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76" r:id="rId7"/>
    <p:sldId id="280" r:id="rId8"/>
    <p:sldId id="281" r:id="rId9"/>
    <p:sldId id="282" r:id="rId10"/>
    <p:sldId id="283" r:id="rId11"/>
    <p:sldId id="284" r:id="rId12"/>
    <p:sldId id="285" r:id="rId13"/>
    <p:sldId id="277" r:id="rId14"/>
    <p:sldId id="26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8" y="6096042"/>
            <a:ext cx="838201" cy="7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1482" y="6176963"/>
            <a:ext cx="4872318" cy="544512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4"/>
            <a:ext cx="4967366" cy="2882119"/>
          </a:xfrm>
        </p:spPr>
        <p:txBody>
          <a:bodyPr>
            <a:noAutofit/>
          </a:bodyPr>
          <a:lstStyle/>
          <a:p>
            <a:r>
              <a:rPr lang="en-US" sz="3200" dirty="0" err="1"/>
              <a:t>Napredna</a:t>
            </a:r>
            <a:r>
              <a:rPr lang="en-US" sz="3200" dirty="0"/>
              <a:t> </a:t>
            </a:r>
            <a:r>
              <a:rPr lang="sl-SI" sz="3200" dirty="0"/>
              <a:t>uporaba</a:t>
            </a:r>
            <a:r>
              <a:rPr lang="en-US" sz="3200" dirty="0"/>
              <a:t> </a:t>
            </a:r>
            <a:r>
              <a:rPr lang="en-US" sz="3200" dirty="0" err="1"/>
              <a:t>preglednic</a:t>
            </a:r>
            <a:r>
              <a:rPr lang="en-US" sz="3200" dirty="0"/>
              <a:t> za analizo logističnih podatkov</a:t>
            </a: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Veščine poslovne analitike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prihodnost oskrbovalnih verig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projekta - 2022-1-PL01-KA220-HED-000088856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1045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Študija primera</a:t>
            </a:r>
          </a:p>
          <a:p>
            <a:r>
              <a:rPr lang="en-A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LOKALIZACIJA PONUDNIKA LOGISTIČNIH STORITEV LOKALIZACIJA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705F0C0-BC93-6AEE-3C53-028764E96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CA30FD03-B8F6-744D-EFE9-37F8C67B55B9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8E68A-2BD7-4F88-A210-B2DAC8BC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Napredek</a:t>
            </a:r>
            <a:r>
              <a:rPr lang="en-AU" dirty="0"/>
              <a:t> </a:t>
            </a:r>
            <a:r>
              <a:rPr lang="en-AU" dirty="0" err="1"/>
              <a:t>pri</a:t>
            </a:r>
            <a:r>
              <a:rPr lang="en-AU" dirty="0"/>
              <a:t> </a:t>
            </a:r>
            <a:r>
              <a:rPr lang="en-AU" dirty="0" err="1"/>
              <a:t>nalogi</a:t>
            </a:r>
            <a:endParaRPr lang="en-AU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4E4BA-E182-47E8-BF93-9C54FB74A5B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/>
              <a:t>Zbiranje vhodnih podatkov</a:t>
            </a:r>
          </a:p>
          <a:p>
            <a:pPr marL="514350" indent="-514350">
              <a:buFont typeface="+mj-lt"/>
              <a:buAutoNum type="arabicPeriod"/>
            </a:pPr>
            <a:r>
              <a:rPr lang="en-AU"/>
              <a:t>Optimizacija poti</a:t>
            </a:r>
          </a:p>
          <a:p>
            <a:pPr marL="514350" indent="-514350">
              <a:buFont typeface="+mj-lt"/>
              <a:buAutoNum type="arabicPeriod"/>
            </a:pPr>
            <a:r>
              <a:rPr lang="en-AU"/>
              <a:t>Analizirajte lokacije distribucijskih centrov</a:t>
            </a:r>
          </a:p>
          <a:p>
            <a:pPr marL="514350" indent="-514350">
              <a:buFont typeface="+mj-lt"/>
              <a:buAutoNum type="arabicPeriod"/>
            </a:pPr>
            <a:r>
              <a:rPr lang="en-AU"/>
              <a:t>Prilagajanje lokacij distribucijskih centrov</a:t>
            </a:r>
          </a:p>
          <a:p>
            <a:pPr marL="514350" indent="-514350">
              <a:buFont typeface="+mj-lt"/>
              <a:buAutoNum type="arabicPeriod"/>
            </a:pPr>
            <a:r>
              <a:rPr lang="en-AU"/>
              <a:t>Priprava končnega poročila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798F02-B988-C370-0351-716930880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DC1B184-F08A-476A-26CB-09C64DFDB305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3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AU" dirty="0" err="1"/>
              <a:t>Vprašanja</a:t>
            </a:r>
            <a:r>
              <a:rPr lang="sl-SI" dirty="0"/>
              <a:t>, k</a:t>
            </a:r>
            <a:r>
              <a:rPr lang="en-AU" dirty="0" err="1"/>
              <a:t>omentarji</a:t>
            </a:r>
            <a:r>
              <a:rPr lang="en-AU" dirty="0"/>
              <a:t> in </a:t>
            </a:r>
            <a:r>
              <a:rPr lang="en-AU" dirty="0" err="1"/>
              <a:t>pripombe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77453A9-4D95-7182-9392-0BD413FE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E569723-D19B-9301-8F58-AA48C8AB1A9C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29007-F706-4C9A-9EDE-0E5B1CD9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5E219-91D4-4A72-96C3-46F788BDE0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800" dirty="0"/>
              <a:t>Cilj študije primera</a:t>
            </a:r>
          </a:p>
          <a:p>
            <a:r>
              <a:rPr lang="en-US" sz="2800" dirty="0"/>
              <a:t>Mejni pogoji</a:t>
            </a:r>
          </a:p>
          <a:p>
            <a:r>
              <a:rPr lang="en-US" sz="2800" dirty="0"/>
              <a:t>Tok nalog</a:t>
            </a:r>
            <a:endParaRPr lang="pl-PL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35CDD11-8280-2115-F9F6-AC480D94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01E4462-E348-B99D-DA32-6B01A274B295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9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96376-2118-4C78-B983-FB7707B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Namen študije primera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7D20C-992A-4A16-A2D6-8721019D6B7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Glavni cilj:</a:t>
            </a:r>
          </a:p>
          <a:p>
            <a:pPr lvl="1"/>
            <a:r>
              <a:rPr lang="sl-SI" dirty="0"/>
              <a:t>O</a:t>
            </a:r>
            <a:r>
              <a:rPr lang="en-US" dirty="0" err="1"/>
              <a:t>ptimizacija</a:t>
            </a:r>
            <a:r>
              <a:rPr lang="en-US" dirty="0"/>
              <a:t> procesa distribucije paketov</a:t>
            </a:r>
          </a:p>
          <a:p>
            <a:r>
              <a:rPr lang="en-US" dirty="0"/>
              <a:t>Podrobni cilji:</a:t>
            </a:r>
          </a:p>
          <a:p>
            <a:pPr lvl="1"/>
            <a:r>
              <a:rPr lang="en-US" dirty="0"/>
              <a:t>Razumevanje - poglobljena analiza in razumevanje procesov distribucije paketov</a:t>
            </a:r>
          </a:p>
          <a:p>
            <a:pPr lvl="1"/>
            <a:r>
              <a:rPr lang="en-US" dirty="0"/>
              <a:t>Razvoj - opredelitev učinkovitih transportnih poti, določitev najprimernejših lokacij za distribucijske centre in oblikovanje strategij, ki zmanjšujejo stroške in racionalizirajo logistiko.</a:t>
            </a:r>
          </a:p>
          <a:p>
            <a:r>
              <a:rPr lang="en-US" dirty="0"/>
              <a:t>Učinek izvajanja študije primera:</a:t>
            </a:r>
          </a:p>
          <a:p>
            <a:pPr lvl="1"/>
            <a:r>
              <a:rPr lang="en-US" dirty="0"/>
              <a:t>Razvoj analitičnih sposobnosti, logističnega načrtovanja in strateškega odločanja</a:t>
            </a:r>
            <a:endParaRPr lang="pl-PL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060BB0E-CA30-B753-0DC2-839B9177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FB4A5FA-4345-DBFB-6B5B-A9D4DF8B28D4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8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91002-268F-4DFC-9306-A2F741E1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Zemljevid, ki prikazuje število strank, ki jih oskrbuje LO</a:t>
            </a:r>
            <a:endParaRPr lang="pl-PL" dirty="0"/>
          </a:p>
        </p:txBody>
      </p:sp>
      <p:pic>
        <p:nvPicPr>
          <p:cNvPr id="4" name="Obraz 3" descr="Obraz zawierający mapa, atlas, tekst&#10;&#10;Opis wygenerowany automatycznie">
            <a:extLst>
              <a:ext uri="{FF2B5EF4-FFF2-40B4-BE49-F238E27FC236}">
                <a16:creationId xmlns:a16="http://schemas.microsoft.com/office/drawing/2014/main" id="{347A4F7B-BF3A-4D76-8E51-36C8812C0C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41323" y="1641213"/>
            <a:ext cx="6709353" cy="423963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FA6AB8D-6485-5C8E-B2BE-160D89E31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7C8047B-F5AA-56DC-D336-F85975F96DA4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0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BA487C-D12B-4C91-982A-1F5F1B43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Toplotni zemljevid, ki prikazuje obseg strank, ki jih oskrbuje LO</a:t>
            </a:r>
            <a:endParaRPr lang="pl-PL" dirty="0"/>
          </a:p>
        </p:txBody>
      </p:sp>
      <p:pic>
        <p:nvPicPr>
          <p:cNvPr id="4" name="Obraz 3" descr="Obraz zawierający Wielobarwność, tekst, mapa&#10;&#10;Opis wygenerowany automatycznie">
            <a:extLst>
              <a:ext uri="{FF2B5EF4-FFF2-40B4-BE49-F238E27FC236}">
                <a16:creationId xmlns:a16="http://schemas.microsoft.com/office/drawing/2014/main" id="{72B00B54-9159-4F2C-AD58-0E3BFA14E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37566" y="1730001"/>
            <a:ext cx="6316868" cy="388190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FFBE3EC-1FDB-3C0F-60C8-8D7B51DAA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0D35894-EA9D-D124-7A1D-B156D5A4D2A8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9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76BC91-DE11-4C16-92A2-C3DE0A30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Zemljevid s trenutno lokacijo skladišča</a:t>
            </a:r>
            <a:endParaRPr lang="pl-PL" dirty="0"/>
          </a:p>
        </p:txBody>
      </p:sp>
      <p:pic>
        <p:nvPicPr>
          <p:cNvPr id="4" name="Obraz 3" descr="Obraz zawierający tekst, mapa, atlas&#10;&#10;Opis wygenerowany automatycznie">
            <a:extLst>
              <a:ext uri="{FF2B5EF4-FFF2-40B4-BE49-F238E27FC236}">
                <a16:creationId xmlns:a16="http://schemas.microsoft.com/office/drawing/2014/main" id="{C9D4303B-C8E6-4D9A-B98A-69B7B0716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68062" y="1679762"/>
            <a:ext cx="5855876" cy="419212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6811A7A-AE27-16E6-BE9D-FDA55C60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C5FFE08-147A-67F4-F2C1-0EEBDCA4038E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8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BCDFE-92FC-4858-AB5C-1FF8951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Toplotni zemljevid, ki prikazuje količino, dostavljeno strankam</a:t>
            </a:r>
            <a:endParaRPr lang="pl-PL" dirty="0"/>
          </a:p>
        </p:txBody>
      </p:sp>
      <p:pic>
        <p:nvPicPr>
          <p:cNvPr id="4" name="Obraz 3" descr="Obraz zawierający tekst, mapa, diagram, atlas&#10;&#10;Opis wygenerowany automatycznie">
            <a:extLst>
              <a:ext uri="{FF2B5EF4-FFF2-40B4-BE49-F238E27FC236}">
                <a16:creationId xmlns:a16="http://schemas.microsoft.com/office/drawing/2014/main" id="{A140C784-73F7-4EDA-861D-9F229840C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59651" y="1716740"/>
            <a:ext cx="5672697" cy="412824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B64FB10-8FAC-E0FE-F44B-9E09B359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7BAEBF8-907A-4EB5-5327-5B7A03AED0BF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5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885BC-CA5C-436A-A8D1-47254275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Zemljevid z vnaprej izbranimi lokacijami skladišč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69E7E5-59C0-48E5-B0BA-F745D4CC8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41854" y="1887294"/>
            <a:ext cx="5278755" cy="371094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B85B125-D9B0-23E1-16A7-27F77B73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C616B45-3B51-B037-4BB6-C440377ABCD3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4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CE0E02-5A80-4722-A2AE-6B481195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Zemljevid s predhodno razdelitvijo na oskrbovalna območja</a:t>
            </a:r>
            <a:endParaRPr lang="pl-PL" dirty="0"/>
          </a:p>
        </p:txBody>
      </p:sp>
      <p:pic>
        <p:nvPicPr>
          <p:cNvPr id="4" name="Obraz 3" descr="Obraz zawierający mapa, tekst, atlas&#10;&#10;Opis wygenerowany automatycznie">
            <a:extLst>
              <a:ext uri="{FF2B5EF4-FFF2-40B4-BE49-F238E27FC236}">
                <a16:creationId xmlns:a16="http://schemas.microsoft.com/office/drawing/2014/main" id="{1C0B5CD5-EF6C-4B05-908C-AD92D2510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8393" y="1859373"/>
            <a:ext cx="5760720" cy="399986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D590648-E1F1-C657-F26B-CC7AD344E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799" y="6007227"/>
            <a:ext cx="838201" cy="850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D29F600-853C-41D4-A6AA-7EB4F91118B4}"/>
              </a:ext>
            </a:extLst>
          </p:cNvPr>
          <p:cNvSpPr txBox="1"/>
          <p:nvPr/>
        </p:nvSpPr>
        <p:spPr>
          <a:xfrm>
            <a:off x="6342409" y="61769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5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a96d4792d55c80b67b30b67aff3a0ec1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5ebc69d9e123cf634fc7342a6d63ed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B2D4071D-F9C8-4247-876C-19BF746FB42A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745</Words>
  <Application>Microsoft Office PowerPoint</Application>
  <PresentationFormat>Širokozaslonsko</PresentationFormat>
  <Paragraphs>42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Motyw pakietu Office</vt:lpstr>
      <vt:lpstr>Napredna uporaba preglednic za analizo logističnih podatkov</vt:lpstr>
      <vt:lpstr>Agenda</vt:lpstr>
      <vt:lpstr>Namen študije primera</vt:lpstr>
      <vt:lpstr>Zemljevid, ki prikazuje število strank, ki jih oskrbuje LO</vt:lpstr>
      <vt:lpstr>Toplotni zemljevid, ki prikazuje obseg strank, ki jih oskrbuje LO</vt:lpstr>
      <vt:lpstr>Zemljevid s trenutno lokacijo skladišča</vt:lpstr>
      <vt:lpstr>Toplotni zemljevid, ki prikazuje količino, dostavljeno strankam</vt:lpstr>
      <vt:lpstr>Zemljevid z vnaprej izbranimi lokacijami skladišč</vt:lpstr>
      <vt:lpstr>Zemljevid s predhodno razdelitvijo na oskrbovalna območja</vt:lpstr>
      <vt:lpstr>Napredek pri nalogi</vt:lpstr>
      <vt:lpstr>Vprašanja, komentarji in pripombe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docId:6C8AF7D09EDD0BC4F9BD2E931BE3D917</cp:keywords>
  <cp:lastModifiedBy>Kristijan Brglez</cp:lastModifiedBy>
  <cp:revision>19</cp:revision>
  <dcterms:created xsi:type="dcterms:W3CDTF">2023-07-06T12:09:08Z</dcterms:created>
  <dcterms:modified xsi:type="dcterms:W3CDTF">2025-05-09T08:12:24Z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