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7" r:id="rId5"/>
    <p:sldId id="274" r:id="rId6"/>
    <p:sldId id="268" r:id="rId7"/>
    <p:sldId id="271" r:id="rId8"/>
    <p:sldId id="258" r:id="rId9"/>
    <p:sldId id="275" r:id="rId10"/>
    <p:sldId id="259" r:id="rId11"/>
    <p:sldId id="261" r:id="rId12"/>
    <p:sldId id="269" r:id="rId13"/>
    <p:sldId id="262" r:id="rId14"/>
    <p:sldId id="264" r:id="rId15"/>
    <p:sldId id="276" r:id="rId16"/>
    <p:sldId id="267" r:id="rId17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F684B2F4-8061-40B6-B376-86205CF02041}"/>
    <pc:docChg chg="addSld delSld modSld sldOrd">
      <pc:chgData name="Roman Gumzej" userId="39b5f2aa-645e-44ce-a9a1-d6838aa53dea" providerId="ADAL" clId="{F684B2F4-8061-40B6-B376-86205CF02041}" dt="2025-04-09T10:03:24.818" v="77"/>
      <pc:docMkLst>
        <pc:docMk/>
      </pc:docMkLst>
      <pc:sldChg chg="modSp mod">
        <pc:chgData name="Roman Gumzej" userId="39b5f2aa-645e-44ce-a9a1-d6838aa53dea" providerId="ADAL" clId="{F684B2F4-8061-40B6-B376-86205CF02041}" dt="2025-04-09T09:58:53.340" v="30" actId="20577"/>
        <pc:sldMkLst>
          <pc:docMk/>
          <pc:sldMk cId="0" sldId="257"/>
        </pc:sldMkLst>
        <pc:spChg chg="mod">
          <ac:chgData name="Roman Gumzej" userId="39b5f2aa-645e-44ce-a9a1-d6838aa53dea" providerId="ADAL" clId="{F684B2F4-8061-40B6-B376-86205CF02041}" dt="2025-04-09T09:58:53.340" v="30" actId="20577"/>
          <ac:spMkLst>
            <pc:docMk/>
            <pc:sldMk cId="0" sldId="257"/>
            <ac:spMk id="100" creationId="{00000000-0000-0000-0000-000000000000}"/>
          </ac:spMkLst>
        </pc:spChg>
      </pc:sldChg>
      <pc:sldChg chg="ord">
        <pc:chgData name="Roman Gumzej" userId="39b5f2aa-645e-44ce-a9a1-d6838aa53dea" providerId="ADAL" clId="{F684B2F4-8061-40B6-B376-86205CF02041}" dt="2025-04-09T10:03:24.818" v="77"/>
        <pc:sldMkLst>
          <pc:docMk/>
          <pc:sldMk cId="0" sldId="262"/>
        </pc:sldMkLst>
      </pc:sldChg>
      <pc:sldChg chg="modSp add mod">
        <pc:chgData name="Roman Gumzej" userId="39b5f2aa-645e-44ce-a9a1-d6838aa53dea" providerId="ADAL" clId="{F684B2F4-8061-40B6-B376-86205CF02041}" dt="2025-04-09T10:02:56.094" v="75" actId="20577"/>
        <pc:sldMkLst>
          <pc:docMk/>
          <pc:sldMk cId="0" sldId="264"/>
        </pc:sldMkLst>
        <pc:spChg chg="mod">
          <ac:chgData name="Roman Gumzej" userId="39b5f2aa-645e-44ce-a9a1-d6838aa53dea" providerId="ADAL" clId="{F684B2F4-8061-40B6-B376-86205CF02041}" dt="2025-04-09T10:02:56.094" v="75" actId="20577"/>
          <ac:spMkLst>
            <pc:docMk/>
            <pc:sldMk cId="0" sldId="264"/>
            <ac:spMk id="119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377812436" sldId="268"/>
        </pc:sldMkLst>
      </pc:sldChg>
      <pc:sldChg chg="modSp add del mod">
        <pc:chgData name="Roman Gumzej" userId="39b5f2aa-645e-44ce-a9a1-d6838aa53dea" providerId="ADAL" clId="{F684B2F4-8061-40B6-B376-86205CF02041}" dt="2025-04-09T10:01:32.609" v="58" actId="20577"/>
        <pc:sldMkLst>
          <pc:docMk/>
          <pc:sldMk cId="1658091149" sldId="269"/>
        </pc:sldMkLst>
        <pc:spChg chg="mod">
          <ac:chgData name="Roman Gumzej" userId="39b5f2aa-645e-44ce-a9a1-d6838aa53dea" providerId="ADAL" clId="{F684B2F4-8061-40B6-B376-86205CF02041}" dt="2025-04-09T10:01:32.609" v="5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754049331" sldId="271"/>
        </pc:sldMkLst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1868591321" sldId="274"/>
        </pc:sldMkLst>
      </pc:sldChg>
      <pc:sldChg chg="modSp add mod">
        <pc:chgData name="Roman Gumzej" userId="39b5f2aa-645e-44ce-a9a1-d6838aa53dea" providerId="ADAL" clId="{F684B2F4-8061-40B6-B376-86205CF02041}" dt="2025-04-09T09:58:59.670" v="42" actId="20577"/>
        <pc:sldMkLst>
          <pc:docMk/>
          <pc:sldMk cId="0" sldId="277"/>
        </pc:sldMkLst>
        <pc:spChg chg="mod">
          <ac:chgData name="Roman Gumzej" userId="39b5f2aa-645e-44ce-a9a1-d6838aa53dea" providerId="ADAL" clId="{F684B2F4-8061-40B6-B376-86205CF02041}" dt="2025-04-09T09:58:59.670" v="42" actId="20577"/>
          <ac:spMkLst>
            <pc:docMk/>
            <pc:sldMk cId="0" sldId="277"/>
            <ac:spMk id="11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FA978D6F-6371-473E-A74C-0393A6923B00}"/>
    <pc:docChg chg="undo custSel addSld delSld modSld">
      <pc:chgData name="Roman Gumzej" userId="39b5f2aa-645e-44ce-a9a1-d6838aa53dea" providerId="ADAL" clId="{FA978D6F-6371-473E-A74C-0393A6923B00}" dt="2024-10-09T08:07:42.563" v="1459" actId="20577"/>
      <pc:docMkLst>
        <pc:docMk/>
      </pc:docMkLst>
      <pc:sldChg chg="modSp mod">
        <pc:chgData name="Roman Gumzej" userId="39b5f2aa-645e-44ce-a9a1-d6838aa53dea" providerId="ADAL" clId="{FA978D6F-6371-473E-A74C-0393A6923B00}" dt="2024-10-08T08:37:09.779" v="12" actId="20577"/>
        <pc:sldMkLst>
          <pc:docMk/>
          <pc:sldMk cId="0" sldId="256"/>
        </pc:sldMkLst>
        <pc:spChg chg="mod">
          <ac:chgData name="Roman Gumzej" userId="39b5f2aa-645e-44ce-a9a1-d6838aa53dea" providerId="ADAL" clId="{FA978D6F-6371-473E-A74C-0393A6923B00}" dt="2024-10-08T08:37:09.779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8:04:21.723" v="1209" actId="20577"/>
        <pc:sldMkLst>
          <pc:docMk/>
          <pc:sldMk cId="0" sldId="257"/>
        </pc:sldMkLst>
        <pc:spChg chg="mod">
          <ac:chgData name="Roman Gumzej" userId="39b5f2aa-645e-44ce-a9a1-d6838aa53dea" providerId="ADAL" clId="{FA978D6F-6371-473E-A74C-0393A6923B00}" dt="2024-10-09T08:04:21.723" v="120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7:58:38.680" v="1183"/>
        <pc:sldMkLst>
          <pc:docMk/>
          <pc:sldMk cId="0" sldId="258"/>
        </pc:sldMkLst>
        <pc:spChg chg="mod">
          <ac:chgData name="Roman Gumzej" userId="39b5f2aa-645e-44ce-a9a1-d6838aa53dea" providerId="ADAL" clId="{FA978D6F-6371-473E-A74C-0393A6923B00}" dt="2024-10-08T08:39:39.332" v="162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7:58:38.680" v="1183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9T08:03:49.495" v="1197" actId="208"/>
        <pc:sldMkLst>
          <pc:docMk/>
          <pc:sldMk cId="0" sldId="259"/>
        </pc:sldMkLst>
        <pc:spChg chg="mod">
          <ac:chgData name="Roman Gumzej" userId="39b5f2aa-645e-44ce-a9a1-d6838aa53dea" providerId="ADAL" clId="{FA978D6F-6371-473E-A74C-0393A6923B00}" dt="2024-10-08T08:46:27.097" v="955" actId="6549"/>
          <ac:spMkLst>
            <pc:docMk/>
            <pc:sldMk cId="0" sldId="259"/>
            <ac:spMk id="3" creationId="{30E46912-AE7E-2050-B6E1-0EDE76E6EC39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6" creationId="{4F96D36F-6EAF-489A-B64B-EA9BA7930958}"/>
          </ac:spMkLst>
        </pc:spChg>
        <pc:spChg chg="add mod">
          <ac:chgData name="Roman Gumzej" userId="39b5f2aa-645e-44ce-a9a1-d6838aa53dea" providerId="ADAL" clId="{FA978D6F-6371-473E-A74C-0393A6923B00}" dt="2024-10-09T08:03:11.087" v="1193" actId="207"/>
          <ac:spMkLst>
            <pc:docMk/>
            <pc:sldMk cId="0" sldId="259"/>
            <ac:spMk id="7" creationId="{C6EBC499-4720-4B44-B4CC-228221C2043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8" creationId="{59DB866D-F483-438A-A35E-0BD7149B902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8" creationId="{B8FEDC52-94C5-4A7A-B423-4EF7E46C9681}"/>
          </ac:spMkLst>
        </pc:spChg>
        <pc:spChg chg="add mod">
          <ac:chgData name="Roman Gumzej" userId="39b5f2aa-645e-44ce-a9a1-d6838aa53dea" providerId="ADAL" clId="{FA978D6F-6371-473E-A74C-0393A6923B00}" dt="2024-10-09T08:03:01.233" v="1191" actId="207"/>
          <ac:spMkLst>
            <pc:docMk/>
            <pc:sldMk cId="0" sldId="259"/>
            <ac:spMk id="9" creationId="{6DBB5CBF-A746-4794-AC7D-27F42A1BE9C2}"/>
          </ac:spMkLst>
        </pc:spChg>
        <pc:spChg chg="add mod">
          <ac:chgData name="Roman Gumzej" userId="39b5f2aa-645e-44ce-a9a1-d6838aa53dea" providerId="ADAL" clId="{FA978D6F-6371-473E-A74C-0393A6923B00}" dt="2024-10-08T08:55:27.491" v="1106" actId="1036"/>
          <ac:spMkLst>
            <pc:docMk/>
            <pc:sldMk cId="0" sldId="259"/>
            <ac:spMk id="9" creationId="{EBDFF4E4-AC78-4BDD-9829-C0A104297E0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10" creationId="{04ABC684-B8CB-41FF-ACA7-6DDFA90A4972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1" creationId="{B1098E9C-ADD8-421A-A361-2592AE754B06}"/>
          </ac:spMkLst>
        </pc:spChg>
        <pc:spChg chg="add mod">
          <ac:chgData name="Roman Gumzej" userId="39b5f2aa-645e-44ce-a9a1-d6838aa53dea" providerId="ADAL" clId="{FA978D6F-6371-473E-A74C-0393A6923B00}" dt="2024-10-09T08:03:13.223" v="1194" actId="207"/>
          <ac:spMkLst>
            <pc:docMk/>
            <pc:sldMk cId="0" sldId="259"/>
            <ac:spMk id="12" creationId="{68ED6A33-10FE-470C-8D9F-028CA8F2123B}"/>
          </ac:spMkLst>
        </pc:spChg>
        <pc:spChg chg="add mod">
          <ac:chgData name="Roman Gumzej" userId="39b5f2aa-645e-44ce-a9a1-d6838aa53dea" providerId="ADAL" clId="{FA978D6F-6371-473E-A74C-0393A6923B00}" dt="2024-10-09T08:02:47.171" v="1190" actId="6549"/>
          <ac:spMkLst>
            <pc:docMk/>
            <pc:sldMk cId="0" sldId="259"/>
            <ac:spMk id="13" creationId="{7560CBFB-F55A-4739-9297-382718AE0DB1}"/>
          </ac:spMkLst>
        </pc:spChg>
        <pc:spChg chg="add mod">
          <ac:chgData name="Roman Gumzej" userId="39b5f2aa-645e-44ce-a9a1-d6838aa53dea" providerId="ADAL" clId="{FA978D6F-6371-473E-A74C-0393A6923B00}" dt="2024-10-08T08:55:50.981" v="1108" actId="1035"/>
          <ac:spMkLst>
            <pc:docMk/>
            <pc:sldMk cId="0" sldId="259"/>
            <ac:spMk id="14" creationId="{7A24556C-35F7-4264-BC3D-9B387962CEFE}"/>
          </ac:spMkLst>
        </pc:spChg>
        <pc:spChg chg="add mod">
          <ac:chgData name="Roman Gumzej" userId="39b5f2aa-645e-44ce-a9a1-d6838aa53dea" providerId="ADAL" clId="{FA978D6F-6371-473E-A74C-0393A6923B00}" dt="2024-10-09T08:03:08.374" v="1192" actId="207"/>
          <ac:spMkLst>
            <pc:docMk/>
            <pc:sldMk cId="0" sldId="259"/>
            <ac:spMk id="15" creationId="{106C5110-148D-400D-8F82-8954B0129218}"/>
          </ac:spMkLst>
        </pc:spChg>
        <pc:spChg chg="add mod">
          <ac:chgData name="Roman Gumzej" userId="39b5f2aa-645e-44ce-a9a1-d6838aa53dea" providerId="ADAL" clId="{FA978D6F-6371-473E-A74C-0393A6923B00}" dt="2024-10-08T08:54:48.266" v="1103" actId="6549"/>
          <ac:spMkLst>
            <pc:docMk/>
            <pc:sldMk cId="0" sldId="259"/>
            <ac:spMk id="15" creationId="{BEA0DAE9-0D69-40AA-8CCB-EE2C825502E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16" creationId="{4584300C-5809-410C-9F52-A5A314901BA6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7" creationId="{8914EBEF-CD7A-4D5A-B55B-26FB2E3D4631}"/>
          </ac:spMkLst>
        </pc:spChg>
        <pc:spChg chg="add mod">
          <ac:chgData name="Roman Gumzej" userId="39b5f2aa-645e-44ce-a9a1-d6838aa53dea" providerId="ADAL" clId="{FA978D6F-6371-473E-A74C-0393A6923B00}" dt="2024-10-08T08:52:58.582" v="1096"/>
          <ac:spMkLst>
            <pc:docMk/>
            <pc:sldMk cId="0" sldId="259"/>
            <ac:spMk id="18" creationId="{15DA15B1-D885-4FE6-AA7D-4A6E0F18C445}"/>
          </ac:spMkLst>
        </pc:spChg>
        <pc:spChg chg="mod">
          <ac:chgData name="Roman Gumzej" userId="39b5f2aa-645e-44ce-a9a1-d6838aa53dea" providerId="ADAL" clId="{FA978D6F-6371-473E-A74C-0393A6923B00}" dt="2024-10-08T08:46:18.264" v="953" actId="20577"/>
          <ac:spMkLst>
            <pc:docMk/>
            <pc:sldMk cId="0" sldId="259"/>
            <ac:spMk id="104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49:20.586" v="956" actId="931"/>
          <ac:spMkLst>
            <pc:docMk/>
            <pc:sldMk cId="0" sldId="259"/>
            <ac:spMk id="105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9T08:02:32.071" v="1186"/>
          <ac:grpSpMkLst>
            <pc:docMk/>
            <pc:sldMk cId="0" sldId="259"/>
            <ac:grpSpMk id="5" creationId="{075C310F-AA15-42BE-9AEA-FFAF38E63CCD}"/>
          </ac:grpSpMkLst>
        </pc:grpChg>
        <pc:grpChg chg="add del mod">
          <ac:chgData name="Roman Gumzej" userId="39b5f2aa-645e-44ce-a9a1-d6838aa53dea" providerId="ADAL" clId="{FA978D6F-6371-473E-A74C-0393A6923B00}" dt="2024-10-08T08:58:13.011" v="1133" actId="478"/>
          <ac:grpSpMkLst>
            <pc:docMk/>
            <pc:sldMk cId="0" sldId="259"/>
            <ac:grpSpMk id="7" creationId="{22BC40F3-A1CB-46CE-9690-7DA14457D915}"/>
          </ac:grpSpMkLst>
        </pc:grpChg>
        <pc:picChg chg="add del mod">
          <ac:chgData name="Roman Gumzej" userId="39b5f2aa-645e-44ce-a9a1-d6838aa53dea" providerId="ADAL" clId="{FA978D6F-6371-473E-A74C-0393A6923B00}" dt="2024-10-08T08:52:38.222" v="1093" actId="478"/>
          <ac:picMkLst>
            <pc:docMk/>
            <pc:sldMk cId="0" sldId="259"/>
            <ac:picMk id="4" creationId="{77905D0F-349F-40B4-B071-E9A10F601C86}"/>
          </ac:picMkLst>
        </pc:picChg>
        <pc:picChg chg="add del mod">
          <ac:chgData name="Roman Gumzej" userId="39b5f2aa-645e-44ce-a9a1-d6838aa53dea" providerId="ADAL" clId="{FA978D6F-6371-473E-A74C-0393A6923B00}" dt="2024-10-09T08:02:26.319" v="1185" actId="478"/>
          <ac:picMkLst>
            <pc:docMk/>
            <pc:sldMk cId="0" sldId="259"/>
            <ac:picMk id="23" creationId="{35AD68E6-3D85-4A71-B73F-D23AC7FF13D0}"/>
          </ac:picMkLst>
        </pc:picChg>
        <pc:cxnChg chg="add mod">
          <ac:chgData name="Roman Gumzej" userId="39b5f2aa-645e-44ce-a9a1-d6838aa53dea" providerId="ADAL" clId="{FA978D6F-6371-473E-A74C-0393A6923B00}" dt="2024-10-09T08:03:36.225" v="1195" actId="208"/>
          <ac:cxnSpMkLst>
            <pc:docMk/>
            <pc:sldMk cId="0" sldId="259"/>
            <ac:cxnSpMk id="10" creationId="{275C4245-EED0-4724-93CD-7919A4D4132B}"/>
          </ac:cxnSpMkLst>
        </pc:cxnChg>
        <pc:cxnChg chg="add mod">
          <ac:chgData name="Roman Gumzej" userId="39b5f2aa-645e-44ce-a9a1-d6838aa53dea" providerId="ADAL" clId="{FA978D6F-6371-473E-A74C-0393A6923B00}" dt="2024-10-09T08:03:49.495" v="1197" actId="208"/>
          <ac:cxnSpMkLst>
            <pc:docMk/>
            <pc:sldMk cId="0" sldId="259"/>
            <ac:cxnSpMk id="11" creationId="{9B8A0BB1-95EE-4EBE-9CA4-C331CED2C153}"/>
          </ac:cxnSpMkLst>
        </pc:cxnChg>
        <pc:cxnChg chg="add mod">
          <ac:chgData name="Roman Gumzej" userId="39b5f2aa-645e-44ce-a9a1-d6838aa53dea" providerId="ADAL" clId="{FA978D6F-6371-473E-A74C-0393A6923B00}" dt="2024-10-08T08:54:23.042" v="1099" actId="14100"/>
          <ac:cxnSpMkLst>
            <pc:docMk/>
            <pc:sldMk cId="0" sldId="259"/>
            <ac:cxnSpMk id="12" creationId="{770BEE28-D1D3-4DD5-9E0D-7E259CA5D1C1}"/>
          </ac:cxnSpMkLst>
        </pc:cxnChg>
        <pc:cxnChg chg="add mod">
          <ac:chgData name="Roman Gumzej" userId="39b5f2aa-645e-44ce-a9a1-d6838aa53dea" providerId="ADAL" clId="{FA978D6F-6371-473E-A74C-0393A6923B00}" dt="2024-10-08T08:58:13.011" v="1133" actId="478"/>
          <ac:cxnSpMkLst>
            <pc:docMk/>
            <pc:sldMk cId="0" sldId="259"/>
            <ac:cxnSpMk id="13" creationId="{AB9C85F0-D5D0-46DB-8E94-AEFA5669F57A}"/>
          </ac:cxnSpMkLst>
        </pc:cxnChg>
        <pc:cxnChg chg="add mod">
          <ac:chgData name="Roman Gumzej" userId="39b5f2aa-645e-44ce-a9a1-d6838aa53dea" providerId="ADAL" clId="{FA978D6F-6371-473E-A74C-0393A6923B00}" dt="2024-10-09T08:03:42.840" v="1196" actId="208"/>
          <ac:cxnSpMkLst>
            <pc:docMk/>
            <pc:sldMk cId="0" sldId="259"/>
            <ac:cxnSpMk id="14" creationId="{1058BACE-078F-4B58-9D5E-4C6FC66E2C54}"/>
          </ac:cxnSpMkLst>
        </pc:cxnChg>
        <pc:cxnChg chg="add mod">
          <ac:chgData name="Roman Gumzej" userId="39b5f2aa-645e-44ce-a9a1-d6838aa53dea" providerId="ADAL" clId="{FA978D6F-6371-473E-A74C-0393A6923B00}" dt="2024-10-08T08:52:58.582" v="1096"/>
          <ac:cxnSpMkLst>
            <pc:docMk/>
            <pc:sldMk cId="0" sldId="259"/>
            <ac:cxnSpMk id="16" creationId="{A9A3B741-9525-4711-8BD6-6EB083A8F87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19" creationId="{285301C5-89CC-4FE9-9316-CB2E44AE3B1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0" creationId="{AE5A7180-54B3-4CD4-9C7D-ECF31154CD3F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1" creationId="{9E52BE86-8A33-45B1-A810-CDADEB01757A}"/>
          </ac:cxnSpMkLst>
        </pc:cxnChg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FA978D6F-6371-473E-A74C-0393A6923B00}" dt="2024-10-09T08:07:42.563" v="1459" actId="20577"/>
        <pc:sldMkLst>
          <pc:docMk/>
          <pc:sldMk cId="0" sldId="261"/>
        </pc:sldMkLst>
        <pc:spChg chg="mod">
          <ac:chgData name="Roman Gumzej" userId="39b5f2aa-645e-44ce-a9a1-d6838aa53dea" providerId="ADAL" clId="{FA978D6F-6371-473E-A74C-0393A6923B00}" dt="2024-10-08T08:50:00.795" v="97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7:42.563" v="1459" actId="20577"/>
          <ac:spMkLst>
            <pc:docMk/>
            <pc:sldMk cId="0" sldId="261"/>
            <ac:spMk id="111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8T09:14:08.665" v="1180" actId="1076"/>
        <pc:sldMkLst>
          <pc:docMk/>
          <pc:sldMk cId="0" sldId="262"/>
        </pc:sldMkLst>
        <pc:spChg chg="add del mod">
          <ac:chgData name="Roman Gumzej" userId="39b5f2aa-645e-44ce-a9a1-d6838aa53dea" providerId="ADAL" clId="{FA978D6F-6371-473E-A74C-0393A6923B00}" dt="2024-10-08T09:13:06.029" v="1178" actId="478"/>
          <ac:spMkLst>
            <pc:docMk/>
            <pc:sldMk cId="0" sldId="262"/>
            <ac:spMk id="2" creationId="{0E087DF3-AB79-4F56-84C2-F3575A6BE1EA}"/>
          </ac:spMkLst>
        </pc:spChg>
        <pc:spChg chg="add del mod">
          <ac:chgData name="Roman Gumzej" userId="39b5f2aa-645e-44ce-a9a1-d6838aa53dea" providerId="ADAL" clId="{FA978D6F-6371-473E-A74C-0393A6923B00}" dt="2024-10-08T08:57:51.440" v="1132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FA978D6F-6371-473E-A74C-0393A6923B00}" dt="2024-10-08T08:57:18.305" v="1127" actId="20577"/>
          <ac:spMkLst>
            <pc:docMk/>
            <pc:sldMk cId="0" sldId="262"/>
            <ac:spMk id="113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58:45.265" v="1135" actId="931"/>
          <ac:spMkLst>
            <pc:docMk/>
            <pc:sldMk cId="0" sldId="262"/>
            <ac:spMk id="114" creationId="{00000000-0000-0000-0000-000000000000}"/>
          </ac:spMkLst>
        </pc:spChg>
        <pc:picChg chg="add mod">
          <ac:chgData name="Roman Gumzej" userId="39b5f2aa-645e-44ce-a9a1-d6838aa53dea" providerId="ADAL" clId="{FA978D6F-6371-473E-A74C-0393A6923B00}" dt="2024-10-08T08:58:45.265" v="1135" actId="931"/>
          <ac:picMkLst>
            <pc:docMk/>
            <pc:sldMk cId="0" sldId="262"/>
            <ac:picMk id="4" creationId="{53F16C53-13EB-4CEE-BA65-C742FB4EE224}"/>
          </ac:picMkLst>
        </pc:picChg>
        <pc:picChg chg="add mod">
          <ac:chgData name="Roman Gumzej" userId="39b5f2aa-645e-44ce-a9a1-d6838aa53dea" providerId="ADAL" clId="{FA978D6F-6371-473E-A74C-0393A6923B00}" dt="2024-10-08T09:14:08.665" v="1180" actId="1076"/>
          <ac:picMkLst>
            <pc:docMk/>
            <pc:sldMk cId="0" sldId="262"/>
            <ac:picMk id="6" creationId="{B5F68BC7-AD7B-4520-A1BF-7D0065D7299B}"/>
          </ac:picMkLst>
        </pc:picChg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377812436" sldId="268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37020485" sldId="272"/>
        </pc:sldMkLst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2595319414" sldId="27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868591321" sldId="274"/>
        </pc:sldMkLst>
      </pc:sldChg>
      <pc:sldChg chg="addSp delSp modSp mod">
        <pc:chgData name="Roman Gumzej" userId="39b5f2aa-645e-44ce-a9a1-d6838aa53dea" providerId="ADAL" clId="{FA978D6F-6371-473E-A74C-0393A6923B00}" dt="2024-10-09T07:58:59.131" v="1184" actId="790"/>
        <pc:sldMkLst>
          <pc:docMk/>
          <pc:sldMk cId="2029963007" sldId="275"/>
        </pc:sldMkLst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2" creationId="{CD89A4DF-943F-4591-E1A4-9090A8C01177}"/>
          </ac:spMkLst>
        </pc:spChg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6" creationId="{1694A5BB-4D7F-4BE6-B5CF-56F5DCBC02C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7" creationId="{4E18BD4B-C70B-45E5-AC8E-0919126E9E2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8" creationId="{0D560C78-00EA-440B-8D49-9C51889F8AF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9" creationId="{48E69BE1-93B4-447B-A34D-F262748A9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" creationId="{C57FC3E6-CCDB-4329-8FC5-1B0FE3201A6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1" creationId="{03B31692-D531-4AFC-9A21-7F7EEE9E4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1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8T08:45:41.584" v="894" actId="1076"/>
          <ac:grpSpMkLst>
            <pc:docMk/>
            <pc:sldMk cId="2029963007" sldId="275"/>
            <ac:grpSpMk id="5" creationId="{A4E73FAD-0532-4CB8-B1A1-16A0611AEC50}"/>
          </ac:grpSpMkLst>
        </pc:grpChg>
      </pc:sldChg>
      <pc:sldChg chg="modSp add mod">
        <pc:chgData name="Roman Gumzej" userId="39b5f2aa-645e-44ce-a9a1-d6838aa53dea" providerId="ADAL" clId="{FA978D6F-6371-473E-A74C-0393A6923B00}" dt="2024-10-09T08:05:37.914" v="1388" actId="20577"/>
        <pc:sldMkLst>
          <pc:docMk/>
          <pc:sldMk cId="604527288" sldId="276"/>
        </pc:sldMkLst>
        <pc:spChg chg="mod">
          <ac:chgData name="Roman Gumzej" userId="39b5f2aa-645e-44ce-a9a1-d6838aa53dea" providerId="ADAL" clId="{FA978D6F-6371-473E-A74C-0393A6923B00}" dt="2024-10-09T08:04:36.269" v="1220" actId="20577"/>
          <ac:spMkLst>
            <pc:docMk/>
            <pc:sldMk cId="604527288" sldId="276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5:37.914" v="1388" actId="20577"/>
          <ac:spMkLst>
            <pc:docMk/>
            <pc:sldMk cId="604527288" sldId="276"/>
            <ac:spMk id="10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Data Management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Slides to exercises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Logical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When all relevant identifiers and interconnections among tables are established, a logical model (relational schema) can be set: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Supplier_contact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Store_address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Date, Quantity,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(EPC#,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Product_name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Product_price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RDBS.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Logical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relation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Physical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Data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exploration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Query languages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are mainly of two types: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Structured Query Language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and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Query by Example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While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(on previous slide) is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considered 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programming language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a DBMS’s API,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(on next slide) is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mainly used with the DBMS directly for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 management and data warehousing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Queries produce tables of results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which can be used for building data warehouses or reused in further queries.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Conclusion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In this example an analytical approach to RDB construction has been outlined.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Feel free to „play” with the database and devise new searches, reports, etc.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management 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Relational database construction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Global model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Conceptual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Logical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Physical model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Conclusion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Data management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Apart from having a certain format the data may be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organized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different ways to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facilitate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their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management, processing and presentation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Although data on their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input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are mostly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unstructured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by their storage, transmission and processing their organization increases.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usual forms of data organization by increasing complexity represent semi-structured (e.g., CSV) and structured (e.g., spreadsheets, databases, etc.) data formats: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first form of data organization is by two-dimensional arrays of fields, also called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tables or spreadsheets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There are various forms of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organization with the relational model (RDB) being the most common.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is based on the concept of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entities and relations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Since there are usually no fixed paths of searching through the database files, various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query languages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(e.g., SQL) have been devised for data retrieval and manipulation.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Raw transaction data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descriptor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transactions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Date,SellerID,CustomerID,TransactionID,ProductID,ProductPrice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CSV to spreadsheet data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column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row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Spreadsheet to database data + SQL query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Relational database construction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A relational database (RDB) can be constructed analytically (top-down) or synthetically (bottom-up)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Depending on the information available: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the first approach corresponds with building the database from scratch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The s</a:t>
            </a:r>
            <a:r>
              <a:rPr lang="pl-PL" sz="1400" spc="-1" dirty="0">
                <a:solidFill>
                  <a:schemeClr val="dk1"/>
                </a:solidFill>
                <a:latin typeface="Tahoma"/>
              </a:rPr>
              <a:t>econd approach corresponds with building the database from a collection of sorted data by attributes (e.g. from a spreadsheet)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The main benefit of using a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 RDB is that the tables involved are interconnected by keys: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primary keys (unique) make it easy to find appropriate rows of data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secondary keys make it easy to interconnect related tables by specific attributes that appear as references on one and as primary keys on the other side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Global model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Supplier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Store</a:t>
              </a: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Goods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078993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Conceptual model (E-R diagram)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 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Supplier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Store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847725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Order_ID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Date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Product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C851525-8E5F-4588-821C-A3E8A16FFC5E}"/>
</file>

<file path=customXml/itemProps2.xml><?xml version="1.0" encoding="utf-8"?>
<ds:datastoreItem xmlns:ds="http://schemas.openxmlformats.org/officeDocument/2006/customXml" ds:itemID="{EF75A757-0B70-43DE-A24B-C217E31093AC}"/>
</file>

<file path=customXml/itemProps3.xml><?xml version="1.0" encoding="utf-8"?>
<ds:datastoreItem xmlns:ds="http://schemas.openxmlformats.org/officeDocument/2006/customXml" ds:itemID="{FCB84BF9-05A8-42A4-8EFD-F4BEF554E2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</TotalTime>
  <Words>677</Words>
  <Application>Microsoft Office PowerPoint</Application>
  <PresentationFormat>Širokozaslonsko</PresentationFormat>
  <Paragraphs>92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Data management</vt:lpstr>
      <vt:lpstr>Raw transaction data (CSV) </vt:lpstr>
      <vt:lpstr>CSV to spreadsheet data</vt:lpstr>
      <vt:lpstr>Spreadsheet to database data + SQL query</vt:lpstr>
      <vt:lpstr>Relational database construction</vt:lpstr>
      <vt:lpstr>Global model</vt:lpstr>
      <vt:lpstr>Conceptual model (E-R diagram)</vt:lpstr>
      <vt:lpstr>Logical model</vt:lpstr>
      <vt:lpstr>Logical model</vt:lpstr>
      <vt:lpstr>Physical model</vt:lpstr>
      <vt:lpstr>Data exploration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Roman Gumzej</cp:lastModifiedBy>
  <cp:revision>270</cp:revision>
  <dcterms:created xsi:type="dcterms:W3CDTF">2023-07-06T12:09:08Z</dcterms:created>
  <dcterms:modified xsi:type="dcterms:W3CDTF">2025-04-09T10:04:05Z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