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diagrams/quickStyle10.xml" ContentType="application/vnd.openxmlformats-officedocument.drawingml.diagramStyle+xml"/>
  <Override PartName="/ppt/diagrams/colors10.xml" ContentType="application/vnd.openxmlformats-officedocument.drawingml.diagramColors+xml"/>
  <Override PartName="/ppt/theme/theme1.xml" ContentType="application/vnd.openxmlformats-officedocument.theme+xml"/>
  <Override PartName="/ppt/diagrams/drawing10.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layout5.xml" ContentType="application/vnd.openxmlformats-officedocument.drawingml.diagramLayout+xml"/>
  <Override PartName="/ppt/diagrams/drawing9.xml" ContentType="application/vnd.ms-office.drawingml.diagramDrawing+xml"/>
  <Override PartName="/ppt/diagrams/layout9.xml" ContentType="application/vnd.openxmlformats-officedocument.drawingml.diagramLayout+xml"/>
  <Override PartName="/ppt/diagrams/layout8.xml" ContentType="application/vnd.openxmlformats-officedocument.drawingml.diagramLayout+xml"/>
  <Override PartName="/ppt/diagrams/layout10.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72" r:id="rId4"/>
    <p:sldId id="273" r:id="rId5"/>
    <p:sldId id="295" r:id="rId6"/>
    <p:sldId id="275" r:id="rId7"/>
    <p:sldId id="276" r:id="rId8"/>
    <p:sldId id="296" r:id="rId9"/>
    <p:sldId id="297" r:id="rId10"/>
    <p:sldId id="298" r:id="rId11"/>
    <p:sldId id="319" r:id="rId12"/>
    <p:sldId id="300" r:id="rId13"/>
    <p:sldId id="292" r:id="rId14"/>
    <p:sldId id="301" r:id="rId15"/>
    <p:sldId id="302" r:id="rId16"/>
    <p:sldId id="303" r:id="rId17"/>
    <p:sldId id="304" r:id="rId18"/>
    <p:sldId id="305" r:id="rId19"/>
    <p:sldId id="306" r:id="rId20"/>
    <p:sldId id="307" r:id="rId21"/>
    <p:sldId id="308" r:id="rId22"/>
    <p:sldId id="309" r:id="rId23"/>
    <p:sldId id="310" r:id="rId24"/>
    <p:sldId id="312" r:id="rId25"/>
    <p:sldId id="320" r:id="rId26"/>
    <p:sldId id="314" r:id="rId27"/>
    <p:sldId id="315" r:id="rId28"/>
    <p:sldId id="316" r:id="rId29"/>
    <p:sldId id="317" r:id="rId30"/>
    <p:sldId id="266" r:id="rId31"/>
    <p:sldId id="263"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2258" autoAdjust="0"/>
  </p:normalViewPr>
  <p:slideViewPr>
    <p:cSldViewPr snapToGrid="0">
      <p:cViewPr varScale="1">
        <p:scale>
          <a:sx n="103" d="100"/>
          <a:sy n="103" d="100"/>
        </p:scale>
        <p:origin x="8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Paletyzacja towarów</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5B976E17-30F7-4D9E-82CD-455C472A58F1}">
      <dgm:prSet phldrT="[Tekst]"/>
      <dgm:spPr/>
      <dgm:t>
        <a:bodyPr/>
        <a:lstStyle/>
        <a:p>
          <a:r>
            <a:rPr lang="pl-PL" dirty="0"/>
            <a:t>Identyfikacja przesyłek (RFID, QR)</a:t>
          </a:r>
        </a:p>
      </dgm:t>
    </dgm:pt>
    <dgm:pt modelId="{D5812751-925A-42F5-A31C-33BCBB1322AD}" type="parTrans" cxnId="{E755225F-C758-4FE8-B53A-9C683D2E550A}">
      <dgm:prSet/>
      <dgm:spPr/>
      <dgm:t>
        <a:bodyPr/>
        <a:lstStyle/>
        <a:p>
          <a:endParaRPr lang="pl-PL"/>
        </a:p>
      </dgm:t>
    </dgm:pt>
    <dgm:pt modelId="{DBA5C142-EBBA-492E-A8A8-ED8440FA82F4}" type="sibTrans" cxnId="{E755225F-C758-4FE8-B53A-9C683D2E550A}">
      <dgm:prSet/>
      <dgm:spPr/>
      <dgm:t>
        <a:bodyPr/>
        <a:lstStyle/>
        <a:p>
          <a:endParaRPr lang="pl-PL"/>
        </a:p>
      </dgm:t>
    </dgm:pt>
    <dgm:pt modelId="{184F67B1-D65E-4E70-AFB8-8810E0690BFD}">
      <dgm:prSet phldrT="[Tekst]"/>
      <dgm:spPr/>
      <dgm:t>
        <a:bodyPr/>
        <a:lstStyle/>
        <a:p>
          <a:r>
            <a:rPr lang="pl-PL" dirty="0"/>
            <a:t>Poszukiwanie efektów synergii</a:t>
          </a:r>
        </a:p>
      </dgm:t>
    </dgm:pt>
    <dgm:pt modelId="{D99AEE12-31D2-44BF-93CF-EAADAEDE81CB}" type="parTrans" cxnId="{5590C228-C70B-4112-8CC5-4BB653E9EB87}">
      <dgm:prSet/>
      <dgm:spPr/>
      <dgm:t>
        <a:bodyPr/>
        <a:lstStyle/>
        <a:p>
          <a:endParaRPr lang="pl-PL"/>
        </a:p>
      </dgm:t>
    </dgm:pt>
    <dgm:pt modelId="{CF626E74-1447-440E-B3C2-89F6D2599133}" type="sibTrans" cxnId="{5590C228-C70B-4112-8CC5-4BB653E9EB87}">
      <dgm:prSet/>
      <dgm:spPr/>
      <dgm:t>
        <a:bodyPr/>
        <a:lstStyle/>
        <a:p>
          <a:endParaRPr lang="pl-PL"/>
        </a:p>
      </dgm:t>
    </dgm:pt>
    <dgm:pt modelId="{5DB4D70C-6B18-4F65-AAFB-0811BF6631E5}">
      <dgm:prSet phldrT="[Tekst]"/>
      <dgm:spPr/>
      <dgm:t>
        <a:bodyPr/>
        <a:lstStyle/>
        <a:p>
          <a:r>
            <a:rPr lang="pl-PL" dirty="0"/>
            <a:t>Krótkie terminy realizacji</a:t>
          </a:r>
        </a:p>
      </dgm:t>
    </dgm:pt>
    <dgm:pt modelId="{288DAC72-65D8-4922-9EF6-63061E268339}" type="parTrans" cxnId="{02DF7EFB-C580-41CF-8C42-5F3E8E3E8862}">
      <dgm:prSet/>
      <dgm:spPr/>
      <dgm:t>
        <a:bodyPr/>
        <a:lstStyle/>
        <a:p>
          <a:endParaRPr lang="pl-PL"/>
        </a:p>
      </dgm:t>
    </dgm:pt>
    <dgm:pt modelId="{6FA02EEB-4F48-44C1-820E-0FAC22B2F7EC}" type="sibTrans" cxnId="{02DF7EFB-C580-41CF-8C42-5F3E8E3E8862}">
      <dgm:prSet/>
      <dgm:spPr/>
      <dgm:t>
        <a:bodyPr/>
        <a:lstStyle/>
        <a:p>
          <a:endParaRPr lang="pl-PL"/>
        </a:p>
      </dgm:t>
    </dgm:pt>
    <dgm:pt modelId="{F6505D60-B095-45A9-844A-EBA4A205368B}">
      <dgm:prSet phldrT="[Tekst]"/>
      <dgm:spPr/>
      <dgm:t>
        <a:bodyPr/>
        <a:lstStyle/>
        <a:p>
          <a:r>
            <a:rPr lang="pl-PL" dirty="0"/>
            <a:t>Elastyczność w dostawie</a:t>
          </a:r>
        </a:p>
      </dgm:t>
    </dgm:pt>
    <dgm:pt modelId="{8E06BBE2-390C-425E-956E-56682CAB3D4A}" type="parTrans" cxnId="{C0C7E9B5-F474-4F3A-A475-9A3D6A63AB7F}">
      <dgm:prSet/>
      <dgm:spPr/>
      <dgm:t>
        <a:bodyPr/>
        <a:lstStyle/>
        <a:p>
          <a:endParaRPr lang="pl-PL"/>
        </a:p>
      </dgm:t>
    </dgm:pt>
    <dgm:pt modelId="{701FBDC5-1C0E-46EC-A016-A1AD8D16390B}" type="sibTrans" cxnId="{C0C7E9B5-F474-4F3A-A475-9A3D6A63AB7F}">
      <dgm:prSet/>
      <dgm:spPr/>
      <dgm:t>
        <a:bodyPr/>
        <a:lstStyle/>
        <a:p>
          <a:endParaRPr lang="pl-PL"/>
        </a:p>
      </dgm:t>
    </dgm:pt>
    <dgm:pt modelId="{1DEF4C98-593B-43DB-808B-0AF81F6F8D6F}">
      <dgm:prSet phldrT="[Tekst]"/>
      <dgm:spPr/>
      <dgm:t>
        <a:bodyPr/>
        <a:lstStyle/>
        <a:p>
          <a:r>
            <a:rPr lang="pl-PL" dirty="0"/>
            <a:t>Rozbudowana infrastruktura magazynowa </a:t>
          </a:r>
          <a:br>
            <a:rPr lang="pl-PL" dirty="0"/>
          </a:br>
          <a:r>
            <a:rPr lang="pl-PL" dirty="0"/>
            <a:t>i systemowa</a:t>
          </a:r>
        </a:p>
      </dgm:t>
    </dgm:pt>
    <dgm:pt modelId="{3831E7A1-44F4-49C5-A78A-34CAB588FE3D}" type="parTrans" cxnId="{7080BA49-40E4-49BF-9A5D-33F448004037}">
      <dgm:prSet/>
      <dgm:spPr/>
      <dgm:t>
        <a:bodyPr/>
        <a:lstStyle/>
        <a:p>
          <a:endParaRPr lang="pl-PL"/>
        </a:p>
      </dgm:t>
    </dgm:pt>
    <dgm:pt modelId="{15A0DA75-C0B7-46CC-9B1F-15586C897C87}" type="sibTrans" cxnId="{7080BA49-40E4-49BF-9A5D-33F448004037}">
      <dgm:prSet/>
      <dgm:spPr/>
      <dgm:t>
        <a:bodyPr/>
        <a:lstStyle/>
        <a:p>
          <a:endParaRPr lang="pl-PL"/>
        </a:p>
      </dgm:t>
    </dgm:pt>
    <dgm:pt modelId="{129BA272-0934-4A5A-9654-BA348574F83B}">
      <dgm:prSet phldrT="[Tekst]"/>
      <dgm:spPr/>
      <dgm:t>
        <a:bodyPr/>
        <a:lstStyle/>
        <a:p>
          <a:r>
            <a:rPr lang="pl-PL" dirty="0"/>
            <a:t>Przeładunki</a:t>
          </a:r>
        </a:p>
      </dgm:t>
    </dgm:pt>
    <dgm:pt modelId="{A7FD4E9C-A637-4D82-BF8D-46A773DDD81B}" type="parTrans" cxnId="{BE56EE34-A7AB-4617-80C5-E2662AF51E42}">
      <dgm:prSet/>
      <dgm:spPr/>
      <dgm:t>
        <a:bodyPr/>
        <a:lstStyle/>
        <a:p>
          <a:endParaRPr lang="pl-PL"/>
        </a:p>
      </dgm:t>
    </dgm:pt>
    <dgm:pt modelId="{E76FA4EC-8ED5-43A9-A04B-6F4E7558BD6C}" type="sibTrans" cxnId="{BE56EE34-A7AB-4617-80C5-E2662AF51E42}">
      <dgm:prSet/>
      <dgm:spPr/>
      <dgm:t>
        <a:bodyPr/>
        <a:lstStyle/>
        <a:p>
          <a:endParaRPr lang="pl-PL"/>
        </a:p>
      </dgm:t>
    </dgm:pt>
    <dgm:pt modelId="{8075ECA4-CAA1-480A-921E-FB648C8945C9}">
      <dgm:prSet phldrT="[Tekst]"/>
      <dgm:spPr/>
      <dgm:t>
        <a:bodyPr/>
        <a:lstStyle/>
        <a:p>
          <a:r>
            <a:rPr lang="pl-PL" dirty="0"/>
            <a:t>Oszczędności </a:t>
          </a:r>
          <a:br>
            <a:rPr lang="pl-PL" dirty="0"/>
          </a:br>
          <a:r>
            <a:rPr lang="pl-PL" dirty="0"/>
            <a:t>w dostawach małej liczby palet</a:t>
          </a:r>
        </a:p>
      </dgm:t>
    </dgm:pt>
    <dgm:pt modelId="{5E64172E-58E4-4BC4-A3BF-2B7760FEBCC1}" type="parTrans" cxnId="{D81E8305-D86E-444C-820B-0B4E6040D83B}">
      <dgm:prSet/>
      <dgm:spPr/>
      <dgm:t>
        <a:bodyPr/>
        <a:lstStyle/>
        <a:p>
          <a:endParaRPr lang="pl-PL"/>
        </a:p>
      </dgm:t>
    </dgm:pt>
    <dgm:pt modelId="{98C1A8EA-C646-4796-B194-9A8078CEE6E3}" type="sibTrans" cxnId="{D81E8305-D86E-444C-820B-0B4E6040D83B}">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8">
        <dgm:presLayoutVars>
          <dgm:bulletEnabled val="1"/>
        </dgm:presLayoutVars>
      </dgm:prSet>
      <dgm:spPr/>
    </dgm:pt>
    <dgm:pt modelId="{89CD7D29-0D7B-4ED0-A872-BE1264DC0BA4}" type="pres">
      <dgm:prSet presAssocID="{DDA2C8E7-B1BE-4044-86D0-332142772F72}" presName="sibTrans" presStyleCnt="0"/>
      <dgm:spPr/>
    </dgm:pt>
    <dgm:pt modelId="{D3FD83CB-7985-4331-B098-930992326E31}" type="pres">
      <dgm:prSet presAssocID="{5B976E17-30F7-4D9E-82CD-455C472A58F1}" presName="node" presStyleLbl="node1" presStyleIdx="1" presStyleCnt="8">
        <dgm:presLayoutVars>
          <dgm:bulletEnabled val="1"/>
        </dgm:presLayoutVars>
      </dgm:prSet>
      <dgm:spPr/>
    </dgm:pt>
    <dgm:pt modelId="{521533E8-5EDF-48A8-923F-CAF3F6127366}" type="pres">
      <dgm:prSet presAssocID="{DBA5C142-EBBA-492E-A8A8-ED8440FA82F4}" presName="sibTrans" presStyleCnt="0"/>
      <dgm:spPr/>
    </dgm:pt>
    <dgm:pt modelId="{56C8FA70-60B9-49B2-8F4B-5CC0513321BC}" type="pres">
      <dgm:prSet presAssocID="{184F67B1-D65E-4E70-AFB8-8810E0690BFD}" presName="node" presStyleLbl="node1" presStyleIdx="2" presStyleCnt="8">
        <dgm:presLayoutVars>
          <dgm:bulletEnabled val="1"/>
        </dgm:presLayoutVars>
      </dgm:prSet>
      <dgm:spPr/>
    </dgm:pt>
    <dgm:pt modelId="{CB8E5E94-8C17-445D-8E14-178C25DD1E19}" type="pres">
      <dgm:prSet presAssocID="{CF626E74-1447-440E-B3C2-89F6D2599133}" presName="sibTrans" presStyleCnt="0"/>
      <dgm:spPr/>
    </dgm:pt>
    <dgm:pt modelId="{596207C3-E39D-479B-83BC-D3E0B7FAFA1A}" type="pres">
      <dgm:prSet presAssocID="{5DB4D70C-6B18-4F65-AAFB-0811BF6631E5}" presName="node" presStyleLbl="node1" presStyleIdx="3" presStyleCnt="8">
        <dgm:presLayoutVars>
          <dgm:bulletEnabled val="1"/>
        </dgm:presLayoutVars>
      </dgm:prSet>
      <dgm:spPr/>
    </dgm:pt>
    <dgm:pt modelId="{6EFF7EF3-0491-496F-A72C-26941CFBC66D}" type="pres">
      <dgm:prSet presAssocID="{6FA02EEB-4F48-44C1-820E-0FAC22B2F7EC}" presName="sibTrans" presStyleCnt="0"/>
      <dgm:spPr/>
    </dgm:pt>
    <dgm:pt modelId="{D4D05295-BF5A-40B1-B2E0-86E0A287634C}" type="pres">
      <dgm:prSet presAssocID="{F6505D60-B095-45A9-844A-EBA4A205368B}" presName="node" presStyleLbl="node1" presStyleIdx="4" presStyleCnt="8">
        <dgm:presLayoutVars>
          <dgm:bulletEnabled val="1"/>
        </dgm:presLayoutVars>
      </dgm:prSet>
      <dgm:spPr/>
    </dgm:pt>
    <dgm:pt modelId="{5660C37D-A573-4FC1-804E-2D7F5291FAD2}" type="pres">
      <dgm:prSet presAssocID="{701FBDC5-1C0E-46EC-A016-A1AD8D16390B}" presName="sibTrans" presStyleCnt="0"/>
      <dgm:spPr/>
    </dgm:pt>
    <dgm:pt modelId="{76E0F560-605F-45F5-914E-03110137027B}" type="pres">
      <dgm:prSet presAssocID="{1DEF4C98-593B-43DB-808B-0AF81F6F8D6F}" presName="node" presStyleLbl="node1" presStyleIdx="5" presStyleCnt="8">
        <dgm:presLayoutVars>
          <dgm:bulletEnabled val="1"/>
        </dgm:presLayoutVars>
      </dgm:prSet>
      <dgm:spPr/>
    </dgm:pt>
    <dgm:pt modelId="{CCEA5E30-DB03-4B2B-AD9C-D773ECA4E5E0}" type="pres">
      <dgm:prSet presAssocID="{15A0DA75-C0B7-46CC-9B1F-15586C897C87}" presName="sibTrans" presStyleCnt="0"/>
      <dgm:spPr/>
    </dgm:pt>
    <dgm:pt modelId="{F2007817-4F43-4D14-A68F-A5239FD0B235}" type="pres">
      <dgm:prSet presAssocID="{129BA272-0934-4A5A-9654-BA348574F83B}" presName="node" presStyleLbl="node1" presStyleIdx="6" presStyleCnt="8">
        <dgm:presLayoutVars>
          <dgm:bulletEnabled val="1"/>
        </dgm:presLayoutVars>
      </dgm:prSet>
      <dgm:spPr/>
    </dgm:pt>
    <dgm:pt modelId="{0A1AC8A6-CF78-41C2-A1F5-6AD9D6435457}" type="pres">
      <dgm:prSet presAssocID="{E76FA4EC-8ED5-43A9-A04B-6F4E7558BD6C}" presName="sibTrans" presStyleCnt="0"/>
      <dgm:spPr/>
    </dgm:pt>
    <dgm:pt modelId="{2E831DC5-6D5E-4030-9060-119FF7738465}" type="pres">
      <dgm:prSet presAssocID="{8075ECA4-CAA1-480A-921E-FB648C8945C9}" presName="node" presStyleLbl="node1" presStyleIdx="7" presStyleCnt="8">
        <dgm:presLayoutVars>
          <dgm:bulletEnabled val="1"/>
        </dgm:presLayoutVars>
      </dgm:prSet>
      <dgm:spPr/>
    </dgm:pt>
  </dgm:ptLst>
  <dgm:cxnLst>
    <dgm:cxn modelId="{D81E8305-D86E-444C-820B-0B4E6040D83B}" srcId="{FA235775-CD05-4A0C-9373-41659AEFF0C7}" destId="{8075ECA4-CAA1-480A-921E-FB648C8945C9}" srcOrd="7" destOrd="0" parTransId="{5E64172E-58E4-4BC4-A3BF-2B7760FEBCC1}" sibTransId="{98C1A8EA-C646-4796-B194-9A8078CEE6E3}"/>
    <dgm:cxn modelId="{5590C228-C70B-4112-8CC5-4BB653E9EB87}" srcId="{FA235775-CD05-4A0C-9373-41659AEFF0C7}" destId="{184F67B1-D65E-4E70-AFB8-8810E0690BFD}" srcOrd="2" destOrd="0" parTransId="{D99AEE12-31D2-44BF-93CF-EAADAEDE81CB}" sibTransId="{CF626E74-1447-440E-B3C2-89F6D2599133}"/>
    <dgm:cxn modelId="{3DD6F731-E5AD-45FF-8534-BF61926501C0}" type="presOf" srcId="{5B976E17-30F7-4D9E-82CD-455C472A58F1}" destId="{D3FD83CB-7985-4331-B098-930992326E31}" srcOrd="0" destOrd="0" presId="urn:microsoft.com/office/officeart/2005/8/layout/default"/>
    <dgm:cxn modelId="{BE56EE34-A7AB-4617-80C5-E2662AF51E42}" srcId="{FA235775-CD05-4A0C-9373-41659AEFF0C7}" destId="{129BA272-0934-4A5A-9654-BA348574F83B}" srcOrd="6" destOrd="0" parTransId="{A7FD4E9C-A637-4D82-BF8D-46A773DDD81B}" sibTransId="{E76FA4EC-8ED5-43A9-A04B-6F4E7558BD6C}"/>
    <dgm:cxn modelId="{E755225F-C758-4FE8-B53A-9C683D2E550A}" srcId="{FA235775-CD05-4A0C-9373-41659AEFF0C7}" destId="{5B976E17-30F7-4D9E-82CD-455C472A58F1}" srcOrd="1" destOrd="0" parTransId="{D5812751-925A-42F5-A31C-33BCBB1322AD}" sibTransId="{DBA5C142-EBBA-492E-A8A8-ED8440FA82F4}"/>
    <dgm:cxn modelId="{799CC763-C787-4180-97DB-A1DF4043EEA1}" srcId="{FA235775-CD05-4A0C-9373-41659AEFF0C7}" destId="{8B834A07-014F-441B-9364-4ECA76C9EA82}" srcOrd="0" destOrd="0" parTransId="{4E994999-F6A8-42CF-8811-39BD2CBAA440}" sibTransId="{DDA2C8E7-B1BE-4044-86D0-332142772F72}"/>
    <dgm:cxn modelId="{7080BA49-40E4-49BF-9A5D-33F448004037}" srcId="{FA235775-CD05-4A0C-9373-41659AEFF0C7}" destId="{1DEF4C98-593B-43DB-808B-0AF81F6F8D6F}" srcOrd="5" destOrd="0" parTransId="{3831E7A1-44F4-49C5-A78A-34CAB588FE3D}" sibTransId="{15A0DA75-C0B7-46CC-9B1F-15586C897C87}"/>
    <dgm:cxn modelId="{96CB714E-F52F-472B-B6D3-F749FA4DDADE}" type="presOf" srcId="{1DEF4C98-593B-43DB-808B-0AF81F6F8D6F}" destId="{76E0F560-605F-45F5-914E-03110137027B}" srcOrd="0" destOrd="0" presId="urn:microsoft.com/office/officeart/2005/8/layout/default"/>
    <dgm:cxn modelId="{DDFBE085-487E-4F03-85E2-15A4E41E295C}" type="presOf" srcId="{129BA272-0934-4A5A-9654-BA348574F83B}" destId="{F2007817-4F43-4D14-A68F-A5239FD0B235}" srcOrd="0" destOrd="0" presId="urn:microsoft.com/office/officeart/2005/8/layout/default"/>
    <dgm:cxn modelId="{5D41049D-CC9F-419B-849B-4215A88A75E6}" type="presOf" srcId="{8B834A07-014F-441B-9364-4ECA76C9EA82}" destId="{1E8890A9-8CCA-4406-9BF3-D335C7300A9E}" srcOrd="0" destOrd="0" presId="urn:microsoft.com/office/officeart/2005/8/layout/default"/>
    <dgm:cxn modelId="{36D67E9E-B4FB-415E-87EC-41C6EEC14C1F}" type="presOf" srcId="{5DB4D70C-6B18-4F65-AAFB-0811BF6631E5}" destId="{596207C3-E39D-479B-83BC-D3E0B7FAFA1A}" srcOrd="0" destOrd="0" presId="urn:microsoft.com/office/officeart/2005/8/layout/default"/>
    <dgm:cxn modelId="{C0C7E9B5-F474-4F3A-A475-9A3D6A63AB7F}" srcId="{FA235775-CD05-4A0C-9373-41659AEFF0C7}" destId="{F6505D60-B095-45A9-844A-EBA4A205368B}" srcOrd="4" destOrd="0" parTransId="{8E06BBE2-390C-425E-956E-56682CAB3D4A}" sibTransId="{701FBDC5-1C0E-46EC-A016-A1AD8D16390B}"/>
    <dgm:cxn modelId="{452949B7-B935-4F4C-8256-DF6235373645}" type="presOf" srcId="{184F67B1-D65E-4E70-AFB8-8810E0690BFD}" destId="{56C8FA70-60B9-49B2-8F4B-5CC0513321BC}"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FBCCF0CF-02DD-4684-A6AE-E470305F44C6}" type="presOf" srcId="{8075ECA4-CAA1-480A-921E-FB648C8945C9}" destId="{2E831DC5-6D5E-4030-9060-119FF7738465}" srcOrd="0" destOrd="0" presId="urn:microsoft.com/office/officeart/2005/8/layout/default"/>
    <dgm:cxn modelId="{3ECBF8E9-550A-478C-B2D0-3517E73E1414}" type="presOf" srcId="{F6505D60-B095-45A9-844A-EBA4A205368B}" destId="{D4D05295-BF5A-40B1-B2E0-86E0A287634C}" srcOrd="0" destOrd="0" presId="urn:microsoft.com/office/officeart/2005/8/layout/default"/>
    <dgm:cxn modelId="{02DF7EFB-C580-41CF-8C42-5F3E8E3E8862}" srcId="{FA235775-CD05-4A0C-9373-41659AEFF0C7}" destId="{5DB4D70C-6B18-4F65-AAFB-0811BF6631E5}" srcOrd="3" destOrd="0" parTransId="{288DAC72-65D8-4922-9EF6-63061E268339}" sibTransId="{6FA02EEB-4F48-44C1-820E-0FAC22B2F7EC}"/>
    <dgm:cxn modelId="{E46D9115-EE8E-4D16-9E40-AC4B33C1DE03}" type="presParOf" srcId="{B0FDD8F4-4658-43CD-ABD7-B5A1F5526B97}" destId="{1E8890A9-8CCA-4406-9BF3-D335C7300A9E}" srcOrd="0" destOrd="0" presId="urn:microsoft.com/office/officeart/2005/8/layout/default"/>
    <dgm:cxn modelId="{470FCD44-D6E4-4D29-B72D-EE23B4D2DA74}" type="presParOf" srcId="{B0FDD8F4-4658-43CD-ABD7-B5A1F5526B97}" destId="{89CD7D29-0D7B-4ED0-A872-BE1264DC0BA4}" srcOrd="1" destOrd="0" presId="urn:microsoft.com/office/officeart/2005/8/layout/default"/>
    <dgm:cxn modelId="{5A46852C-80F2-4B96-B923-DA461F63C0FB}" type="presParOf" srcId="{B0FDD8F4-4658-43CD-ABD7-B5A1F5526B97}" destId="{D3FD83CB-7985-4331-B098-930992326E31}" srcOrd="2" destOrd="0" presId="urn:microsoft.com/office/officeart/2005/8/layout/default"/>
    <dgm:cxn modelId="{D39782C1-C409-4F0C-8EDC-6A2EDC3D1893}" type="presParOf" srcId="{B0FDD8F4-4658-43CD-ABD7-B5A1F5526B97}" destId="{521533E8-5EDF-48A8-923F-CAF3F6127366}" srcOrd="3" destOrd="0" presId="urn:microsoft.com/office/officeart/2005/8/layout/default"/>
    <dgm:cxn modelId="{8BCDCDB3-A04E-4415-AE23-FB2124DE5623}" type="presParOf" srcId="{B0FDD8F4-4658-43CD-ABD7-B5A1F5526B97}" destId="{56C8FA70-60B9-49B2-8F4B-5CC0513321BC}" srcOrd="4" destOrd="0" presId="urn:microsoft.com/office/officeart/2005/8/layout/default"/>
    <dgm:cxn modelId="{25523DCF-D6F3-4B8A-B77A-E701F2E86E31}" type="presParOf" srcId="{B0FDD8F4-4658-43CD-ABD7-B5A1F5526B97}" destId="{CB8E5E94-8C17-445D-8E14-178C25DD1E19}" srcOrd="5" destOrd="0" presId="urn:microsoft.com/office/officeart/2005/8/layout/default"/>
    <dgm:cxn modelId="{C8742211-03C4-4757-A6E2-FF94C10C9F53}" type="presParOf" srcId="{B0FDD8F4-4658-43CD-ABD7-B5A1F5526B97}" destId="{596207C3-E39D-479B-83BC-D3E0B7FAFA1A}" srcOrd="6" destOrd="0" presId="urn:microsoft.com/office/officeart/2005/8/layout/default"/>
    <dgm:cxn modelId="{58E45C16-C2B9-495D-9C6A-B145DE5DF421}" type="presParOf" srcId="{B0FDD8F4-4658-43CD-ABD7-B5A1F5526B97}" destId="{6EFF7EF3-0491-496F-A72C-26941CFBC66D}" srcOrd="7" destOrd="0" presId="urn:microsoft.com/office/officeart/2005/8/layout/default"/>
    <dgm:cxn modelId="{8858E775-CB02-4B39-A169-7147FCECCA94}" type="presParOf" srcId="{B0FDD8F4-4658-43CD-ABD7-B5A1F5526B97}" destId="{D4D05295-BF5A-40B1-B2E0-86E0A287634C}" srcOrd="8" destOrd="0" presId="urn:microsoft.com/office/officeart/2005/8/layout/default"/>
    <dgm:cxn modelId="{D348DBBA-BD18-43E8-BBA4-8EC9EC0446B8}" type="presParOf" srcId="{B0FDD8F4-4658-43CD-ABD7-B5A1F5526B97}" destId="{5660C37D-A573-4FC1-804E-2D7F5291FAD2}" srcOrd="9" destOrd="0" presId="urn:microsoft.com/office/officeart/2005/8/layout/default"/>
    <dgm:cxn modelId="{383D0B15-8D73-406B-A5CF-47B61B3E9BD0}" type="presParOf" srcId="{B0FDD8F4-4658-43CD-ABD7-B5A1F5526B97}" destId="{76E0F560-605F-45F5-914E-03110137027B}" srcOrd="10" destOrd="0" presId="urn:microsoft.com/office/officeart/2005/8/layout/default"/>
    <dgm:cxn modelId="{CDECBE68-E1C8-4E32-9558-BE43F85CF416}" type="presParOf" srcId="{B0FDD8F4-4658-43CD-ABD7-B5A1F5526B97}" destId="{CCEA5E30-DB03-4B2B-AD9C-D773ECA4E5E0}" srcOrd="11" destOrd="0" presId="urn:microsoft.com/office/officeart/2005/8/layout/default"/>
    <dgm:cxn modelId="{BF50BBDE-C61F-44D8-991F-0CCBF75E010F}" type="presParOf" srcId="{B0FDD8F4-4658-43CD-ABD7-B5A1F5526B97}" destId="{F2007817-4F43-4D14-A68F-A5239FD0B235}" srcOrd="12" destOrd="0" presId="urn:microsoft.com/office/officeart/2005/8/layout/default"/>
    <dgm:cxn modelId="{CC958BE4-56F6-4154-8900-3C8831E863AC}" type="presParOf" srcId="{B0FDD8F4-4658-43CD-ABD7-B5A1F5526B97}" destId="{0A1AC8A6-CF78-41C2-A1F5-6AD9D6435457}" srcOrd="13" destOrd="0" presId="urn:microsoft.com/office/officeart/2005/8/layout/default"/>
    <dgm:cxn modelId="{BF79CB77-4F39-4D55-B5CB-3FE44D2C4260}" type="presParOf" srcId="{B0FDD8F4-4658-43CD-ABD7-B5A1F5526B97}" destId="{2E831DC5-6D5E-4030-9060-119FF77384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505145-A74A-4AE9-8CD1-FA12E84F0D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CCDF9C24-C819-4B9B-A339-931B99E154C1}">
      <dgm:prSet phldrT="[Tekst]"/>
      <dgm:spPr/>
      <dgm:t>
        <a:bodyPr/>
        <a:lstStyle/>
        <a:p>
          <a:r>
            <a:rPr lang="pl-PL" dirty="0"/>
            <a:t>Czynniki wpływające na stawki</a:t>
          </a:r>
        </a:p>
      </dgm:t>
    </dgm:pt>
    <dgm:pt modelId="{9F45D31E-43DC-43B4-92F9-ADDB97618A21}" type="parTrans" cxnId="{51923F8C-0559-4D2E-B27C-7BA41EAF5F7A}">
      <dgm:prSet/>
      <dgm:spPr/>
      <dgm:t>
        <a:bodyPr/>
        <a:lstStyle/>
        <a:p>
          <a:endParaRPr lang="pl-PL"/>
        </a:p>
      </dgm:t>
    </dgm:pt>
    <dgm:pt modelId="{4D5767D2-28B5-460C-9565-E41A3A1EDBCC}" type="sibTrans" cxnId="{51923F8C-0559-4D2E-B27C-7BA41EAF5F7A}">
      <dgm:prSet/>
      <dgm:spPr/>
      <dgm:t>
        <a:bodyPr/>
        <a:lstStyle/>
        <a:p>
          <a:endParaRPr lang="pl-PL"/>
        </a:p>
      </dgm:t>
    </dgm:pt>
    <dgm:pt modelId="{D19EDBF9-A440-466F-91FD-0669C5738C71}">
      <dgm:prSet phldrT="[Tekst]"/>
      <dgm:spPr/>
      <dgm:t>
        <a:bodyPr/>
        <a:lstStyle/>
        <a:p>
          <a:r>
            <a:rPr lang="pl-PL" dirty="0"/>
            <a:t>Liczba MP </a:t>
          </a:r>
          <a:br>
            <a:rPr lang="pl-PL" dirty="0"/>
          </a:br>
          <a:r>
            <a:rPr lang="pl-PL" dirty="0"/>
            <a:t>w przesyłce</a:t>
          </a:r>
        </a:p>
      </dgm:t>
    </dgm:pt>
    <dgm:pt modelId="{C7FF916E-43A5-4910-B979-5177E3B2749B}" type="parTrans" cxnId="{CDB5416C-311E-40C2-9B02-80D162073710}">
      <dgm:prSet/>
      <dgm:spPr/>
      <dgm:t>
        <a:bodyPr/>
        <a:lstStyle/>
        <a:p>
          <a:endParaRPr lang="pl-PL"/>
        </a:p>
      </dgm:t>
    </dgm:pt>
    <dgm:pt modelId="{87E0183B-A897-4DC4-A152-48BEA1CF3A71}" type="sibTrans" cxnId="{CDB5416C-311E-40C2-9B02-80D162073710}">
      <dgm:prSet/>
      <dgm:spPr/>
      <dgm:t>
        <a:bodyPr/>
        <a:lstStyle/>
        <a:p>
          <a:endParaRPr lang="pl-PL"/>
        </a:p>
      </dgm:t>
    </dgm:pt>
    <dgm:pt modelId="{F5FD50F2-D85B-4D9C-81B1-297C02E0F137}">
      <dgm:prSet phldrT="[Tekst]"/>
      <dgm:spPr/>
      <dgm:t>
        <a:bodyPr/>
        <a:lstStyle/>
        <a:p>
          <a:r>
            <a:rPr lang="pl-PL" dirty="0"/>
            <a:t>Łączna liczba nadanych MP</a:t>
          </a:r>
        </a:p>
      </dgm:t>
    </dgm:pt>
    <dgm:pt modelId="{D5C302A9-3457-47AA-B3F8-354090848984}" type="parTrans" cxnId="{A3887747-0264-4231-B500-0C7C31002FBE}">
      <dgm:prSet/>
      <dgm:spPr/>
      <dgm:t>
        <a:bodyPr/>
        <a:lstStyle/>
        <a:p>
          <a:endParaRPr lang="pl-PL"/>
        </a:p>
      </dgm:t>
    </dgm:pt>
    <dgm:pt modelId="{440EF562-E558-4555-B921-6246F88FB8AB}" type="sibTrans" cxnId="{A3887747-0264-4231-B500-0C7C31002FBE}">
      <dgm:prSet/>
      <dgm:spPr/>
      <dgm:t>
        <a:bodyPr/>
        <a:lstStyle/>
        <a:p>
          <a:endParaRPr lang="pl-PL"/>
        </a:p>
      </dgm:t>
    </dgm:pt>
    <dgm:pt modelId="{F84F369D-C889-4FE7-8DCA-9D3078F3AA10}">
      <dgm:prSet phldrT="[Tekst]"/>
      <dgm:spPr/>
      <dgm:t>
        <a:bodyPr/>
        <a:lstStyle/>
        <a:p>
          <a:r>
            <a:rPr lang="pl-PL" dirty="0"/>
            <a:t>Miejsce rozładunku</a:t>
          </a:r>
        </a:p>
      </dgm:t>
    </dgm:pt>
    <dgm:pt modelId="{781C7670-005F-4799-92C1-9F416C5E90FC}" type="parTrans" cxnId="{C1B1161D-5332-45B3-8881-FD02E425F5AB}">
      <dgm:prSet/>
      <dgm:spPr/>
      <dgm:t>
        <a:bodyPr/>
        <a:lstStyle/>
        <a:p>
          <a:endParaRPr lang="pl-PL"/>
        </a:p>
      </dgm:t>
    </dgm:pt>
    <dgm:pt modelId="{8728D272-B7C9-4BC7-A6E8-0D4FDA8A0514}" type="sibTrans" cxnId="{C1B1161D-5332-45B3-8881-FD02E425F5AB}">
      <dgm:prSet/>
      <dgm:spPr/>
      <dgm:t>
        <a:bodyPr/>
        <a:lstStyle/>
        <a:p>
          <a:endParaRPr lang="pl-PL"/>
        </a:p>
      </dgm:t>
    </dgm:pt>
    <dgm:pt modelId="{271BBD3D-6600-43EA-A1F8-7004779F9343}">
      <dgm:prSet phldrT="[Tekst]"/>
      <dgm:spPr/>
      <dgm:t>
        <a:bodyPr/>
        <a:lstStyle/>
        <a:p>
          <a:r>
            <a:rPr lang="pl-PL" dirty="0"/>
            <a:t>Dzień dostawy</a:t>
          </a:r>
        </a:p>
      </dgm:t>
    </dgm:pt>
    <dgm:pt modelId="{E76D5F8D-678A-4207-A442-418BF2FFE63A}" type="parTrans" cxnId="{198256C5-7E96-404E-84F4-1F23BA280039}">
      <dgm:prSet/>
      <dgm:spPr/>
      <dgm:t>
        <a:bodyPr/>
        <a:lstStyle/>
        <a:p>
          <a:endParaRPr lang="pl-PL"/>
        </a:p>
      </dgm:t>
    </dgm:pt>
    <dgm:pt modelId="{7D83D5AB-9CEB-49BC-9CCE-9C57BF99AF02}" type="sibTrans" cxnId="{198256C5-7E96-404E-84F4-1F23BA280039}">
      <dgm:prSet/>
      <dgm:spPr/>
      <dgm:t>
        <a:bodyPr/>
        <a:lstStyle/>
        <a:p>
          <a:endParaRPr lang="pl-PL"/>
        </a:p>
      </dgm:t>
    </dgm:pt>
    <dgm:pt modelId="{1392152A-0C2C-4DC0-BB2D-83A0AACDB1BA}">
      <dgm:prSet phldrT="[Tekst]"/>
      <dgm:spPr/>
      <dgm:t>
        <a:bodyPr/>
        <a:lstStyle/>
        <a:p>
          <a:r>
            <a:rPr lang="pl-PL" dirty="0"/>
            <a:t>Okres dostawy</a:t>
          </a:r>
        </a:p>
      </dgm:t>
    </dgm:pt>
    <dgm:pt modelId="{68F3AA2D-7B55-4BBA-BE3C-4B76A347C7B6}" type="parTrans" cxnId="{47901D23-E600-45E3-B2B3-F9A7080F383A}">
      <dgm:prSet/>
      <dgm:spPr/>
      <dgm:t>
        <a:bodyPr/>
        <a:lstStyle/>
        <a:p>
          <a:endParaRPr lang="pl-PL"/>
        </a:p>
      </dgm:t>
    </dgm:pt>
    <dgm:pt modelId="{9130C1F0-EFF3-4C3B-B77B-8E1A5F9AD342}" type="sibTrans" cxnId="{47901D23-E600-45E3-B2B3-F9A7080F383A}">
      <dgm:prSet/>
      <dgm:spPr/>
      <dgm:t>
        <a:bodyPr/>
        <a:lstStyle/>
        <a:p>
          <a:endParaRPr lang="pl-PL"/>
        </a:p>
      </dgm:t>
    </dgm:pt>
    <dgm:pt modelId="{92C9DF6E-9C82-48F3-9DDF-FE3746A50432}">
      <dgm:prSet phldrT="[Tekst]"/>
      <dgm:spPr/>
      <dgm:t>
        <a:bodyPr/>
        <a:lstStyle/>
        <a:p>
          <a:r>
            <a:rPr lang="pl-PL" dirty="0"/>
            <a:t>Korekta paliwowa</a:t>
          </a:r>
        </a:p>
      </dgm:t>
    </dgm:pt>
    <dgm:pt modelId="{84A9BD43-1D5D-4566-A5B6-9F08CFC7B7D6}" type="parTrans" cxnId="{2967EBCE-E7C8-4177-9016-511B65860188}">
      <dgm:prSet/>
      <dgm:spPr/>
      <dgm:t>
        <a:bodyPr/>
        <a:lstStyle/>
        <a:p>
          <a:endParaRPr lang="pl-PL"/>
        </a:p>
      </dgm:t>
    </dgm:pt>
    <dgm:pt modelId="{252FA4D1-2535-47D8-A3E8-8A50C741DB0B}" type="sibTrans" cxnId="{2967EBCE-E7C8-4177-9016-511B65860188}">
      <dgm:prSet/>
      <dgm:spPr/>
      <dgm:t>
        <a:bodyPr/>
        <a:lstStyle/>
        <a:p>
          <a:endParaRPr lang="pl-PL"/>
        </a:p>
      </dgm:t>
    </dgm:pt>
    <dgm:pt modelId="{3856E83E-4399-4F58-9619-ED6E99872E45}" type="pres">
      <dgm:prSet presAssocID="{F5505145-A74A-4AE9-8CD1-FA12E84F0D86}" presName="hierChild1" presStyleCnt="0">
        <dgm:presLayoutVars>
          <dgm:orgChart val="1"/>
          <dgm:chPref val="1"/>
          <dgm:dir/>
          <dgm:animOne val="branch"/>
          <dgm:animLvl val="lvl"/>
          <dgm:resizeHandles/>
        </dgm:presLayoutVars>
      </dgm:prSet>
      <dgm:spPr/>
    </dgm:pt>
    <dgm:pt modelId="{71829348-9CCA-419D-AF17-30A028B131AE}" type="pres">
      <dgm:prSet presAssocID="{CCDF9C24-C819-4B9B-A339-931B99E154C1}" presName="hierRoot1" presStyleCnt="0">
        <dgm:presLayoutVars>
          <dgm:hierBranch val="init"/>
        </dgm:presLayoutVars>
      </dgm:prSet>
      <dgm:spPr/>
    </dgm:pt>
    <dgm:pt modelId="{20F0151C-80B1-44FE-8F77-D1DB0F90B554}" type="pres">
      <dgm:prSet presAssocID="{CCDF9C24-C819-4B9B-A339-931B99E154C1}" presName="rootComposite1" presStyleCnt="0"/>
      <dgm:spPr/>
    </dgm:pt>
    <dgm:pt modelId="{A1C6B4B5-8955-4171-B7E5-80D95F1ED795}" type="pres">
      <dgm:prSet presAssocID="{CCDF9C24-C819-4B9B-A339-931B99E154C1}" presName="rootText1" presStyleLbl="node0" presStyleIdx="0" presStyleCnt="1">
        <dgm:presLayoutVars>
          <dgm:chPref val="3"/>
        </dgm:presLayoutVars>
      </dgm:prSet>
      <dgm:spPr/>
    </dgm:pt>
    <dgm:pt modelId="{1EB8A874-C283-4746-9444-77E6222E6389}" type="pres">
      <dgm:prSet presAssocID="{CCDF9C24-C819-4B9B-A339-931B99E154C1}" presName="rootConnector1" presStyleLbl="node1" presStyleIdx="0" presStyleCnt="0"/>
      <dgm:spPr/>
    </dgm:pt>
    <dgm:pt modelId="{49952F0B-60AE-45F0-934A-8EE633AE20CD}" type="pres">
      <dgm:prSet presAssocID="{CCDF9C24-C819-4B9B-A339-931B99E154C1}" presName="hierChild2" presStyleCnt="0"/>
      <dgm:spPr/>
    </dgm:pt>
    <dgm:pt modelId="{90DA6E80-1899-4182-A72B-B0B9F14B4C9E}" type="pres">
      <dgm:prSet presAssocID="{C7FF916E-43A5-4910-B979-5177E3B2749B}" presName="Name37" presStyleLbl="parChTrans1D2" presStyleIdx="0" presStyleCnt="6"/>
      <dgm:spPr/>
    </dgm:pt>
    <dgm:pt modelId="{4EEAFD2E-AB63-4D11-AACB-CA8C6FD9698E}" type="pres">
      <dgm:prSet presAssocID="{D19EDBF9-A440-466F-91FD-0669C5738C71}" presName="hierRoot2" presStyleCnt="0">
        <dgm:presLayoutVars>
          <dgm:hierBranch val="init"/>
        </dgm:presLayoutVars>
      </dgm:prSet>
      <dgm:spPr/>
    </dgm:pt>
    <dgm:pt modelId="{CC38EDD3-15F5-4976-BC4E-31FA88BC4F60}" type="pres">
      <dgm:prSet presAssocID="{D19EDBF9-A440-466F-91FD-0669C5738C71}" presName="rootComposite" presStyleCnt="0"/>
      <dgm:spPr/>
    </dgm:pt>
    <dgm:pt modelId="{7176560A-EFB1-4319-8CCD-6457BAE179E6}" type="pres">
      <dgm:prSet presAssocID="{D19EDBF9-A440-466F-91FD-0669C5738C71}" presName="rootText" presStyleLbl="node2" presStyleIdx="0" presStyleCnt="6">
        <dgm:presLayoutVars>
          <dgm:chPref val="3"/>
        </dgm:presLayoutVars>
      </dgm:prSet>
      <dgm:spPr/>
    </dgm:pt>
    <dgm:pt modelId="{FF41DAA1-7F05-4737-BDF1-2E6C3B9FB79F}" type="pres">
      <dgm:prSet presAssocID="{D19EDBF9-A440-466F-91FD-0669C5738C71}" presName="rootConnector" presStyleLbl="node2" presStyleIdx="0" presStyleCnt="6"/>
      <dgm:spPr/>
    </dgm:pt>
    <dgm:pt modelId="{07E84242-DD7B-4785-BF32-664B77822DDA}" type="pres">
      <dgm:prSet presAssocID="{D19EDBF9-A440-466F-91FD-0669C5738C71}" presName="hierChild4" presStyleCnt="0"/>
      <dgm:spPr/>
    </dgm:pt>
    <dgm:pt modelId="{2A255A23-5936-4D4D-9B19-7CEBA1447EFE}" type="pres">
      <dgm:prSet presAssocID="{D19EDBF9-A440-466F-91FD-0669C5738C71}" presName="hierChild5" presStyleCnt="0"/>
      <dgm:spPr/>
    </dgm:pt>
    <dgm:pt modelId="{020802CB-3440-4886-A84C-D4A1A80D751A}" type="pres">
      <dgm:prSet presAssocID="{D5C302A9-3457-47AA-B3F8-354090848984}" presName="Name37" presStyleLbl="parChTrans1D2" presStyleIdx="1" presStyleCnt="6"/>
      <dgm:spPr/>
    </dgm:pt>
    <dgm:pt modelId="{AE2158E7-864C-4DB8-BE95-6182A4A8A784}" type="pres">
      <dgm:prSet presAssocID="{F5FD50F2-D85B-4D9C-81B1-297C02E0F137}" presName="hierRoot2" presStyleCnt="0">
        <dgm:presLayoutVars>
          <dgm:hierBranch val="init"/>
        </dgm:presLayoutVars>
      </dgm:prSet>
      <dgm:spPr/>
    </dgm:pt>
    <dgm:pt modelId="{4BAEC3CC-BC58-487C-BEBB-4A6B6320A94E}" type="pres">
      <dgm:prSet presAssocID="{F5FD50F2-D85B-4D9C-81B1-297C02E0F137}" presName="rootComposite" presStyleCnt="0"/>
      <dgm:spPr/>
    </dgm:pt>
    <dgm:pt modelId="{5E600863-A1E8-4A47-8C3E-BE15B345F532}" type="pres">
      <dgm:prSet presAssocID="{F5FD50F2-D85B-4D9C-81B1-297C02E0F137}" presName="rootText" presStyleLbl="node2" presStyleIdx="1" presStyleCnt="6">
        <dgm:presLayoutVars>
          <dgm:chPref val="3"/>
        </dgm:presLayoutVars>
      </dgm:prSet>
      <dgm:spPr/>
    </dgm:pt>
    <dgm:pt modelId="{71CFE56A-1FA2-4F77-AB7E-97FFE4B0C103}" type="pres">
      <dgm:prSet presAssocID="{F5FD50F2-D85B-4D9C-81B1-297C02E0F137}" presName="rootConnector" presStyleLbl="node2" presStyleIdx="1" presStyleCnt="6"/>
      <dgm:spPr/>
    </dgm:pt>
    <dgm:pt modelId="{83487C97-5120-4696-99C1-56A0DE5F9208}" type="pres">
      <dgm:prSet presAssocID="{F5FD50F2-D85B-4D9C-81B1-297C02E0F137}" presName="hierChild4" presStyleCnt="0"/>
      <dgm:spPr/>
    </dgm:pt>
    <dgm:pt modelId="{105D02C4-3F24-4FCE-B9A9-8184DDB41DDC}" type="pres">
      <dgm:prSet presAssocID="{F5FD50F2-D85B-4D9C-81B1-297C02E0F137}" presName="hierChild5" presStyleCnt="0"/>
      <dgm:spPr/>
    </dgm:pt>
    <dgm:pt modelId="{837F05E8-CF95-4592-9FFD-44C187EDA54D}" type="pres">
      <dgm:prSet presAssocID="{781C7670-005F-4799-92C1-9F416C5E90FC}" presName="Name37" presStyleLbl="parChTrans1D2" presStyleIdx="2" presStyleCnt="6"/>
      <dgm:spPr/>
    </dgm:pt>
    <dgm:pt modelId="{B4AE5648-405E-475A-AE31-F852A6F7D9B8}" type="pres">
      <dgm:prSet presAssocID="{F84F369D-C889-4FE7-8DCA-9D3078F3AA10}" presName="hierRoot2" presStyleCnt="0">
        <dgm:presLayoutVars>
          <dgm:hierBranch val="init"/>
        </dgm:presLayoutVars>
      </dgm:prSet>
      <dgm:spPr/>
    </dgm:pt>
    <dgm:pt modelId="{2471C8AD-922A-4A50-8E92-B54EB6503145}" type="pres">
      <dgm:prSet presAssocID="{F84F369D-C889-4FE7-8DCA-9D3078F3AA10}" presName="rootComposite" presStyleCnt="0"/>
      <dgm:spPr/>
    </dgm:pt>
    <dgm:pt modelId="{FDCAA8C3-3BEE-4C5E-B7FD-65297481B9D8}" type="pres">
      <dgm:prSet presAssocID="{F84F369D-C889-4FE7-8DCA-9D3078F3AA10}" presName="rootText" presStyleLbl="node2" presStyleIdx="2" presStyleCnt="6">
        <dgm:presLayoutVars>
          <dgm:chPref val="3"/>
        </dgm:presLayoutVars>
      </dgm:prSet>
      <dgm:spPr/>
    </dgm:pt>
    <dgm:pt modelId="{82641FAA-31CD-460F-A9C6-A865D8104988}" type="pres">
      <dgm:prSet presAssocID="{F84F369D-C889-4FE7-8DCA-9D3078F3AA10}" presName="rootConnector" presStyleLbl="node2" presStyleIdx="2" presStyleCnt="6"/>
      <dgm:spPr/>
    </dgm:pt>
    <dgm:pt modelId="{E3DC8E60-3981-45E4-B6A7-576B74C2CF43}" type="pres">
      <dgm:prSet presAssocID="{F84F369D-C889-4FE7-8DCA-9D3078F3AA10}" presName="hierChild4" presStyleCnt="0"/>
      <dgm:spPr/>
    </dgm:pt>
    <dgm:pt modelId="{24166023-DDC1-4FFD-B87F-12B94EF22D71}" type="pres">
      <dgm:prSet presAssocID="{F84F369D-C889-4FE7-8DCA-9D3078F3AA10}" presName="hierChild5" presStyleCnt="0"/>
      <dgm:spPr/>
    </dgm:pt>
    <dgm:pt modelId="{7383585D-877F-4F70-9A10-40CA23B37DE3}" type="pres">
      <dgm:prSet presAssocID="{E76D5F8D-678A-4207-A442-418BF2FFE63A}" presName="Name37" presStyleLbl="parChTrans1D2" presStyleIdx="3" presStyleCnt="6"/>
      <dgm:spPr/>
    </dgm:pt>
    <dgm:pt modelId="{BE231294-9D29-41AA-874E-820CBC198B95}" type="pres">
      <dgm:prSet presAssocID="{271BBD3D-6600-43EA-A1F8-7004779F9343}" presName="hierRoot2" presStyleCnt="0">
        <dgm:presLayoutVars>
          <dgm:hierBranch val="init"/>
        </dgm:presLayoutVars>
      </dgm:prSet>
      <dgm:spPr/>
    </dgm:pt>
    <dgm:pt modelId="{13178F74-018F-4CAF-A392-5D07E6E722FC}" type="pres">
      <dgm:prSet presAssocID="{271BBD3D-6600-43EA-A1F8-7004779F9343}" presName="rootComposite" presStyleCnt="0"/>
      <dgm:spPr/>
    </dgm:pt>
    <dgm:pt modelId="{24C4B41A-DB7B-4A2D-AB57-767661B24844}" type="pres">
      <dgm:prSet presAssocID="{271BBD3D-6600-43EA-A1F8-7004779F9343}" presName="rootText" presStyleLbl="node2" presStyleIdx="3" presStyleCnt="6">
        <dgm:presLayoutVars>
          <dgm:chPref val="3"/>
        </dgm:presLayoutVars>
      </dgm:prSet>
      <dgm:spPr/>
    </dgm:pt>
    <dgm:pt modelId="{721D44A2-F650-4BD0-AD14-841FA1B2C543}" type="pres">
      <dgm:prSet presAssocID="{271BBD3D-6600-43EA-A1F8-7004779F9343}" presName="rootConnector" presStyleLbl="node2" presStyleIdx="3" presStyleCnt="6"/>
      <dgm:spPr/>
    </dgm:pt>
    <dgm:pt modelId="{AA7199D3-CACC-4072-93C3-7214BC79FD97}" type="pres">
      <dgm:prSet presAssocID="{271BBD3D-6600-43EA-A1F8-7004779F9343}" presName="hierChild4" presStyleCnt="0"/>
      <dgm:spPr/>
    </dgm:pt>
    <dgm:pt modelId="{EA4DE2FB-AC53-45ED-8C4B-953E3749B63E}" type="pres">
      <dgm:prSet presAssocID="{271BBD3D-6600-43EA-A1F8-7004779F9343}" presName="hierChild5" presStyleCnt="0"/>
      <dgm:spPr/>
    </dgm:pt>
    <dgm:pt modelId="{06D6ADDD-0925-44EB-BDD9-063B8DFFDCCF}" type="pres">
      <dgm:prSet presAssocID="{68F3AA2D-7B55-4BBA-BE3C-4B76A347C7B6}" presName="Name37" presStyleLbl="parChTrans1D2" presStyleIdx="4" presStyleCnt="6"/>
      <dgm:spPr/>
    </dgm:pt>
    <dgm:pt modelId="{042696D8-9D91-4D25-8587-CF098C336B61}" type="pres">
      <dgm:prSet presAssocID="{1392152A-0C2C-4DC0-BB2D-83A0AACDB1BA}" presName="hierRoot2" presStyleCnt="0">
        <dgm:presLayoutVars>
          <dgm:hierBranch val="init"/>
        </dgm:presLayoutVars>
      </dgm:prSet>
      <dgm:spPr/>
    </dgm:pt>
    <dgm:pt modelId="{638275A0-C77B-4695-9613-068E1A990184}" type="pres">
      <dgm:prSet presAssocID="{1392152A-0C2C-4DC0-BB2D-83A0AACDB1BA}" presName="rootComposite" presStyleCnt="0"/>
      <dgm:spPr/>
    </dgm:pt>
    <dgm:pt modelId="{FC899229-25E4-4F5A-876F-BBD2B79482AF}" type="pres">
      <dgm:prSet presAssocID="{1392152A-0C2C-4DC0-BB2D-83A0AACDB1BA}" presName="rootText" presStyleLbl="node2" presStyleIdx="4" presStyleCnt="6">
        <dgm:presLayoutVars>
          <dgm:chPref val="3"/>
        </dgm:presLayoutVars>
      </dgm:prSet>
      <dgm:spPr/>
    </dgm:pt>
    <dgm:pt modelId="{64581DAF-A9E0-44E2-9166-3DF49F5DB6ED}" type="pres">
      <dgm:prSet presAssocID="{1392152A-0C2C-4DC0-BB2D-83A0AACDB1BA}" presName="rootConnector" presStyleLbl="node2" presStyleIdx="4" presStyleCnt="6"/>
      <dgm:spPr/>
    </dgm:pt>
    <dgm:pt modelId="{2C8A84A7-41C6-4297-BC5F-0E0E89D56A7C}" type="pres">
      <dgm:prSet presAssocID="{1392152A-0C2C-4DC0-BB2D-83A0AACDB1BA}" presName="hierChild4" presStyleCnt="0"/>
      <dgm:spPr/>
    </dgm:pt>
    <dgm:pt modelId="{925974D0-ED36-411A-8D98-969931D79683}" type="pres">
      <dgm:prSet presAssocID="{1392152A-0C2C-4DC0-BB2D-83A0AACDB1BA}" presName="hierChild5" presStyleCnt="0"/>
      <dgm:spPr/>
    </dgm:pt>
    <dgm:pt modelId="{7126235D-6360-498C-BFE2-80F07E35ECBF}" type="pres">
      <dgm:prSet presAssocID="{84A9BD43-1D5D-4566-A5B6-9F08CFC7B7D6}" presName="Name37" presStyleLbl="parChTrans1D2" presStyleIdx="5" presStyleCnt="6"/>
      <dgm:spPr/>
    </dgm:pt>
    <dgm:pt modelId="{85111D05-21DC-41AB-8055-5B70D49AA54D}" type="pres">
      <dgm:prSet presAssocID="{92C9DF6E-9C82-48F3-9DDF-FE3746A50432}" presName="hierRoot2" presStyleCnt="0">
        <dgm:presLayoutVars>
          <dgm:hierBranch val="init"/>
        </dgm:presLayoutVars>
      </dgm:prSet>
      <dgm:spPr/>
    </dgm:pt>
    <dgm:pt modelId="{A49A5388-F135-4165-B6AF-1FFDA453B593}" type="pres">
      <dgm:prSet presAssocID="{92C9DF6E-9C82-48F3-9DDF-FE3746A50432}" presName="rootComposite" presStyleCnt="0"/>
      <dgm:spPr/>
    </dgm:pt>
    <dgm:pt modelId="{AF61FB27-C1D0-435F-891D-D7DD3755BC85}" type="pres">
      <dgm:prSet presAssocID="{92C9DF6E-9C82-48F3-9DDF-FE3746A50432}" presName="rootText" presStyleLbl="node2" presStyleIdx="5" presStyleCnt="6">
        <dgm:presLayoutVars>
          <dgm:chPref val="3"/>
        </dgm:presLayoutVars>
      </dgm:prSet>
      <dgm:spPr/>
    </dgm:pt>
    <dgm:pt modelId="{324D6DF5-2E20-495A-824F-11D29E99C8F5}" type="pres">
      <dgm:prSet presAssocID="{92C9DF6E-9C82-48F3-9DDF-FE3746A50432}" presName="rootConnector" presStyleLbl="node2" presStyleIdx="5" presStyleCnt="6"/>
      <dgm:spPr/>
    </dgm:pt>
    <dgm:pt modelId="{103B20D1-6E10-465C-9EDB-DB14F79C78A9}" type="pres">
      <dgm:prSet presAssocID="{92C9DF6E-9C82-48F3-9DDF-FE3746A50432}" presName="hierChild4" presStyleCnt="0"/>
      <dgm:spPr/>
    </dgm:pt>
    <dgm:pt modelId="{DB8BB16E-C8FA-4020-8482-E6D06754E978}" type="pres">
      <dgm:prSet presAssocID="{92C9DF6E-9C82-48F3-9DDF-FE3746A50432}" presName="hierChild5" presStyleCnt="0"/>
      <dgm:spPr/>
    </dgm:pt>
    <dgm:pt modelId="{DAD8ABCC-E3A5-43C9-9BFD-DB38FD3B510C}" type="pres">
      <dgm:prSet presAssocID="{CCDF9C24-C819-4B9B-A339-931B99E154C1}" presName="hierChild3" presStyleCnt="0"/>
      <dgm:spPr/>
    </dgm:pt>
  </dgm:ptLst>
  <dgm:cxnLst>
    <dgm:cxn modelId="{F7212A10-8670-4451-A937-D710314D0D76}" type="presOf" srcId="{C7FF916E-43A5-4910-B979-5177E3B2749B}" destId="{90DA6E80-1899-4182-A72B-B0B9F14B4C9E}" srcOrd="0" destOrd="0" presId="urn:microsoft.com/office/officeart/2005/8/layout/orgChart1"/>
    <dgm:cxn modelId="{ED650612-5D13-4AFC-B727-09FF8DEF58E3}" type="presOf" srcId="{F84F369D-C889-4FE7-8DCA-9D3078F3AA10}" destId="{82641FAA-31CD-460F-A9C6-A865D8104988}" srcOrd="1" destOrd="0" presId="urn:microsoft.com/office/officeart/2005/8/layout/orgChart1"/>
    <dgm:cxn modelId="{401AA413-41FF-4A2E-99D0-5E3D60886F1E}" type="presOf" srcId="{84A9BD43-1D5D-4566-A5B6-9F08CFC7B7D6}" destId="{7126235D-6360-498C-BFE2-80F07E35ECBF}" srcOrd="0" destOrd="0" presId="urn:microsoft.com/office/officeart/2005/8/layout/orgChart1"/>
    <dgm:cxn modelId="{091B3015-51BC-4F55-8332-DAA87A434C53}" type="presOf" srcId="{D19EDBF9-A440-466F-91FD-0669C5738C71}" destId="{7176560A-EFB1-4319-8CCD-6457BAE179E6}" srcOrd="0" destOrd="0" presId="urn:microsoft.com/office/officeart/2005/8/layout/orgChart1"/>
    <dgm:cxn modelId="{7082E215-FF8A-4A18-84F3-E7CD3B3278B3}" type="presOf" srcId="{271BBD3D-6600-43EA-A1F8-7004779F9343}" destId="{721D44A2-F650-4BD0-AD14-841FA1B2C543}" srcOrd="1" destOrd="0" presId="urn:microsoft.com/office/officeart/2005/8/layout/orgChart1"/>
    <dgm:cxn modelId="{C1B1161D-5332-45B3-8881-FD02E425F5AB}" srcId="{CCDF9C24-C819-4B9B-A339-931B99E154C1}" destId="{F84F369D-C889-4FE7-8DCA-9D3078F3AA10}" srcOrd="2" destOrd="0" parTransId="{781C7670-005F-4799-92C1-9F416C5E90FC}" sibTransId="{8728D272-B7C9-4BC7-A6E8-0D4FDA8A0514}"/>
    <dgm:cxn modelId="{47901D23-E600-45E3-B2B3-F9A7080F383A}" srcId="{CCDF9C24-C819-4B9B-A339-931B99E154C1}" destId="{1392152A-0C2C-4DC0-BB2D-83A0AACDB1BA}" srcOrd="4" destOrd="0" parTransId="{68F3AA2D-7B55-4BBA-BE3C-4B76A347C7B6}" sibTransId="{9130C1F0-EFF3-4C3B-B77B-8E1A5F9AD342}"/>
    <dgm:cxn modelId="{19EDCB27-A2C7-484B-86D1-5F4C50281672}" type="presOf" srcId="{F5FD50F2-D85B-4D9C-81B1-297C02E0F137}" destId="{71CFE56A-1FA2-4F77-AB7E-97FFE4B0C103}" srcOrd="1" destOrd="0" presId="urn:microsoft.com/office/officeart/2005/8/layout/orgChart1"/>
    <dgm:cxn modelId="{F203163D-68FA-4261-8A19-765C3D3F2ECE}" type="presOf" srcId="{92C9DF6E-9C82-48F3-9DDF-FE3746A50432}" destId="{324D6DF5-2E20-495A-824F-11D29E99C8F5}" srcOrd="1" destOrd="0" presId="urn:microsoft.com/office/officeart/2005/8/layout/orgChart1"/>
    <dgm:cxn modelId="{29925A5D-EF98-4C2A-B605-635B07E87124}" type="presOf" srcId="{F5FD50F2-D85B-4D9C-81B1-297C02E0F137}" destId="{5E600863-A1E8-4A47-8C3E-BE15B345F532}" srcOrd="0" destOrd="0" presId="urn:microsoft.com/office/officeart/2005/8/layout/orgChart1"/>
    <dgm:cxn modelId="{A3887747-0264-4231-B500-0C7C31002FBE}" srcId="{CCDF9C24-C819-4B9B-A339-931B99E154C1}" destId="{F5FD50F2-D85B-4D9C-81B1-297C02E0F137}" srcOrd="1" destOrd="0" parTransId="{D5C302A9-3457-47AA-B3F8-354090848984}" sibTransId="{440EF562-E558-4555-B921-6246F88FB8AB}"/>
    <dgm:cxn modelId="{C19CB36B-DC30-41B4-A3F0-FB7624338EC1}" type="presOf" srcId="{68F3AA2D-7B55-4BBA-BE3C-4B76A347C7B6}" destId="{06D6ADDD-0925-44EB-BDD9-063B8DFFDCCF}" srcOrd="0" destOrd="0" presId="urn:microsoft.com/office/officeart/2005/8/layout/orgChart1"/>
    <dgm:cxn modelId="{DE3CD74B-E744-404F-92FE-DDB99DA4CD9C}" type="presOf" srcId="{D19EDBF9-A440-466F-91FD-0669C5738C71}" destId="{FF41DAA1-7F05-4737-BDF1-2E6C3B9FB79F}" srcOrd="1" destOrd="0" presId="urn:microsoft.com/office/officeart/2005/8/layout/orgChart1"/>
    <dgm:cxn modelId="{CDB5416C-311E-40C2-9B02-80D162073710}" srcId="{CCDF9C24-C819-4B9B-A339-931B99E154C1}" destId="{D19EDBF9-A440-466F-91FD-0669C5738C71}" srcOrd="0" destOrd="0" parTransId="{C7FF916E-43A5-4910-B979-5177E3B2749B}" sibTransId="{87E0183B-A897-4DC4-A152-48BEA1CF3A71}"/>
    <dgm:cxn modelId="{54FE274F-E162-4589-B835-F90A4CAD0AE7}" type="presOf" srcId="{E76D5F8D-678A-4207-A442-418BF2FFE63A}" destId="{7383585D-877F-4F70-9A10-40CA23B37DE3}" srcOrd="0" destOrd="0" presId="urn:microsoft.com/office/officeart/2005/8/layout/orgChart1"/>
    <dgm:cxn modelId="{435A3C83-2B06-44D1-A0C6-4102B52EF73E}" type="presOf" srcId="{271BBD3D-6600-43EA-A1F8-7004779F9343}" destId="{24C4B41A-DB7B-4A2D-AB57-767661B24844}" srcOrd="0" destOrd="0" presId="urn:microsoft.com/office/officeart/2005/8/layout/orgChart1"/>
    <dgm:cxn modelId="{51923F8C-0559-4D2E-B27C-7BA41EAF5F7A}" srcId="{F5505145-A74A-4AE9-8CD1-FA12E84F0D86}" destId="{CCDF9C24-C819-4B9B-A339-931B99E154C1}" srcOrd="0" destOrd="0" parTransId="{9F45D31E-43DC-43B4-92F9-ADDB97618A21}" sibTransId="{4D5767D2-28B5-460C-9565-E41A3A1EDBCC}"/>
    <dgm:cxn modelId="{FD0440B0-A335-4528-B400-CFCFC35F0E6B}" type="presOf" srcId="{F5505145-A74A-4AE9-8CD1-FA12E84F0D86}" destId="{3856E83E-4399-4F58-9619-ED6E99872E45}" srcOrd="0" destOrd="0" presId="urn:microsoft.com/office/officeart/2005/8/layout/orgChart1"/>
    <dgm:cxn modelId="{BFA04DB2-7CF5-4330-AC3A-A0E9C2388338}" type="presOf" srcId="{781C7670-005F-4799-92C1-9F416C5E90FC}" destId="{837F05E8-CF95-4592-9FFD-44C187EDA54D}" srcOrd="0" destOrd="0" presId="urn:microsoft.com/office/officeart/2005/8/layout/orgChart1"/>
    <dgm:cxn modelId="{1F0761BB-06CA-4DBB-BB29-1E588FF0B18D}" type="presOf" srcId="{92C9DF6E-9C82-48F3-9DDF-FE3746A50432}" destId="{AF61FB27-C1D0-435F-891D-D7DD3755BC85}" srcOrd="0" destOrd="0" presId="urn:microsoft.com/office/officeart/2005/8/layout/orgChart1"/>
    <dgm:cxn modelId="{198256C5-7E96-404E-84F4-1F23BA280039}" srcId="{CCDF9C24-C819-4B9B-A339-931B99E154C1}" destId="{271BBD3D-6600-43EA-A1F8-7004779F9343}" srcOrd="3" destOrd="0" parTransId="{E76D5F8D-678A-4207-A442-418BF2FFE63A}" sibTransId="{7D83D5AB-9CEB-49BC-9CCE-9C57BF99AF02}"/>
    <dgm:cxn modelId="{DD299ACB-3652-4F79-97C0-68284DAFE0FE}" type="presOf" srcId="{CCDF9C24-C819-4B9B-A339-931B99E154C1}" destId="{A1C6B4B5-8955-4171-B7E5-80D95F1ED795}" srcOrd="0" destOrd="0" presId="urn:microsoft.com/office/officeart/2005/8/layout/orgChart1"/>
    <dgm:cxn modelId="{4CAF94CE-784B-4ECF-B6CE-B5DE20965EC7}" type="presOf" srcId="{D5C302A9-3457-47AA-B3F8-354090848984}" destId="{020802CB-3440-4886-A84C-D4A1A80D751A}" srcOrd="0" destOrd="0" presId="urn:microsoft.com/office/officeart/2005/8/layout/orgChart1"/>
    <dgm:cxn modelId="{2967EBCE-E7C8-4177-9016-511B65860188}" srcId="{CCDF9C24-C819-4B9B-A339-931B99E154C1}" destId="{92C9DF6E-9C82-48F3-9DDF-FE3746A50432}" srcOrd="5" destOrd="0" parTransId="{84A9BD43-1D5D-4566-A5B6-9F08CFC7B7D6}" sibTransId="{252FA4D1-2535-47D8-A3E8-8A50C741DB0B}"/>
    <dgm:cxn modelId="{04AACDCF-BA84-47E0-B422-3A958507B74B}" type="presOf" srcId="{F84F369D-C889-4FE7-8DCA-9D3078F3AA10}" destId="{FDCAA8C3-3BEE-4C5E-B7FD-65297481B9D8}" srcOrd="0" destOrd="0" presId="urn:microsoft.com/office/officeart/2005/8/layout/orgChart1"/>
    <dgm:cxn modelId="{5C8432D1-C51F-4317-95BF-A357861E2CE1}" type="presOf" srcId="{1392152A-0C2C-4DC0-BB2D-83A0AACDB1BA}" destId="{64581DAF-A9E0-44E2-9166-3DF49F5DB6ED}" srcOrd="1" destOrd="0" presId="urn:microsoft.com/office/officeart/2005/8/layout/orgChart1"/>
    <dgm:cxn modelId="{9459F0D3-03C1-4C08-AFDA-52BF7D9C9344}" type="presOf" srcId="{CCDF9C24-C819-4B9B-A339-931B99E154C1}" destId="{1EB8A874-C283-4746-9444-77E6222E6389}" srcOrd="1" destOrd="0" presId="urn:microsoft.com/office/officeart/2005/8/layout/orgChart1"/>
    <dgm:cxn modelId="{B0A909FF-61B0-487B-AB70-58C5EB2CB8A6}" type="presOf" srcId="{1392152A-0C2C-4DC0-BB2D-83A0AACDB1BA}" destId="{FC899229-25E4-4F5A-876F-BBD2B79482AF}" srcOrd="0" destOrd="0" presId="urn:microsoft.com/office/officeart/2005/8/layout/orgChart1"/>
    <dgm:cxn modelId="{3E48901B-4A62-463F-98B8-D15412E19066}" type="presParOf" srcId="{3856E83E-4399-4F58-9619-ED6E99872E45}" destId="{71829348-9CCA-419D-AF17-30A028B131AE}" srcOrd="0" destOrd="0" presId="urn:microsoft.com/office/officeart/2005/8/layout/orgChart1"/>
    <dgm:cxn modelId="{6E8FF411-BE9A-43D3-879E-CC33F28DFB4A}" type="presParOf" srcId="{71829348-9CCA-419D-AF17-30A028B131AE}" destId="{20F0151C-80B1-44FE-8F77-D1DB0F90B554}" srcOrd="0" destOrd="0" presId="urn:microsoft.com/office/officeart/2005/8/layout/orgChart1"/>
    <dgm:cxn modelId="{40917A98-A046-4FB2-8F96-81E38C2CC2C8}" type="presParOf" srcId="{20F0151C-80B1-44FE-8F77-D1DB0F90B554}" destId="{A1C6B4B5-8955-4171-B7E5-80D95F1ED795}" srcOrd="0" destOrd="0" presId="urn:microsoft.com/office/officeart/2005/8/layout/orgChart1"/>
    <dgm:cxn modelId="{F987C400-5227-4107-BE01-C71CFFC1B8A1}" type="presParOf" srcId="{20F0151C-80B1-44FE-8F77-D1DB0F90B554}" destId="{1EB8A874-C283-4746-9444-77E6222E6389}" srcOrd="1" destOrd="0" presId="urn:microsoft.com/office/officeart/2005/8/layout/orgChart1"/>
    <dgm:cxn modelId="{E26CDCF9-793D-4C3C-A57F-51468CFF6242}" type="presParOf" srcId="{71829348-9CCA-419D-AF17-30A028B131AE}" destId="{49952F0B-60AE-45F0-934A-8EE633AE20CD}" srcOrd="1" destOrd="0" presId="urn:microsoft.com/office/officeart/2005/8/layout/orgChart1"/>
    <dgm:cxn modelId="{B9551EEB-80F3-4C0C-A279-9B74C20F3DC1}" type="presParOf" srcId="{49952F0B-60AE-45F0-934A-8EE633AE20CD}" destId="{90DA6E80-1899-4182-A72B-B0B9F14B4C9E}" srcOrd="0" destOrd="0" presId="urn:microsoft.com/office/officeart/2005/8/layout/orgChart1"/>
    <dgm:cxn modelId="{F0BE807B-D4D9-427D-A478-1FC4B7F15BE5}" type="presParOf" srcId="{49952F0B-60AE-45F0-934A-8EE633AE20CD}" destId="{4EEAFD2E-AB63-4D11-AACB-CA8C6FD9698E}" srcOrd="1" destOrd="0" presId="urn:microsoft.com/office/officeart/2005/8/layout/orgChart1"/>
    <dgm:cxn modelId="{94F771B1-4DF9-4A95-A9D8-8964593BBBE0}" type="presParOf" srcId="{4EEAFD2E-AB63-4D11-AACB-CA8C6FD9698E}" destId="{CC38EDD3-15F5-4976-BC4E-31FA88BC4F60}" srcOrd="0" destOrd="0" presId="urn:microsoft.com/office/officeart/2005/8/layout/orgChart1"/>
    <dgm:cxn modelId="{FD9B0493-1E54-42A3-8F98-E5D7FB24C0A6}" type="presParOf" srcId="{CC38EDD3-15F5-4976-BC4E-31FA88BC4F60}" destId="{7176560A-EFB1-4319-8CCD-6457BAE179E6}" srcOrd="0" destOrd="0" presId="urn:microsoft.com/office/officeart/2005/8/layout/orgChart1"/>
    <dgm:cxn modelId="{96DCE2BF-3161-4384-B264-317CA44B7A30}" type="presParOf" srcId="{CC38EDD3-15F5-4976-BC4E-31FA88BC4F60}" destId="{FF41DAA1-7F05-4737-BDF1-2E6C3B9FB79F}" srcOrd="1" destOrd="0" presId="urn:microsoft.com/office/officeart/2005/8/layout/orgChart1"/>
    <dgm:cxn modelId="{CBF6DCF7-872D-4804-BBCC-05B315D064E9}" type="presParOf" srcId="{4EEAFD2E-AB63-4D11-AACB-CA8C6FD9698E}" destId="{07E84242-DD7B-4785-BF32-664B77822DDA}" srcOrd="1" destOrd="0" presId="urn:microsoft.com/office/officeart/2005/8/layout/orgChart1"/>
    <dgm:cxn modelId="{C9F9250D-D5ED-4B2B-AC41-D23249626431}" type="presParOf" srcId="{4EEAFD2E-AB63-4D11-AACB-CA8C6FD9698E}" destId="{2A255A23-5936-4D4D-9B19-7CEBA1447EFE}" srcOrd="2" destOrd="0" presId="urn:microsoft.com/office/officeart/2005/8/layout/orgChart1"/>
    <dgm:cxn modelId="{95B39E00-1BA9-4966-B946-B26A5F7DC151}" type="presParOf" srcId="{49952F0B-60AE-45F0-934A-8EE633AE20CD}" destId="{020802CB-3440-4886-A84C-D4A1A80D751A}" srcOrd="2" destOrd="0" presId="urn:microsoft.com/office/officeart/2005/8/layout/orgChart1"/>
    <dgm:cxn modelId="{29336069-17F3-4B73-A7DD-72EB828A6750}" type="presParOf" srcId="{49952F0B-60AE-45F0-934A-8EE633AE20CD}" destId="{AE2158E7-864C-4DB8-BE95-6182A4A8A784}" srcOrd="3" destOrd="0" presId="urn:microsoft.com/office/officeart/2005/8/layout/orgChart1"/>
    <dgm:cxn modelId="{86C2C047-C7FC-4FA7-B704-37615DFC60F1}" type="presParOf" srcId="{AE2158E7-864C-4DB8-BE95-6182A4A8A784}" destId="{4BAEC3CC-BC58-487C-BEBB-4A6B6320A94E}" srcOrd="0" destOrd="0" presId="urn:microsoft.com/office/officeart/2005/8/layout/orgChart1"/>
    <dgm:cxn modelId="{F146DBF3-3524-4418-83B8-88BC94FD4D4C}" type="presParOf" srcId="{4BAEC3CC-BC58-487C-BEBB-4A6B6320A94E}" destId="{5E600863-A1E8-4A47-8C3E-BE15B345F532}" srcOrd="0" destOrd="0" presId="urn:microsoft.com/office/officeart/2005/8/layout/orgChart1"/>
    <dgm:cxn modelId="{D48A8462-034D-4A94-8081-21813375C248}" type="presParOf" srcId="{4BAEC3CC-BC58-487C-BEBB-4A6B6320A94E}" destId="{71CFE56A-1FA2-4F77-AB7E-97FFE4B0C103}" srcOrd="1" destOrd="0" presId="urn:microsoft.com/office/officeart/2005/8/layout/orgChart1"/>
    <dgm:cxn modelId="{71093CF9-5BFD-49DC-AC24-C2637B61CE75}" type="presParOf" srcId="{AE2158E7-864C-4DB8-BE95-6182A4A8A784}" destId="{83487C97-5120-4696-99C1-56A0DE5F9208}" srcOrd="1" destOrd="0" presId="urn:microsoft.com/office/officeart/2005/8/layout/orgChart1"/>
    <dgm:cxn modelId="{E06E665C-5E13-492A-BCD8-B6F1AF3D4927}" type="presParOf" srcId="{AE2158E7-864C-4DB8-BE95-6182A4A8A784}" destId="{105D02C4-3F24-4FCE-B9A9-8184DDB41DDC}" srcOrd="2" destOrd="0" presId="urn:microsoft.com/office/officeart/2005/8/layout/orgChart1"/>
    <dgm:cxn modelId="{655744CC-767D-429C-810B-0A12484F1386}" type="presParOf" srcId="{49952F0B-60AE-45F0-934A-8EE633AE20CD}" destId="{837F05E8-CF95-4592-9FFD-44C187EDA54D}" srcOrd="4" destOrd="0" presId="urn:microsoft.com/office/officeart/2005/8/layout/orgChart1"/>
    <dgm:cxn modelId="{4D6EC792-ECD8-494F-A7BC-27A544FB77F2}" type="presParOf" srcId="{49952F0B-60AE-45F0-934A-8EE633AE20CD}" destId="{B4AE5648-405E-475A-AE31-F852A6F7D9B8}" srcOrd="5" destOrd="0" presId="urn:microsoft.com/office/officeart/2005/8/layout/orgChart1"/>
    <dgm:cxn modelId="{2AB2A924-5D3A-4ADE-B2CD-B57B658DA918}" type="presParOf" srcId="{B4AE5648-405E-475A-AE31-F852A6F7D9B8}" destId="{2471C8AD-922A-4A50-8E92-B54EB6503145}" srcOrd="0" destOrd="0" presId="urn:microsoft.com/office/officeart/2005/8/layout/orgChart1"/>
    <dgm:cxn modelId="{CBE573A7-3E1B-463A-BC73-4B53F7039191}" type="presParOf" srcId="{2471C8AD-922A-4A50-8E92-B54EB6503145}" destId="{FDCAA8C3-3BEE-4C5E-B7FD-65297481B9D8}" srcOrd="0" destOrd="0" presId="urn:microsoft.com/office/officeart/2005/8/layout/orgChart1"/>
    <dgm:cxn modelId="{08318986-22C2-4004-9974-60ADEDD1F91A}" type="presParOf" srcId="{2471C8AD-922A-4A50-8E92-B54EB6503145}" destId="{82641FAA-31CD-460F-A9C6-A865D8104988}" srcOrd="1" destOrd="0" presId="urn:microsoft.com/office/officeart/2005/8/layout/orgChart1"/>
    <dgm:cxn modelId="{FDF3618F-4F72-4046-832A-6B394247A9CF}" type="presParOf" srcId="{B4AE5648-405E-475A-AE31-F852A6F7D9B8}" destId="{E3DC8E60-3981-45E4-B6A7-576B74C2CF43}" srcOrd="1" destOrd="0" presId="urn:microsoft.com/office/officeart/2005/8/layout/orgChart1"/>
    <dgm:cxn modelId="{674E1442-C225-42D3-8746-2FAFFD7BBF8D}" type="presParOf" srcId="{B4AE5648-405E-475A-AE31-F852A6F7D9B8}" destId="{24166023-DDC1-4FFD-B87F-12B94EF22D71}" srcOrd="2" destOrd="0" presId="urn:microsoft.com/office/officeart/2005/8/layout/orgChart1"/>
    <dgm:cxn modelId="{9555800F-68BB-44D4-AD10-23C38A9D33DC}" type="presParOf" srcId="{49952F0B-60AE-45F0-934A-8EE633AE20CD}" destId="{7383585D-877F-4F70-9A10-40CA23B37DE3}" srcOrd="6" destOrd="0" presId="urn:microsoft.com/office/officeart/2005/8/layout/orgChart1"/>
    <dgm:cxn modelId="{0C31EAF8-FE8E-4D23-B9CF-97FC8B9E95F7}" type="presParOf" srcId="{49952F0B-60AE-45F0-934A-8EE633AE20CD}" destId="{BE231294-9D29-41AA-874E-820CBC198B95}" srcOrd="7" destOrd="0" presId="urn:microsoft.com/office/officeart/2005/8/layout/orgChart1"/>
    <dgm:cxn modelId="{E9424969-D9CF-4897-B344-112BFD3F36AB}" type="presParOf" srcId="{BE231294-9D29-41AA-874E-820CBC198B95}" destId="{13178F74-018F-4CAF-A392-5D07E6E722FC}" srcOrd="0" destOrd="0" presId="urn:microsoft.com/office/officeart/2005/8/layout/orgChart1"/>
    <dgm:cxn modelId="{92B021CD-8328-411F-B8EA-7F7D5C9B3DE3}" type="presParOf" srcId="{13178F74-018F-4CAF-A392-5D07E6E722FC}" destId="{24C4B41A-DB7B-4A2D-AB57-767661B24844}" srcOrd="0" destOrd="0" presId="urn:microsoft.com/office/officeart/2005/8/layout/orgChart1"/>
    <dgm:cxn modelId="{C5F46199-A4BE-42F4-B0AE-C8D531FA1575}" type="presParOf" srcId="{13178F74-018F-4CAF-A392-5D07E6E722FC}" destId="{721D44A2-F650-4BD0-AD14-841FA1B2C543}" srcOrd="1" destOrd="0" presId="urn:microsoft.com/office/officeart/2005/8/layout/orgChart1"/>
    <dgm:cxn modelId="{D6E50ECF-688B-41B2-BF39-F6B76D72AC11}" type="presParOf" srcId="{BE231294-9D29-41AA-874E-820CBC198B95}" destId="{AA7199D3-CACC-4072-93C3-7214BC79FD97}" srcOrd="1" destOrd="0" presId="urn:microsoft.com/office/officeart/2005/8/layout/orgChart1"/>
    <dgm:cxn modelId="{A960B3D2-4148-4FC8-8737-46C9393027A5}" type="presParOf" srcId="{BE231294-9D29-41AA-874E-820CBC198B95}" destId="{EA4DE2FB-AC53-45ED-8C4B-953E3749B63E}" srcOrd="2" destOrd="0" presId="urn:microsoft.com/office/officeart/2005/8/layout/orgChart1"/>
    <dgm:cxn modelId="{564017F9-DAAE-4F9C-A83C-EAD8E88DA9AB}" type="presParOf" srcId="{49952F0B-60AE-45F0-934A-8EE633AE20CD}" destId="{06D6ADDD-0925-44EB-BDD9-063B8DFFDCCF}" srcOrd="8" destOrd="0" presId="urn:microsoft.com/office/officeart/2005/8/layout/orgChart1"/>
    <dgm:cxn modelId="{A48101F5-3033-478B-85CC-DF8101ACF99A}" type="presParOf" srcId="{49952F0B-60AE-45F0-934A-8EE633AE20CD}" destId="{042696D8-9D91-4D25-8587-CF098C336B61}" srcOrd="9" destOrd="0" presId="urn:microsoft.com/office/officeart/2005/8/layout/orgChart1"/>
    <dgm:cxn modelId="{59290AAC-5AC4-4EE9-AAC0-F4DC6DF7B399}" type="presParOf" srcId="{042696D8-9D91-4D25-8587-CF098C336B61}" destId="{638275A0-C77B-4695-9613-068E1A990184}" srcOrd="0" destOrd="0" presId="urn:microsoft.com/office/officeart/2005/8/layout/orgChart1"/>
    <dgm:cxn modelId="{16B9CC46-2FD6-48C3-B2C2-F6454B2D14B3}" type="presParOf" srcId="{638275A0-C77B-4695-9613-068E1A990184}" destId="{FC899229-25E4-4F5A-876F-BBD2B79482AF}" srcOrd="0" destOrd="0" presId="urn:microsoft.com/office/officeart/2005/8/layout/orgChart1"/>
    <dgm:cxn modelId="{2B9290A7-5A95-477F-93E1-7FD2B3666BD3}" type="presParOf" srcId="{638275A0-C77B-4695-9613-068E1A990184}" destId="{64581DAF-A9E0-44E2-9166-3DF49F5DB6ED}" srcOrd="1" destOrd="0" presId="urn:microsoft.com/office/officeart/2005/8/layout/orgChart1"/>
    <dgm:cxn modelId="{1D124CA1-8BAE-4D9E-B2D6-196A724BD9BF}" type="presParOf" srcId="{042696D8-9D91-4D25-8587-CF098C336B61}" destId="{2C8A84A7-41C6-4297-BC5F-0E0E89D56A7C}" srcOrd="1" destOrd="0" presId="urn:microsoft.com/office/officeart/2005/8/layout/orgChart1"/>
    <dgm:cxn modelId="{2654974C-6BEC-4A20-A541-1EF0A512B028}" type="presParOf" srcId="{042696D8-9D91-4D25-8587-CF098C336B61}" destId="{925974D0-ED36-411A-8D98-969931D79683}" srcOrd="2" destOrd="0" presId="urn:microsoft.com/office/officeart/2005/8/layout/orgChart1"/>
    <dgm:cxn modelId="{DACEC4F3-67CB-4730-8EC0-354F3AA14074}" type="presParOf" srcId="{49952F0B-60AE-45F0-934A-8EE633AE20CD}" destId="{7126235D-6360-498C-BFE2-80F07E35ECBF}" srcOrd="10" destOrd="0" presId="urn:microsoft.com/office/officeart/2005/8/layout/orgChart1"/>
    <dgm:cxn modelId="{B7F9B3EA-388F-4C90-B1EC-BDDF1478C3C8}" type="presParOf" srcId="{49952F0B-60AE-45F0-934A-8EE633AE20CD}" destId="{85111D05-21DC-41AB-8055-5B70D49AA54D}" srcOrd="11" destOrd="0" presId="urn:microsoft.com/office/officeart/2005/8/layout/orgChart1"/>
    <dgm:cxn modelId="{50A2790E-6F27-488D-A1F7-11D48CA696DD}" type="presParOf" srcId="{85111D05-21DC-41AB-8055-5B70D49AA54D}" destId="{A49A5388-F135-4165-B6AF-1FFDA453B593}" srcOrd="0" destOrd="0" presId="urn:microsoft.com/office/officeart/2005/8/layout/orgChart1"/>
    <dgm:cxn modelId="{A3D650D1-AE75-4D21-AE2D-E5FEEA3BDC5E}" type="presParOf" srcId="{A49A5388-F135-4165-B6AF-1FFDA453B593}" destId="{AF61FB27-C1D0-435F-891D-D7DD3755BC85}" srcOrd="0" destOrd="0" presId="urn:microsoft.com/office/officeart/2005/8/layout/orgChart1"/>
    <dgm:cxn modelId="{237CF897-099D-4B50-BB06-D2ACA0AA12E3}" type="presParOf" srcId="{A49A5388-F135-4165-B6AF-1FFDA453B593}" destId="{324D6DF5-2E20-495A-824F-11D29E99C8F5}" srcOrd="1" destOrd="0" presId="urn:microsoft.com/office/officeart/2005/8/layout/orgChart1"/>
    <dgm:cxn modelId="{AD582B44-16BD-4B85-88D0-24A360CCAEB0}" type="presParOf" srcId="{85111D05-21DC-41AB-8055-5B70D49AA54D}" destId="{103B20D1-6E10-465C-9EDB-DB14F79C78A9}" srcOrd="1" destOrd="0" presId="urn:microsoft.com/office/officeart/2005/8/layout/orgChart1"/>
    <dgm:cxn modelId="{D9968BE4-9E38-4B70-8B6E-4AC99CD663AD}" type="presParOf" srcId="{85111D05-21DC-41AB-8055-5B70D49AA54D}" destId="{DB8BB16E-C8FA-4020-8482-E6D06754E978}" srcOrd="2" destOrd="0" presId="urn:microsoft.com/office/officeart/2005/8/layout/orgChart1"/>
    <dgm:cxn modelId="{30F9BD08-54EE-4436-940C-74B840EB3A52}" type="presParOf" srcId="{71829348-9CCA-419D-AF17-30A028B131AE}" destId="{DAD8ABCC-E3A5-43C9-9BFD-DB38FD3B51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E2FDB-D026-4F4F-B3B7-CCE383D3277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38D2892C-B95A-4CD8-8F17-6C4498F9FD1A}">
      <dgm:prSet phldrT="[Tekst]"/>
      <dgm:spPr/>
      <dgm:t>
        <a:bodyPr/>
        <a:lstStyle/>
        <a:p>
          <a:r>
            <a:rPr lang="pl-PL" dirty="0"/>
            <a:t>Odbiór przesyłki</a:t>
          </a:r>
        </a:p>
      </dgm:t>
    </dgm:pt>
    <dgm:pt modelId="{68D90B89-E0F5-4F0A-9526-70AF040DF87B}" type="parTrans" cxnId="{D5693645-7677-452C-AABC-BCF66C2B3D2A}">
      <dgm:prSet/>
      <dgm:spPr/>
      <dgm:t>
        <a:bodyPr/>
        <a:lstStyle/>
        <a:p>
          <a:endParaRPr lang="pl-PL"/>
        </a:p>
      </dgm:t>
    </dgm:pt>
    <dgm:pt modelId="{F3C38B9C-2F3A-46D0-842F-8017BE8AA7B0}" type="sibTrans" cxnId="{D5693645-7677-452C-AABC-BCF66C2B3D2A}">
      <dgm:prSet/>
      <dgm:spPr/>
      <dgm:t>
        <a:bodyPr/>
        <a:lstStyle/>
        <a:p>
          <a:endParaRPr lang="pl-PL"/>
        </a:p>
      </dgm:t>
    </dgm:pt>
    <dgm:pt modelId="{4B32DD77-6EFF-421E-8C87-75225EF939B9}">
      <dgm:prSet phldrT="[Tekst]"/>
      <dgm:spPr/>
      <dgm:t>
        <a:bodyPr/>
        <a:lstStyle/>
        <a:p>
          <a:r>
            <a:rPr lang="pl-PL" dirty="0"/>
            <a:t>Operator logistyczny odbiera wiele przesyłek od nadawcy</a:t>
          </a:r>
        </a:p>
      </dgm:t>
    </dgm:pt>
    <dgm:pt modelId="{AD254BDF-C8B2-47BE-978E-B328BE0AA5F7}" type="parTrans" cxnId="{716BA987-C98B-4276-A0FD-1664077FD22A}">
      <dgm:prSet/>
      <dgm:spPr/>
      <dgm:t>
        <a:bodyPr/>
        <a:lstStyle/>
        <a:p>
          <a:endParaRPr lang="pl-PL"/>
        </a:p>
      </dgm:t>
    </dgm:pt>
    <dgm:pt modelId="{3E3BB960-B969-425B-92BE-27EA7A1E386F}" type="sibTrans" cxnId="{716BA987-C98B-4276-A0FD-1664077FD22A}">
      <dgm:prSet/>
      <dgm:spPr/>
      <dgm:t>
        <a:bodyPr/>
        <a:lstStyle/>
        <a:p>
          <a:endParaRPr lang="pl-PL"/>
        </a:p>
      </dgm:t>
    </dgm:pt>
    <dgm:pt modelId="{1DE970E7-897A-4C54-BFEA-678EB9056263}">
      <dgm:prSet phldrT="[Tekst]"/>
      <dgm:spPr/>
      <dgm:t>
        <a:bodyPr/>
        <a:lstStyle/>
        <a:p>
          <a:r>
            <a:rPr lang="pl-PL" dirty="0"/>
            <a:t>Transport międzymagazynowy</a:t>
          </a:r>
        </a:p>
      </dgm:t>
    </dgm:pt>
    <dgm:pt modelId="{F1CB3C54-67AA-4F82-B66A-4AE8D12BFCAE}" type="parTrans" cxnId="{DA082028-CA6D-4E7B-9E27-D70F4A5E4472}">
      <dgm:prSet/>
      <dgm:spPr/>
      <dgm:t>
        <a:bodyPr/>
        <a:lstStyle/>
        <a:p>
          <a:endParaRPr lang="pl-PL"/>
        </a:p>
      </dgm:t>
    </dgm:pt>
    <dgm:pt modelId="{230F3D92-1ED1-42BD-9ABA-555E064B1F04}" type="sibTrans" cxnId="{DA082028-CA6D-4E7B-9E27-D70F4A5E4472}">
      <dgm:prSet/>
      <dgm:spPr/>
      <dgm:t>
        <a:bodyPr/>
        <a:lstStyle/>
        <a:p>
          <a:endParaRPr lang="pl-PL"/>
        </a:p>
      </dgm:t>
    </dgm:pt>
    <dgm:pt modelId="{B64CD984-538F-4879-A227-AB92E0308736}">
      <dgm:prSet phldrT="[Tekst]"/>
      <dgm:spPr/>
      <dgm:t>
        <a:bodyPr/>
        <a:lstStyle/>
        <a:p>
          <a:r>
            <a:rPr lang="pl-PL" dirty="0"/>
            <a:t>Magazyn odbierający sortuje palety na regiony i wysyła je do oddziałów dostarczających lub bezpośrednio do odbiorcy</a:t>
          </a:r>
        </a:p>
      </dgm:t>
    </dgm:pt>
    <dgm:pt modelId="{1BF2FA68-17D8-4D42-B98D-B0D5929266B1}" type="parTrans" cxnId="{A0FFBEF7-F06B-4CBB-9B15-A51B91DFAA02}">
      <dgm:prSet/>
      <dgm:spPr/>
      <dgm:t>
        <a:bodyPr/>
        <a:lstStyle/>
        <a:p>
          <a:endParaRPr lang="pl-PL"/>
        </a:p>
      </dgm:t>
    </dgm:pt>
    <dgm:pt modelId="{13F671BF-870B-4FB8-9820-B7BDBD6954E5}" type="sibTrans" cxnId="{A0FFBEF7-F06B-4CBB-9B15-A51B91DFAA02}">
      <dgm:prSet/>
      <dgm:spPr/>
      <dgm:t>
        <a:bodyPr/>
        <a:lstStyle/>
        <a:p>
          <a:endParaRPr lang="pl-PL"/>
        </a:p>
      </dgm:t>
    </dgm:pt>
    <dgm:pt modelId="{B35ADBBF-CC09-44AB-8D32-627D30AF760C}">
      <dgm:prSet phldrT="[Tekst]"/>
      <dgm:spPr/>
      <dgm:t>
        <a:bodyPr/>
        <a:lstStyle/>
        <a:p>
          <a:r>
            <a:rPr lang="pl-PL" dirty="0"/>
            <a:t>Dostawa - Redystrybucja</a:t>
          </a:r>
        </a:p>
      </dgm:t>
    </dgm:pt>
    <dgm:pt modelId="{474D1BAC-1FE8-4E0F-9A79-B4F6CE529C7C}" type="parTrans" cxnId="{F9936A3B-0067-41A1-94AC-E3D8B8AA1BC5}">
      <dgm:prSet/>
      <dgm:spPr/>
      <dgm:t>
        <a:bodyPr/>
        <a:lstStyle/>
        <a:p>
          <a:endParaRPr lang="pl-PL"/>
        </a:p>
      </dgm:t>
    </dgm:pt>
    <dgm:pt modelId="{6B9985B0-0931-4C2A-AC06-2766C42CE5A4}" type="sibTrans" cxnId="{F9936A3B-0067-41A1-94AC-E3D8B8AA1BC5}">
      <dgm:prSet/>
      <dgm:spPr/>
      <dgm:t>
        <a:bodyPr/>
        <a:lstStyle/>
        <a:p>
          <a:endParaRPr lang="pl-PL"/>
        </a:p>
      </dgm:t>
    </dgm:pt>
    <dgm:pt modelId="{E1422D36-F5BB-4348-8282-F921451395D1}">
      <dgm:prSet phldrT="[Tekst]"/>
      <dgm:spPr/>
      <dgm:t>
        <a:bodyPr/>
        <a:lstStyle/>
        <a:p>
          <a:r>
            <a:rPr lang="pl-PL" dirty="0"/>
            <a:t>Magazyn dostarczający otrzymuje palety z innych magazynów oraz te od swoich Klientów i dostarcza do odbiorcy</a:t>
          </a:r>
        </a:p>
      </dgm:t>
    </dgm:pt>
    <dgm:pt modelId="{9BC596E2-E020-41CD-8E40-B56DCD5A6327}" type="parTrans" cxnId="{4022AFC4-6E1B-4D53-A8D5-1630EF145CA0}">
      <dgm:prSet/>
      <dgm:spPr/>
      <dgm:t>
        <a:bodyPr/>
        <a:lstStyle/>
        <a:p>
          <a:endParaRPr lang="pl-PL"/>
        </a:p>
      </dgm:t>
    </dgm:pt>
    <dgm:pt modelId="{2BD0A96C-982D-41CF-8196-F8DD7DFD4BB0}" type="sibTrans" cxnId="{4022AFC4-6E1B-4D53-A8D5-1630EF145CA0}">
      <dgm:prSet/>
      <dgm:spPr/>
      <dgm:t>
        <a:bodyPr/>
        <a:lstStyle/>
        <a:p>
          <a:endParaRPr lang="pl-PL"/>
        </a:p>
      </dgm:t>
    </dgm:pt>
    <dgm:pt modelId="{1BE23555-4CA4-46D0-8D6B-F412BD063483}">
      <dgm:prSet phldrT="[Tekst]"/>
      <dgm:spPr/>
      <dgm:t>
        <a:bodyPr/>
        <a:lstStyle/>
        <a:p>
          <a:r>
            <a:rPr lang="pl-PL" dirty="0"/>
            <a:t>Przekazanie zlecenia</a:t>
          </a:r>
        </a:p>
      </dgm:t>
    </dgm:pt>
    <dgm:pt modelId="{F3A82588-75AC-49EF-94D8-19E9C9F60B73}" type="parTrans" cxnId="{97943493-F05F-44B4-94D9-F0ADD23573CA}">
      <dgm:prSet/>
      <dgm:spPr/>
      <dgm:t>
        <a:bodyPr/>
        <a:lstStyle/>
        <a:p>
          <a:endParaRPr lang="pl-PL"/>
        </a:p>
      </dgm:t>
    </dgm:pt>
    <dgm:pt modelId="{E3DA8D6B-9821-4C94-A519-CC56085CA64C}" type="sibTrans" cxnId="{97943493-F05F-44B4-94D9-F0ADD23573CA}">
      <dgm:prSet/>
      <dgm:spPr/>
      <dgm:t>
        <a:bodyPr/>
        <a:lstStyle/>
        <a:p>
          <a:endParaRPr lang="pl-PL"/>
        </a:p>
      </dgm:t>
    </dgm:pt>
    <dgm:pt modelId="{A588226E-D317-41C1-95A5-FA9D40BAC86D}">
      <dgm:prSet phldrT="[Tekst]"/>
      <dgm:spPr/>
      <dgm:t>
        <a:bodyPr/>
        <a:lstStyle/>
        <a:p>
          <a:r>
            <a:rPr lang="pl-PL" dirty="0"/>
            <a:t>Rozliczenie przesyłek</a:t>
          </a:r>
        </a:p>
      </dgm:t>
    </dgm:pt>
    <dgm:pt modelId="{578B6C83-9019-46CF-811F-4FB8340A7D83}" type="parTrans" cxnId="{09804442-5010-46B2-84F2-F1427E0A1F4E}">
      <dgm:prSet/>
      <dgm:spPr/>
      <dgm:t>
        <a:bodyPr/>
        <a:lstStyle/>
        <a:p>
          <a:endParaRPr lang="pl-PL"/>
        </a:p>
      </dgm:t>
    </dgm:pt>
    <dgm:pt modelId="{488F5490-1FD6-4E3A-B891-90DDD3EF5E11}" type="sibTrans" cxnId="{09804442-5010-46B2-84F2-F1427E0A1F4E}">
      <dgm:prSet/>
      <dgm:spPr/>
      <dgm:t>
        <a:bodyPr/>
        <a:lstStyle/>
        <a:p>
          <a:endParaRPr lang="pl-PL"/>
        </a:p>
      </dgm:t>
    </dgm:pt>
    <dgm:pt modelId="{04D961A6-4107-46E9-B8E1-6B5F47D7BFB6}">
      <dgm:prSet phldrT="[Tekst]"/>
      <dgm:spPr/>
      <dgm:t>
        <a:bodyPr/>
        <a:lstStyle/>
        <a:p>
          <a:r>
            <a:rPr lang="pl-PL" dirty="0"/>
            <a:t>Operator logistyczny rozlicza się z dokumentów, palet i wystawia zbiorczą FV za przesyłki</a:t>
          </a:r>
        </a:p>
      </dgm:t>
    </dgm:pt>
    <dgm:pt modelId="{19DF54E1-6D9A-47E4-B303-140E85622BED}" type="parTrans" cxnId="{EC20F27F-52DA-4D61-BFB1-93816A2883B5}">
      <dgm:prSet/>
      <dgm:spPr/>
      <dgm:t>
        <a:bodyPr/>
        <a:lstStyle/>
        <a:p>
          <a:endParaRPr lang="pl-PL"/>
        </a:p>
      </dgm:t>
    </dgm:pt>
    <dgm:pt modelId="{A6BA0B9B-BAD2-45A0-BE59-EDA1B439A93F}" type="sibTrans" cxnId="{EC20F27F-52DA-4D61-BFB1-93816A2883B5}">
      <dgm:prSet/>
      <dgm:spPr/>
      <dgm:t>
        <a:bodyPr/>
        <a:lstStyle/>
        <a:p>
          <a:endParaRPr lang="pl-PL"/>
        </a:p>
      </dgm:t>
    </dgm:pt>
    <dgm:pt modelId="{F9351687-7D41-4165-AC8E-A0E4F11F51E6}">
      <dgm:prSet phldrT="[Tekst]"/>
      <dgm:spPr/>
      <dgm:t>
        <a:bodyPr/>
        <a:lstStyle/>
        <a:p>
          <a:r>
            <a:rPr lang="pl-PL" dirty="0"/>
            <a:t>Nadawca, czyli Klient Operatora logistycznego przekazuje zlecenia. </a:t>
          </a:r>
        </a:p>
      </dgm:t>
    </dgm:pt>
    <dgm:pt modelId="{C7743E9D-C44C-4922-938B-E5C89B8B6441}" type="parTrans" cxnId="{2A5C535D-1810-426E-980B-80C2FF402E59}">
      <dgm:prSet/>
      <dgm:spPr/>
      <dgm:t>
        <a:bodyPr/>
        <a:lstStyle/>
        <a:p>
          <a:endParaRPr lang="pl-PL"/>
        </a:p>
      </dgm:t>
    </dgm:pt>
    <dgm:pt modelId="{C870BDAB-B5FC-439D-9495-DA38C2C8C339}" type="sibTrans" cxnId="{2A5C535D-1810-426E-980B-80C2FF402E59}">
      <dgm:prSet/>
      <dgm:spPr/>
      <dgm:t>
        <a:bodyPr/>
        <a:lstStyle/>
        <a:p>
          <a:endParaRPr lang="pl-PL"/>
        </a:p>
      </dgm:t>
    </dgm:pt>
    <dgm:pt modelId="{809520E4-C95C-4831-B497-FD72F4315B06}">
      <dgm:prSet phldrT="[Tekst]"/>
      <dgm:spPr/>
      <dgm:t>
        <a:bodyPr/>
        <a:lstStyle/>
        <a:p>
          <a:r>
            <a:rPr lang="pl-PL" dirty="0"/>
            <a:t>Mogą być one wysłane poprzez EDI, plik </a:t>
          </a:r>
          <a:r>
            <a:rPr lang="pl-PL" dirty="0" err="1"/>
            <a:t>csv</a:t>
          </a:r>
          <a:r>
            <a:rPr lang="pl-PL" dirty="0"/>
            <a:t>, Excel, mail, telefon itd.</a:t>
          </a:r>
        </a:p>
      </dgm:t>
    </dgm:pt>
    <dgm:pt modelId="{50AB66AD-E235-41E2-A759-B2CADFE3CF65}" type="parTrans" cxnId="{2B21D5AE-CD8C-4C1C-81A7-D6D11DB11152}">
      <dgm:prSet/>
      <dgm:spPr/>
      <dgm:t>
        <a:bodyPr/>
        <a:lstStyle/>
        <a:p>
          <a:endParaRPr lang="pl-PL"/>
        </a:p>
      </dgm:t>
    </dgm:pt>
    <dgm:pt modelId="{EF52CCED-637A-4E3C-824D-7644D1EC249E}" type="sibTrans" cxnId="{2B21D5AE-CD8C-4C1C-81A7-D6D11DB11152}">
      <dgm:prSet/>
      <dgm:spPr/>
      <dgm:t>
        <a:bodyPr/>
        <a:lstStyle/>
        <a:p>
          <a:endParaRPr lang="pl-PL"/>
        </a:p>
      </dgm:t>
    </dgm:pt>
    <dgm:pt modelId="{116FB46F-5674-4B1B-B4DB-798BC513219B}" type="pres">
      <dgm:prSet presAssocID="{117E2FDB-D026-4F4F-B3B7-CCE383D32779}" presName="linearFlow" presStyleCnt="0">
        <dgm:presLayoutVars>
          <dgm:dir/>
          <dgm:animLvl val="lvl"/>
          <dgm:resizeHandles val="exact"/>
        </dgm:presLayoutVars>
      </dgm:prSet>
      <dgm:spPr/>
    </dgm:pt>
    <dgm:pt modelId="{56D0AE55-F2A4-46FD-82F0-8FED0538B021}" type="pres">
      <dgm:prSet presAssocID="{1BE23555-4CA4-46D0-8D6B-F412BD063483}" presName="composite" presStyleCnt="0"/>
      <dgm:spPr/>
    </dgm:pt>
    <dgm:pt modelId="{9C5390EE-FF27-4EF0-A53F-C28F64417C41}" type="pres">
      <dgm:prSet presAssocID="{1BE23555-4CA4-46D0-8D6B-F412BD063483}" presName="parTx" presStyleLbl="node1" presStyleIdx="0" presStyleCnt="5">
        <dgm:presLayoutVars>
          <dgm:chMax val="0"/>
          <dgm:chPref val="0"/>
          <dgm:bulletEnabled val="1"/>
        </dgm:presLayoutVars>
      </dgm:prSet>
      <dgm:spPr/>
    </dgm:pt>
    <dgm:pt modelId="{C6BA5397-218F-4CAF-AF48-F7F11D579C00}" type="pres">
      <dgm:prSet presAssocID="{1BE23555-4CA4-46D0-8D6B-F412BD063483}" presName="parSh" presStyleLbl="node1" presStyleIdx="0" presStyleCnt="5"/>
      <dgm:spPr/>
    </dgm:pt>
    <dgm:pt modelId="{36199804-9EAE-4297-9564-07215D3163C0}" type="pres">
      <dgm:prSet presAssocID="{1BE23555-4CA4-46D0-8D6B-F412BD063483}" presName="desTx" presStyleLbl="fgAcc1" presStyleIdx="0" presStyleCnt="5">
        <dgm:presLayoutVars>
          <dgm:bulletEnabled val="1"/>
        </dgm:presLayoutVars>
      </dgm:prSet>
      <dgm:spPr/>
    </dgm:pt>
    <dgm:pt modelId="{31097C99-888F-4403-8572-D8CB9C80DE61}" type="pres">
      <dgm:prSet presAssocID="{E3DA8D6B-9821-4C94-A519-CC56085CA64C}" presName="sibTrans" presStyleLbl="sibTrans2D1" presStyleIdx="0" presStyleCnt="4"/>
      <dgm:spPr/>
    </dgm:pt>
    <dgm:pt modelId="{D64D4D56-3B0D-46D0-AD4E-5AC97601E742}" type="pres">
      <dgm:prSet presAssocID="{E3DA8D6B-9821-4C94-A519-CC56085CA64C}" presName="connTx" presStyleLbl="sibTrans2D1" presStyleIdx="0" presStyleCnt="4"/>
      <dgm:spPr/>
    </dgm:pt>
    <dgm:pt modelId="{AEE1A74B-E56D-4CB2-BD81-412C36BCAED3}" type="pres">
      <dgm:prSet presAssocID="{38D2892C-B95A-4CD8-8F17-6C4498F9FD1A}" presName="composite" presStyleCnt="0"/>
      <dgm:spPr/>
    </dgm:pt>
    <dgm:pt modelId="{95759544-EBE5-4D4C-A864-CB84F2AFD637}" type="pres">
      <dgm:prSet presAssocID="{38D2892C-B95A-4CD8-8F17-6C4498F9FD1A}" presName="parTx" presStyleLbl="node1" presStyleIdx="0" presStyleCnt="5">
        <dgm:presLayoutVars>
          <dgm:chMax val="0"/>
          <dgm:chPref val="0"/>
          <dgm:bulletEnabled val="1"/>
        </dgm:presLayoutVars>
      </dgm:prSet>
      <dgm:spPr/>
    </dgm:pt>
    <dgm:pt modelId="{A613BB01-DB46-4BAB-AFC9-CDE2D6142C6B}" type="pres">
      <dgm:prSet presAssocID="{38D2892C-B95A-4CD8-8F17-6C4498F9FD1A}" presName="parSh" presStyleLbl="node1" presStyleIdx="1" presStyleCnt="5"/>
      <dgm:spPr/>
    </dgm:pt>
    <dgm:pt modelId="{79DDC197-B63D-4134-BEDF-40D6B5067E1D}" type="pres">
      <dgm:prSet presAssocID="{38D2892C-B95A-4CD8-8F17-6C4498F9FD1A}" presName="desTx" presStyleLbl="fgAcc1" presStyleIdx="1" presStyleCnt="5">
        <dgm:presLayoutVars>
          <dgm:bulletEnabled val="1"/>
        </dgm:presLayoutVars>
      </dgm:prSet>
      <dgm:spPr/>
    </dgm:pt>
    <dgm:pt modelId="{872AF168-1F7D-4E05-B419-6EA12DDAD160}" type="pres">
      <dgm:prSet presAssocID="{F3C38B9C-2F3A-46D0-842F-8017BE8AA7B0}" presName="sibTrans" presStyleLbl="sibTrans2D1" presStyleIdx="1" presStyleCnt="4"/>
      <dgm:spPr/>
    </dgm:pt>
    <dgm:pt modelId="{8AF1764D-440E-4571-BD17-D59AFF0DC710}" type="pres">
      <dgm:prSet presAssocID="{F3C38B9C-2F3A-46D0-842F-8017BE8AA7B0}" presName="connTx" presStyleLbl="sibTrans2D1" presStyleIdx="1" presStyleCnt="4"/>
      <dgm:spPr/>
    </dgm:pt>
    <dgm:pt modelId="{3957706B-812C-453E-9028-880B53DC306E}" type="pres">
      <dgm:prSet presAssocID="{1DE970E7-897A-4C54-BFEA-678EB9056263}" presName="composite" presStyleCnt="0"/>
      <dgm:spPr/>
    </dgm:pt>
    <dgm:pt modelId="{4CF6C22F-E955-488D-8170-CA4DD178D9F0}" type="pres">
      <dgm:prSet presAssocID="{1DE970E7-897A-4C54-BFEA-678EB9056263}" presName="parTx" presStyleLbl="node1" presStyleIdx="1" presStyleCnt="5">
        <dgm:presLayoutVars>
          <dgm:chMax val="0"/>
          <dgm:chPref val="0"/>
          <dgm:bulletEnabled val="1"/>
        </dgm:presLayoutVars>
      </dgm:prSet>
      <dgm:spPr/>
    </dgm:pt>
    <dgm:pt modelId="{CF4BAC95-0090-4AC5-A1CB-D92FFBD6D927}" type="pres">
      <dgm:prSet presAssocID="{1DE970E7-897A-4C54-BFEA-678EB9056263}" presName="parSh" presStyleLbl="node1" presStyleIdx="2" presStyleCnt="5"/>
      <dgm:spPr/>
    </dgm:pt>
    <dgm:pt modelId="{D632E269-3911-4378-943C-B572D0D96CCD}" type="pres">
      <dgm:prSet presAssocID="{1DE970E7-897A-4C54-BFEA-678EB9056263}" presName="desTx" presStyleLbl="fgAcc1" presStyleIdx="2" presStyleCnt="5">
        <dgm:presLayoutVars>
          <dgm:bulletEnabled val="1"/>
        </dgm:presLayoutVars>
      </dgm:prSet>
      <dgm:spPr/>
    </dgm:pt>
    <dgm:pt modelId="{2EF3453B-BD2F-42FA-81E5-09377445F7A9}" type="pres">
      <dgm:prSet presAssocID="{230F3D92-1ED1-42BD-9ABA-555E064B1F04}" presName="sibTrans" presStyleLbl="sibTrans2D1" presStyleIdx="2" presStyleCnt="4"/>
      <dgm:spPr/>
    </dgm:pt>
    <dgm:pt modelId="{0B72AEB7-14F9-4F33-832B-0E8CC5B4B962}" type="pres">
      <dgm:prSet presAssocID="{230F3D92-1ED1-42BD-9ABA-555E064B1F04}" presName="connTx" presStyleLbl="sibTrans2D1" presStyleIdx="2" presStyleCnt="4"/>
      <dgm:spPr/>
    </dgm:pt>
    <dgm:pt modelId="{954A063B-92A1-4743-B759-F02211AAE23B}" type="pres">
      <dgm:prSet presAssocID="{B35ADBBF-CC09-44AB-8D32-627D30AF760C}" presName="composite" presStyleCnt="0"/>
      <dgm:spPr/>
    </dgm:pt>
    <dgm:pt modelId="{AB91EA1E-2E3B-498F-AF2B-8D5F8F3A01FB}" type="pres">
      <dgm:prSet presAssocID="{B35ADBBF-CC09-44AB-8D32-627D30AF760C}" presName="parTx" presStyleLbl="node1" presStyleIdx="2" presStyleCnt="5">
        <dgm:presLayoutVars>
          <dgm:chMax val="0"/>
          <dgm:chPref val="0"/>
          <dgm:bulletEnabled val="1"/>
        </dgm:presLayoutVars>
      </dgm:prSet>
      <dgm:spPr/>
    </dgm:pt>
    <dgm:pt modelId="{2159D7C9-CDC0-4895-AF63-137B238A2F77}" type="pres">
      <dgm:prSet presAssocID="{B35ADBBF-CC09-44AB-8D32-627D30AF760C}" presName="parSh" presStyleLbl="node1" presStyleIdx="3" presStyleCnt="5"/>
      <dgm:spPr/>
    </dgm:pt>
    <dgm:pt modelId="{2DF2E945-B7A9-49B2-BC5D-D169DC1B63E8}" type="pres">
      <dgm:prSet presAssocID="{B35ADBBF-CC09-44AB-8D32-627D30AF760C}" presName="desTx" presStyleLbl="fgAcc1" presStyleIdx="3" presStyleCnt="5">
        <dgm:presLayoutVars>
          <dgm:bulletEnabled val="1"/>
        </dgm:presLayoutVars>
      </dgm:prSet>
      <dgm:spPr/>
    </dgm:pt>
    <dgm:pt modelId="{ED24CDDC-5EE2-4A43-B3FD-50BAD05EA0B4}" type="pres">
      <dgm:prSet presAssocID="{6B9985B0-0931-4C2A-AC06-2766C42CE5A4}" presName="sibTrans" presStyleLbl="sibTrans2D1" presStyleIdx="3" presStyleCnt="4"/>
      <dgm:spPr/>
    </dgm:pt>
    <dgm:pt modelId="{1A585DDD-7957-4D78-83B4-274EA1140E8C}" type="pres">
      <dgm:prSet presAssocID="{6B9985B0-0931-4C2A-AC06-2766C42CE5A4}" presName="connTx" presStyleLbl="sibTrans2D1" presStyleIdx="3" presStyleCnt="4"/>
      <dgm:spPr/>
    </dgm:pt>
    <dgm:pt modelId="{D536746A-4145-4B50-9E99-6FEFC41F36D6}" type="pres">
      <dgm:prSet presAssocID="{A588226E-D317-41C1-95A5-FA9D40BAC86D}" presName="composite" presStyleCnt="0"/>
      <dgm:spPr/>
    </dgm:pt>
    <dgm:pt modelId="{196062BE-5E18-4493-91D0-25A03695B9FE}" type="pres">
      <dgm:prSet presAssocID="{A588226E-D317-41C1-95A5-FA9D40BAC86D}" presName="parTx" presStyleLbl="node1" presStyleIdx="3" presStyleCnt="5">
        <dgm:presLayoutVars>
          <dgm:chMax val="0"/>
          <dgm:chPref val="0"/>
          <dgm:bulletEnabled val="1"/>
        </dgm:presLayoutVars>
      </dgm:prSet>
      <dgm:spPr/>
    </dgm:pt>
    <dgm:pt modelId="{F037A050-5C60-4BCE-9BCE-603182A67525}" type="pres">
      <dgm:prSet presAssocID="{A588226E-D317-41C1-95A5-FA9D40BAC86D}" presName="parSh" presStyleLbl="node1" presStyleIdx="4" presStyleCnt="5"/>
      <dgm:spPr/>
    </dgm:pt>
    <dgm:pt modelId="{BB71D5DB-2871-4791-9351-380F0D30166B}" type="pres">
      <dgm:prSet presAssocID="{A588226E-D317-41C1-95A5-FA9D40BAC86D}" presName="desTx" presStyleLbl="fgAcc1" presStyleIdx="4" presStyleCnt="5">
        <dgm:presLayoutVars>
          <dgm:bulletEnabled val="1"/>
        </dgm:presLayoutVars>
      </dgm:prSet>
      <dgm:spPr/>
    </dgm:pt>
  </dgm:ptLst>
  <dgm:cxnLst>
    <dgm:cxn modelId="{A13C6B08-506A-4CCA-A765-2A9D4E5E1662}" type="presOf" srcId="{A588226E-D317-41C1-95A5-FA9D40BAC86D}" destId="{F037A050-5C60-4BCE-9BCE-603182A67525}" srcOrd="1" destOrd="0" presId="urn:microsoft.com/office/officeart/2005/8/layout/process3"/>
    <dgm:cxn modelId="{8EE35109-BE26-4CC1-B87C-528F8C38D4D5}" type="presOf" srcId="{230F3D92-1ED1-42BD-9ABA-555E064B1F04}" destId="{0B72AEB7-14F9-4F33-832B-0E8CC5B4B962}" srcOrd="1" destOrd="0" presId="urn:microsoft.com/office/officeart/2005/8/layout/process3"/>
    <dgm:cxn modelId="{A167E20C-47E8-46F1-A64B-4550CB573E94}" type="presOf" srcId="{A588226E-D317-41C1-95A5-FA9D40BAC86D}" destId="{196062BE-5E18-4493-91D0-25A03695B9FE}" srcOrd="0" destOrd="0" presId="urn:microsoft.com/office/officeart/2005/8/layout/process3"/>
    <dgm:cxn modelId="{56612F0F-EE4D-4DE4-9B67-06D3AF6A75C0}" type="presOf" srcId="{38D2892C-B95A-4CD8-8F17-6C4498F9FD1A}" destId="{A613BB01-DB46-4BAB-AFC9-CDE2D6142C6B}" srcOrd="1" destOrd="0" presId="urn:microsoft.com/office/officeart/2005/8/layout/process3"/>
    <dgm:cxn modelId="{76F3B524-9C28-47C0-9A4F-4BE2BFECF2A0}" type="presOf" srcId="{04D961A6-4107-46E9-B8E1-6B5F47D7BFB6}" destId="{BB71D5DB-2871-4791-9351-380F0D30166B}" srcOrd="0" destOrd="0" presId="urn:microsoft.com/office/officeart/2005/8/layout/process3"/>
    <dgm:cxn modelId="{DA082028-CA6D-4E7B-9E27-D70F4A5E4472}" srcId="{117E2FDB-D026-4F4F-B3B7-CCE383D32779}" destId="{1DE970E7-897A-4C54-BFEA-678EB9056263}" srcOrd="2" destOrd="0" parTransId="{F1CB3C54-67AA-4F82-B66A-4AE8D12BFCAE}" sibTransId="{230F3D92-1ED1-42BD-9ABA-555E064B1F04}"/>
    <dgm:cxn modelId="{F9936A3B-0067-41A1-94AC-E3D8B8AA1BC5}" srcId="{117E2FDB-D026-4F4F-B3B7-CCE383D32779}" destId="{B35ADBBF-CC09-44AB-8D32-627D30AF760C}" srcOrd="3" destOrd="0" parTransId="{474D1BAC-1FE8-4E0F-9A79-B4F6CE529C7C}" sibTransId="{6B9985B0-0931-4C2A-AC06-2766C42CE5A4}"/>
    <dgm:cxn modelId="{A73C5D3D-1573-4D5A-8026-F4A2B7E201EF}" type="presOf" srcId="{38D2892C-B95A-4CD8-8F17-6C4498F9FD1A}" destId="{95759544-EBE5-4D4C-A864-CB84F2AFD637}" srcOrd="0" destOrd="0" presId="urn:microsoft.com/office/officeart/2005/8/layout/process3"/>
    <dgm:cxn modelId="{2A5C535D-1810-426E-980B-80C2FF402E59}" srcId="{1BE23555-4CA4-46D0-8D6B-F412BD063483}" destId="{F9351687-7D41-4165-AC8E-A0E4F11F51E6}" srcOrd="0" destOrd="0" parTransId="{C7743E9D-C44C-4922-938B-E5C89B8B6441}" sibTransId="{C870BDAB-B5FC-439D-9495-DA38C2C8C339}"/>
    <dgm:cxn modelId="{9033A241-EFBC-4F21-B674-D80F9C51EEEC}" type="presOf" srcId="{1BE23555-4CA4-46D0-8D6B-F412BD063483}" destId="{9C5390EE-FF27-4EF0-A53F-C28F64417C41}" srcOrd="0" destOrd="0" presId="urn:microsoft.com/office/officeart/2005/8/layout/process3"/>
    <dgm:cxn modelId="{09804442-5010-46B2-84F2-F1427E0A1F4E}" srcId="{117E2FDB-D026-4F4F-B3B7-CCE383D32779}" destId="{A588226E-D317-41C1-95A5-FA9D40BAC86D}" srcOrd="4" destOrd="0" parTransId="{578B6C83-9019-46CF-811F-4FB8340A7D83}" sibTransId="{488F5490-1FD6-4E3A-B891-90DDD3EF5E11}"/>
    <dgm:cxn modelId="{9E8BE844-64CC-4B12-BCA3-7746E78FB621}" type="presOf" srcId="{F9351687-7D41-4165-AC8E-A0E4F11F51E6}" destId="{36199804-9EAE-4297-9564-07215D3163C0}" srcOrd="0" destOrd="0" presId="urn:microsoft.com/office/officeart/2005/8/layout/process3"/>
    <dgm:cxn modelId="{D5693645-7677-452C-AABC-BCF66C2B3D2A}" srcId="{117E2FDB-D026-4F4F-B3B7-CCE383D32779}" destId="{38D2892C-B95A-4CD8-8F17-6C4498F9FD1A}" srcOrd="1" destOrd="0" parTransId="{68D90B89-E0F5-4F0A-9526-70AF040DF87B}" sibTransId="{F3C38B9C-2F3A-46D0-842F-8017BE8AA7B0}"/>
    <dgm:cxn modelId="{E8DB504F-0B1C-4B84-8D2B-B1548A04AABE}" type="presOf" srcId="{E3DA8D6B-9821-4C94-A519-CC56085CA64C}" destId="{D64D4D56-3B0D-46D0-AD4E-5AC97601E742}" srcOrd="1" destOrd="0" presId="urn:microsoft.com/office/officeart/2005/8/layout/process3"/>
    <dgm:cxn modelId="{56F64672-0321-4A0E-9173-8E74D92E9C7E}" type="presOf" srcId="{F3C38B9C-2F3A-46D0-842F-8017BE8AA7B0}" destId="{8AF1764D-440E-4571-BD17-D59AFF0DC710}" srcOrd="1" destOrd="0" presId="urn:microsoft.com/office/officeart/2005/8/layout/process3"/>
    <dgm:cxn modelId="{E1D83D7E-B804-4D99-AF74-236498BCDDDC}" type="presOf" srcId="{230F3D92-1ED1-42BD-9ABA-555E064B1F04}" destId="{2EF3453B-BD2F-42FA-81E5-09377445F7A9}" srcOrd="0" destOrd="0" presId="urn:microsoft.com/office/officeart/2005/8/layout/process3"/>
    <dgm:cxn modelId="{EC20F27F-52DA-4D61-BFB1-93816A2883B5}" srcId="{A588226E-D317-41C1-95A5-FA9D40BAC86D}" destId="{04D961A6-4107-46E9-B8E1-6B5F47D7BFB6}" srcOrd="0" destOrd="0" parTransId="{19DF54E1-6D9A-47E4-B303-140E85622BED}" sibTransId="{A6BA0B9B-BAD2-45A0-BE59-EDA1B439A93F}"/>
    <dgm:cxn modelId="{B90F4782-BDBE-42C4-B0B0-E61DA73B974A}" type="presOf" srcId="{B35ADBBF-CC09-44AB-8D32-627D30AF760C}" destId="{AB91EA1E-2E3B-498F-AF2B-8D5F8F3A01FB}" srcOrd="0" destOrd="0" presId="urn:microsoft.com/office/officeart/2005/8/layout/process3"/>
    <dgm:cxn modelId="{716BA987-C98B-4276-A0FD-1664077FD22A}" srcId="{38D2892C-B95A-4CD8-8F17-6C4498F9FD1A}" destId="{4B32DD77-6EFF-421E-8C87-75225EF939B9}" srcOrd="0" destOrd="0" parTransId="{AD254BDF-C8B2-47BE-978E-B328BE0AA5F7}" sibTransId="{3E3BB960-B969-425B-92BE-27EA7A1E386F}"/>
    <dgm:cxn modelId="{F9DD2693-86B7-43BA-B293-E488F38BF919}" type="presOf" srcId="{4B32DD77-6EFF-421E-8C87-75225EF939B9}" destId="{79DDC197-B63D-4134-BEDF-40D6B5067E1D}" srcOrd="0" destOrd="0" presId="urn:microsoft.com/office/officeart/2005/8/layout/process3"/>
    <dgm:cxn modelId="{97943493-F05F-44B4-94D9-F0ADD23573CA}" srcId="{117E2FDB-D026-4F4F-B3B7-CCE383D32779}" destId="{1BE23555-4CA4-46D0-8D6B-F412BD063483}" srcOrd="0" destOrd="0" parTransId="{F3A82588-75AC-49EF-94D8-19E9C9F60B73}" sibTransId="{E3DA8D6B-9821-4C94-A519-CC56085CA64C}"/>
    <dgm:cxn modelId="{F744A093-3B10-43FC-8C1E-C98D658038B0}" type="presOf" srcId="{809520E4-C95C-4831-B497-FD72F4315B06}" destId="{36199804-9EAE-4297-9564-07215D3163C0}" srcOrd="0" destOrd="1" presId="urn:microsoft.com/office/officeart/2005/8/layout/process3"/>
    <dgm:cxn modelId="{CDCFD993-BA3A-4AF7-B2FB-A523F3A90128}" type="presOf" srcId="{B64CD984-538F-4879-A227-AB92E0308736}" destId="{D632E269-3911-4378-943C-B572D0D96CCD}" srcOrd="0" destOrd="0" presId="urn:microsoft.com/office/officeart/2005/8/layout/process3"/>
    <dgm:cxn modelId="{42AF7399-4F7C-4342-AB27-DB6CB38B091A}" type="presOf" srcId="{E1422D36-F5BB-4348-8282-F921451395D1}" destId="{2DF2E945-B7A9-49B2-BC5D-D169DC1B63E8}" srcOrd="0" destOrd="0" presId="urn:microsoft.com/office/officeart/2005/8/layout/process3"/>
    <dgm:cxn modelId="{2B21D5AE-CD8C-4C1C-81A7-D6D11DB11152}" srcId="{1BE23555-4CA4-46D0-8D6B-F412BD063483}" destId="{809520E4-C95C-4831-B497-FD72F4315B06}" srcOrd="1" destOrd="0" parTransId="{50AB66AD-E235-41E2-A759-B2CADFE3CF65}" sibTransId="{EF52CCED-637A-4E3C-824D-7644D1EC249E}"/>
    <dgm:cxn modelId="{12E117B3-5255-4830-B7B0-E8ABC65A3EF2}" type="presOf" srcId="{6B9985B0-0931-4C2A-AC06-2766C42CE5A4}" destId="{1A585DDD-7957-4D78-83B4-274EA1140E8C}" srcOrd="1" destOrd="0" presId="urn:microsoft.com/office/officeart/2005/8/layout/process3"/>
    <dgm:cxn modelId="{46FC89B4-1E5E-4B74-82A4-EDEEC0FE81D0}" type="presOf" srcId="{6B9985B0-0931-4C2A-AC06-2766C42CE5A4}" destId="{ED24CDDC-5EE2-4A43-B3FD-50BAD05EA0B4}" srcOrd="0" destOrd="0" presId="urn:microsoft.com/office/officeart/2005/8/layout/process3"/>
    <dgm:cxn modelId="{87B68CB8-2293-45BD-B2C6-D3166E212CE4}" type="presOf" srcId="{1DE970E7-897A-4C54-BFEA-678EB9056263}" destId="{CF4BAC95-0090-4AC5-A1CB-D92FFBD6D927}" srcOrd="1" destOrd="0" presId="urn:microsoft.com/office/officeart/2005/8/layout/process3"/>
    <dgm:cxn modelId="{9638E4C2-6FA9-4220-9314-8BE247999AC1}" type="presOf" srcId="{1DE970E7-897A-4C54-BFEA-678EB9056263}" destId="{4CF6C22F-E955-488D-8170-CA4DD178D9F0}" srcOrd="0" destOrd="0" presId="urn:microsoft.com/office/officeart/2005/8/layout/process3"/>
    <dgm:cxn modelId="{4022AFC4-6E1B-4D53-A8D5-1630EF145CA0}" srcId="{B35ADBBF-CC09-44AB-8D32-627D30AF760C}" destId="{E1422D36-F5BB-4348-8282-F921451395D1}" srcOrd="0" destOrd="0" parTransId="{9BC596E2-E020-41CD-8E40-B56DCD5A6327}" sibTransId="{2BD0A96C-982D-41CF-8196-F8DD7DFD4BB0}"/>
    <dgm:cxn modelId="{8A42D4C9-60F0-4ED7-B71B-18D7BDDA404A}" type="presOf" srcId="{1BE23555-4CA4-46D0-8D6B-F412BD063483}" destId="{C6BA5397-218F-4CAF-AF48-F7F11D579C00}" srcOrd="1" destOrd="0" presId="urn:microsoft.com/office/officeart/2005/8/layout/process3"/>
    <dgm:cxn modelId="{9BD3FFCC-B5B3-41D3-8F30-BE7F8DC9E0AE}" type="presOf" srcId="{117E2FDB-D026-4F4F-B3B7-CCE383D32779}" destId="{116FB46F-5674-4B1B-B4DB-798BC513219B}" srcOrd="0" destOrd="0" presId="urn:microsoft.com/office/officeart/2005/8/layout/process3"/>
    <dgm:cxn modelId="{2C053DD1-7DF7-4D61-8D74-335AA2713A91}" type="presOf" srcId="{F3C38B9C-2F3A-46D0-842F-8017BE8AA7B0}" destId="{872AF168-1F7D-4E05-B419-6EA12DDAD160}" srcOrd="0" destOrd="0" presId="urn:microsoft.com/office/officeart/2005/8/layout/process3"/>
    <dgm:cxn modelId="{89D1B0D4-C365-4953-AC77-F38B32CA09F2}" type="presOf" srcId="{B35ADBBF-CC09-44AB-8D32-627D30AF760C}" destId="{2159D7C9-CDC0-4895-AF63-137B238A2F77}" srcOrd="1" destOrd="0" presId="urn:microsoft.com/office/officeart/2005/8/layout/process3"/>
    <dgm:cxn modelId="{A0FFBEF7-F06B-4CBB-9B15-A51B91DFAA02}" srcId="{1DE970E7-897A-4C54-BFEA-678EB9056263}" destId="{B64CD984-538F-4879-A227-AB92E0308736}" srcOrd="0" destOrd="0" parTransId="{1BF2FA68-17D8-4D42-B98D-B0D5929266B1}" sibTransId="{13F671BF-870B-4FB8-9820-B7BDBD6954E5}"/>
    <dgm:cxn modelId="{28617FFA-D3EC-4D6D-8DCA-DE2CD6867BEE}" type="presOf" srcId="{E3DA8D6B-9821-4C94-A519-CC56085CA64C}" destId="{31097C99-888F-4403-8572-D8CB9C80DE61}" srcOrd="0" destOrd="0" presId="urn:microsoft.com/office/officeart/2005/8/layout/process3"/>
    <dgm:cxn modelId="{71B2576C-AB1A-4307-8098-BD2F8B0FAD0C}" type="presParOf" srcId="{116FB46F-5674-4B1B-B4DB-798BC513219B}" destId="{56D0AE55-F2A4-46FD-82F0-8FED0538B021}" srcOrd="0" destOrd="0" presId="urn:microsoft.com/office/officeart/2005/8/layout/process3"/>
    <dgm:cxn modelId="{826E46C6-43B5-4E7D-B0D3-DC5A41BDB80A}" type="presParOf" srcId="{56D0AE55-F2A4-46FD-82F0-8FED0538B021}" destId="{9C5390EE-FF27-4EF0-A53F-C28F64417C41}" srcOrd="0" destOrd="0" presId="urn:microsoft.com/office/officeart/2005/8/layout/process3"/>
    <dgm:cxn modelId="{B36B2991-D400-4662-8848-1BD23E16462E}" type="presParOf" srcId="{56D0AE55-F2A4-46FD-82F0-8FED0538B021}" destId="{C6BA5397-218F-4CAF-AF48-F7F11D579C00}" srcOrd="1" destOrd="0" presId="urn:microsoft.com/office/officeart/2005/8/layout/process3"/>
    <dgm:cxn modelId="{24C1D655-1DE8-444F-8A45-F9D135A3B680}" type="presParOf" srcId="{56D0AE55-F2A4-46FD-82F0-8FED0538B021}" destId="{36199804-9EAE-4297-9564-07215D3163C0}" srcOrd="2" destOrd="0" presId="urn:microsoft.com/office/officeart/2005/8/layout/process3"/>
    <dgm:cxn modelId="{979F77A8-86E0-473D-B4AD-07095E33AB6B}" type="presParOf" srcId="{116FB46F-5674-4B1B-B4DB-798BC513219B}" destId="{31097C99-888F-4403-8572-D8CB9C80DE61}" srcOrd="1" destOrd="0" presId="urn:microsoft.com/office/officeart/2005/8/layout/process3"/>
    <dgm:cxn modelId="{CFD4F6DA-3C0A-4A07-88A5-8DE620776AF9}" type="presParOf" srcId="{31097C99-888F-4403-8572-D8CB9C80DE61}" destId="{D64D4D56-3B0D-46D0-AD4E-5AC97601E742}" srcOrd="0" destOrd="0" presId="urn:microsoft.com/office/officeart/2005/8/layout/process3"/>
    <dgm:cxn modelId="{E4A1B09E-1185-4C14-ADEC-F7B0F145977A}" type="presParOf" srcId="{116FB46F-5674-4B1B-B4DB-798BC513219B}" destId="{AEE1A74B-E56D-4CB2-BD81-412C36BCAED3}" srcOrd="2" destOrd="0" presId="urn:microsoft.com/office/officeart/2005/8/layout/process3"/>
    <dgm:cxn modelId="{E71F4014-29B2-4194-8901-ED6352A6D2D7}" type="presParOf" srcId="{AEE1A74B-E56D-4CB2-BD81-412C36BCAED3}" destId="{95759544-EBE5-4D4C-A864-CB84F2AFD637}" srcOrd="0" destOrd="0" presId="urn:microsoft.com/office/officeart/2005/8/layout/process3"/>
    <dgm:cxn modelId="{07FF88E2-E60D-4A9A-A8CE-FDB3002A821F}" type="presParOf" srcId="{AEE1A74B-E56D-4CB2-BD81-412C36BCAED3}" destId="{A613BB01-DB46-4BAB-AFC9-CDE2D6142C6B}" srcOrd="1" destOrd="0" presId="urn:microsoft.com/office/officeart/2005/8/layout/process3"/>
    <dgm:cxn modelId="{C107ED49-1961-47AC-8F6B-ECEB9528F385}" type="presParOf" srcId="{AEE1A74B-E56D-4CB2-BD81-412C36BCAED3}" destId="{79DDC197-B63D-4134-BEDF-40D6B5067E1D}" srcOrd="2" destOrd="0" presId="urn:microsoft.com/office/officeart/2005/8/layout/process3"/>
    <dgm:cxn modelId="{61703BEA-9D67-429F-8247-897B76985756}" type="presParOf" srcId="{116FB46F-5674-4B1B-B4DB-798BC513219B}" destId="{872AF168-1F7D-4E05-B419-6EA12DDAD160}" srcOrd="3" destOrd="0" presId="urn:microsoft.com/office/officeart/2005/8/layout/process3"/>
    <dgm:cxn modelId="{770DA77A-7D1C-47BD-805F-1A8A16AD2AC5}" type="presParOf" srcId="{872AF168-1F7D-4E05-B419-6EA12DDAD160}" destId="{8AF1764D-440E-4571-BD17-D59AFF0DC710}" srcOrd="0" destOrd="0" presId="urn:microsoft.com/office/officeart/2005/8/layout/process3"/>
    <dgm:cxn modelId="{7936CA29-2F73-42F6-90B5-AB709067F1B5}" type="presParOf" srcId="{116FB46F-5674-4B1B-B4DB-798BC513219B}" destId="{3957706B-812C-453E-9028-880B53DC306E}" srcOrd="4" destOrd="0" presId="urn:microsoft.com/office/officeart/2005/8/layout/process3"/>
    <dgm:cxn modelId="{4E6D5F98-4992-43AF-9E8C-DFD301A57413}" type="presParOf" srcId="{3957706B-812C-453E-9028-880B53DC306E}" destId="{4CF6C22F-E955-488D-8170-CA4DD178D9F0}" srcOrd="0" destOrd="0" presId="urn:microsoft.com/office/officeart/2005/8/layout/process3"/>
    <dgm:cxn modelId="{5C5E116A-921D-482E-88B1-C554D076C8F0}" type="presParOf" srcId="{3957706B-812C-453E-9028-880B53DC306E}" destId="{CF4BAC95-0090-4AC5-A1CB-D92FFBD6D927}" srcOrd="1" destOrd="0" presId="urn:microsoft.com/office/officeart/2005/8/layout/process3"/>
    <dgm:cxn modelId="{71C6C818-18F1-4A90-B2B2-099468F5F0CB}" type="presParOf" srcId="{3957706B-812C-453E-9028-880B53DC306E}" destId="{D632E269-3911-4378-943C-B572D0D96CCD}" srcOrd="2" destOrd="0" presId="urn:microsoft.com/office/officeart/2005/8/layout/process3"/>
    <dgm:cxn modelId="{08D74319-EA9B-4E18-9737-34133B369B2E}" type="presParOf" srcId="{116FB46F-5674-4B1B-B4DB-798BC513219B}" destId="{2EF3453B-BD2F-42FA-81E5-09377445F7A9}" srcOrd="5" destOrd="0" presId="urn:microsoft.com/office/officeart/2005/8/layout/process3"/>
    <dgm:cxn modelId="{6D41F491-C24A-45F8-AC26-3CA70C84B215}" type="presParOf" srcId="{2EF3453B-BD2F-42FA-81E5-09377445F7A9}" destId="{0B72AEB7-14F9-4F33-832B-0E8CC5B4B962}" srcOrd="0" destOrd="0" presId="urn:microsoft.com/office/officeart/2005/8/layout/process3"/>
    <dgm:cxn modelId="{C5805A98-6A57-4DED-84AF-125FDE4C6F59}" type="presParOf" srcId="{116FB46F-5674-4B1B-B4DB-798BC513219B}" destId="{954A063B-92A1-4743-B759-F02211AAE23B}" srcOrd="6" destOrd="0" presId="urn:microsoft.com/office/officeart/2005/8/layout/process3"/>
    <dgm:cxn modelId="{4C464012-CA7B-4531-AC9B-2C61E27466F7}" type="presParOf" srcId="{954A063B-92A1-4743-B759-F02211AAE23B}" destId="{AB91EA1E-2E3B-498F-AF2B-8D5F8F3A01FB}" srcOrd="0" destOrd="0" presId="urn:microsoft.com/office/officeart/2005/8/layout/process3"/>
    <dgm:cxn modelId="{61DECD0C-9BE5-445C-B0FE-2CA88A80A4A5}" type="presParOf" srcId="{954A063B-92A1-4743-B759-F02211AAE23B}" destId="{2159D7C9-CDC0-4895-AF63-137B238A2F77}" srcOrd="1" destOrd="0" presId="urn:microsoft.com/office/officeart/2005/8/layout/process3"/>
    <dgm:cxn modelId="{5F41E679-02BA-4074-AD0E-B66D74346674}" type="presParOf" srcId="{954A063B-92A1-4743-B759-F02211AAE23B}" destId="{2DF2E945-B7A9-49B2-BC5D-D169DC1B63E8}" srcOrd="2" destOrd="0" presId="urn:microsoft.com/office/officeart/2005/8/layout/process3"/>
    <dgm:cxn modelId="{932A851D-235A-41B0-B969-8FA29EBA43BF}" type="presParOf" srcId="{116FB46F-5674-4B1B-B4DB-798BC513219B}" destId="{ED24CDDC-5EE2-4A43-B3FD-50BAD05EA0B4}" srcOrd="7" destOrd="0" presId="urn:microsoft.com/office/officeart/2005/8/layout/process3"/>
    <dgm:cxn modelId="{3E77A7F4-37F2-4499-8B62-07B0A6916770}" type="presParOf" srcId="{ED24CDDC-5EE2-4A43-B3FD-50BAD05EA0B4}" destId="{1A585DDD-7957-4D78-83B4-274EA1140E8C}" srcOrd="0" destOrd="0" presId="urn:microsoft.com/office/officeart/2005/8/layout/process3"/>
    <dgm:cxn modelId="{6775BD9B-C3D5-4696-8D8D-48B4CA321306}" type="presParOf" srcId="{116FB46F-5674-4B1B-B4DB-798BC513219B}" destId="{D536746A-4145-4B50-9E99-6FEFC41F36D6}" srcOrd="8" destOrd="0" presId="urn:microsoft.com/office/officeart/2005/8/layout/process3"/>
    <dgm:cxn modelId="{E51840CF-C39B-4796-A831-97250E6750EF}" type="presParOf" srcId="{D536746A-4145-4B50-9E99-6FEFC41F36D6}" destId="{196062BE-5E18-4493-91D0-25A03695B9FE}" srcOrd="0" destOrd="0" presId="urn:microsoft.com/office/officeart/2005/8/layout/process3"/>
    <dgm:cxn modelId="{CCFF2BC2-101D-4161-8616-95BD83DE3006}" type="presParOf" srcId="{D536746A-4145-4B50-9E99-6FEFC41F36D6}" destId="{F037A050-5C60-4BCE-9BCE-603182A67525}" srcOrd="1" destOrd="0" presId="urn:microsoft.com/office/officeart/2005/8/layout/process3"/>
    <dgm:cxn modelId="{997C3110-2DA6-4AD8-81D7-F96798DA304D}" type="presParOf" srcId="{D536746A-4145-4B50-9E99-6FEFC41F36D6}" destId="{BB71D5DB-2871-4791-9351-380F0D30166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Dostawa bezpośrednia od Klienta</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Odbiór - &gt; dostawa bezpośrednia </a:t>
          </a:r>
          <a:br>
            <a:rPr lang="pl-PL" dirty="0"/>
          </a:br>
          <a:r>
            <a:rPr lang="pl-PL" dirty="0"/>
            <a:t>z oddziału odbierającego</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Odbiór -&gt; dostawa bezpośrednia autem </a:t>
          </a:r>
          <a:br>
            <a:rPr lang="pl-PL" dirty="0"/>
          </a:br>
          <a:r>
            <a:rPr lang="pl-PL" dirty="0"/>
            <a:t>z transportu międzyoddziałowego</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Odbiór -&gt; dostawa autem odbierającym</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68CE92DC-918D-49BF-B843-DDD5190D8ECB}">
      <dgm:prSet phldrT="[Tekst]"/>
      <dgm:spPr/>
      <dgm:t>
        <a:bodyPr/>
        <a:lstStyle/>
        <a:p>
          <a:r>
            <a:rPr lang="pl-PL" dirty="0"/>
            <a:t>Odbiór -&gt; transport międzyoddziałowy -&gt; dostawa</a:t>
          </a:r>
        </a:p>
      </dgm:t>
    </dgm:pt>
    <dgm:pt modelId="{E3308FD1-4745-4FEA-9FD0-ED10C6B74919}" type="parTrans" cxnId="{EBD163B3-69DB-4FBF-B008-9449379BF819}">
      <dgm:prSet/>
      <dgm:spPr/>
      <dgm:t>
        <a:bodyPr/>
        <a:lstStyle/>
        <a:p>
          <a:endParaRPr lang="pl-PL"/>
        </a:p>
      </dgm:t>
    </dgm:pt>
    <dgm:pt modelId="{0B141839-69C1-42CD-8E93-41EFED52FA59}" type="sibTrans" cxnId="{EBD163B3-69DB-4FBF-B008-9449379BF819}">
      <dgm:prSet/>
      <dgm:spPr/>
      <dgm:t>
        <a:bodyPr/>
        <a:lstStyle/>
        <a:p>
          <a:endParaRPr lang="pl-PL"/>
        </a:p>
      </dgm:t>
    </dgm:pt>
    <dgm:pt modelId="{0EF9BE0A-DCBF-4BEF-9658-B0368F263D7C}">
      <dgm:prSet phldrT="[Tekst]"/>
      <dgm:spPr/>
      <dgm:t>
        <a:bodyPr/>
        <a:lstStyle/>
        <a:p>
          <a:r>
            <a:rPr lang="pl-PL" dirty="0"/>
            <a:t>Odbiór kierunkowy (odbiór realizowany przez oddział dostarczający) -&gt; dostawa</a:t>
          </a:r>
        </a:p>
      </dgm:t>
    </dgm:pt>
    <dgm:pt modelId="{76D56272-C29A-4057-BC90-1DE17BA22E8E}" type="parTrans" cxnId="{DCC7AA25-A3A3-4A9A-9E83-6BCF5C7AAD84}">
      <dgm:prSet/>
      <dgm:spPr/>
      <dgm:t>
        <a:bodyPr/>
        <a:lstStyle/>
        <a:p>
          <a:endParaRPr lang="pl-PL"/>
        </a:p>
      </dgm:t>
    </dgm:pt>
    <dgm:pt modelId="{96C40160-AE60-46CA-8FB4-44E431475BFB}" type="sibTrans" cxnId="{DCC7AA25-A3A3-4A9A-9E83-6BCF5C7AAD84}">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6">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6">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6">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6">
        <dgm:presLayoutVars>
          <dgm:bulletEnabled val="1"/>
        </dgm:presLayoutVars>
      </dgm:prSet>
      <dgm:spPr/>
    </dgm:pt>
    <dgm:pt modelId="{24C019B8-3D32-4C43-A6BB-337AA203FFC3}" type="pres">
      <dgm:prSet presAssocID="{BE69C0E0-AF41-4CCB-BF74-E365314361D3}" presName="sibTrans" presStyleCnt="0"/>
      <dgm:spPr/>
    </dgm:pt>
    <dgm:pt modelId="{6A9C4C1A-0722-4B69-85CC-0C1D1C2A6319}" type="pres">
      <dgm:prSet presAssocID="{68CE92DC-918D-49BF-B843-DDD5190D8ECB}" presName="node" presStyleLbl="node1" presStyleIdx="4" presStyleCnt="6">
        <dgm:presLayoutVars>
          <dgm:bulletEnabled val="1"/>
        </dgm:presLayoutVars>
      </dgm:prSet>
      <dgm:spPr/>
    </dgm:pt>
    <dgm:pt modelId="{BEDCBAB2-0E7A-47D1-A4FE-B1A0E88CAB0C}" type="pres">
      <dgm:prSet presAssocID="{0B141839-69C1-42CD-8E93-41EFED52FA59}" presName="sibTrans" presStyleCnt="0"/>
      <dgm:spPr/>
    </dgm:pt>
    <dgm:pt modelId="{D6572035-1E8E-4DBD-88FE-69543F072926}" type="pres">
      <dgm:prSet presAssocID="{0EF9BE0A-DCBF-4BEF-9658-B0368F263D7C}" presName="node" presStyleLbl="node1" presStyleIdx="5" presStyleCnt="6">
        <dgm:presLayoutVars>
          <dgm:bulletEnabled val="1"/>
        </dgm:presLayoutVars>
      </dgm:prSet>
      <dgm:spPr/>
    </dgm:pt>
  </dgm:ptLst>
  <dgm:cxnLst>
    <dgm:cxn modelId="{2E65061E-04C6-46B8-8EA5-1F79F57EBB01}" type="presOf" srcId="{68CE92DC-918D-49BF-B843-DDD5190D8ECB}" destId="{6A9C4C1A-0722-4B69-85CC-0C1D1C2A6319}" srcOrd="0" destOrd="0" presId="urn:microsoft.com/office/officeart/2005/8/layout/default"/>
    <dgm:cxn modelId="{DCC7AA25-A3A3-4A9A-9E83-6BCF5C7AAD84}" srcId="{FA235775-CD05-4A0C-9373-41659AEFF0C7}" destId="{0EF9BE0A-DCBF-4BEF-9658-B0368F263D7C}" srcOrd="5" destOrd="0" parTransId="{76D56272-C29A-4057-BC90-1DE17BA22E8E}" sibTransId="{96C40160-AE60-46CA-8FB4-44E431475BFB}"/>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A1CF5AE-7B2B-446B-A440-47736088155B}" type="presOf" srcId="{0EF9BE0A-DCBF-4BEF-9658-B0368F263D7C}" destId="{D6572035-1E8E-4DBD-88FE-69543F072926}" srcOrd="0" destOrd="0" presId="urn:microsoft.com/office/officeart/2005/8/layout/default"/>
    <dgm:cxn modelId="{EBD163B3-69DB-4FBF-B008-9449379BF819}" srcId="{FA235775-CD05-4A0C-9373-41659AEFF0C7}" destId="{68CE92DC-918D-49BF-B843-DDD5190D8ECB}" srcOrd="4" destOrd="0" parTransId="{E3308FD1-4745-4FEA-9FD0-ED10C6B74919}" sibTransId="{0B141839-69C1-42CD-8E93-41EFED52FA59}"/>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 modelId="{53EECDAB-FC5D-4147-A3BF-D41EF8A70ADD}" type="presParOf" srcId="{B0FDD8F4-4658-43CD-ABD7-B5A1F5526B97}" destId="{24C019B8-3D32-4C43-A6BB-337AA203FFC3}" srcOrd="7" destOrd="0" presId="urn:microsoft.com/office/officeart/2005/8/layout/default"/>
    <dgm:cxn modelId="{2C236AC6-8BCF-4101-878B-7F4159D47ABA}" type="presParOf" srcId="{B0FDD8F4-4658-43CD-ABD7-B5A1F5526B97}" destId="{6A9C4C1A-0722-4B69-85CC-0C1D1C2A6319}" srcOrd="8" destOrd="0" presId="urn:microsoft.com/office/officeart/2005/8/layout/default"/>
    <dgm:cxn modelId="{478E8EC1-D3E7-413D-A2FB-69C2AB2B882D}" type="presParOf" srcId="{B0FDD8F4-4658-43CD-ABD7-B5A1F5526B97}" destId="{BEDCBAB2-0E7A-47D1-A4FE-B1A0E88CAB0C}" srcOrd="9" destOrd="0" presId="urn:microsoft.com/office/officeart/2005/8/layout/default"/>
    <dgm:cxn modelId="{16204A73-A0CE-4A7C-BFE7-CC18C8FD9915}" type="presParOf" srcId="{B0FDD8F4-4658-43CD-ABD7-B5A1F5526B97}" destId="{D6572035-1E8E-4DBD-88FE-69543F0729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Maksymalizacja wypełnienia na trasach</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Niższa emisja CO2</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Możliwość ograniczenia kosztów logistyki dla nadawców przesyłek</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84F9CA89-D4BA-4D04-B5FE-A26C05B3A251}">
      <dgm:prSet phldrT="[Tekst]"/>
      <dgm:spPr/>
      <dgm:t>
        <a:bodyPr/>
        <a:lstStyle/>
        <a:p>
          <a:r>
            <a:rPr lang="pl-PL" dirty="0"/>
            <a:t>Możliwość dostarczania przesyłek paletowych przez najmniejsze firmy</a:t>
          </a:r>
        </a:p>
      </dgm:t>
    </dgm:pt>
    <dgm:pt modelId="{5FD5B4E3-CADE-4014-925E-18E819A2DA1C}" type="parTrans" cxnId="{D04A3CBB-12C3-48A4-93F7-58BF99F2EE80}">
      <dgm:prSet/>
      <dgm:spPr/>
      <dgm:t>
        <a:bodyPr/>
        <a:lstStyle/>
        <a:p>
          <a:endParaRPr lang="pl-PL"/>
        </a:p>
      </dgm:t>
    </dgm:pt>
    <dgm:pt modelId="{585CBB6F-6E76-4406-8A61-2D0A05F8F1C7}" type="sibTrans" cxnId="{D04A3CBB-12C3-48A4-93F7-58BF99F2EE80}">
      <dgm:prSet/>
      <dgm:spPr/>
      <dgm:t>
        <a:bodyPr/>
        <a:lstStyle/>
        <a:p>
          <a:endParaRPr lang="pl-PL"/>
        </a:p>
      </dgm:t>
    </dgm:pt>
    <dgm:pt modelId="{F8AC7146-1644-4280-AEF2-E93763ECD653}">
      <dgm:prSet phldrT="[Tekst]"/>
      <dgm:spPr/>
      <dgm:t>
        <a:bodyPr/>
        <a:lstStyle/>
        <a:p>
          <a:r>
            <a:rPr lang="pl-PL" dirty="0"/>
            <a:t>Pełna identyfikacja przesyłek</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Możliwość standaryzacji </a:t>
          </a:r>
          <a:br>
            <a:rPr lang="pl-PL" dirty="0"/>
          </a:br>
          <a:r>
            <a:rPr lang="pl-PL" dirty="0"/>
            <a:t>i automatyzacji procesów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Możliwość pełnego outsourcingu części magazynowej </a:t>
          </a:r>
          <a:br>
            <a:rPr lang="pl-PL" dirty="0"/>
          </a:br>
          <a:r>
            <a:rPr lang="pl-PL" dirty="0"/>
            <a:t>i transportowej</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7">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7">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7">
        <dgm:presLayoutVars>
          <dgm:bulletEnabled val="1"/>
        </dgm:presLayoutVars>
      </dgm:prSet>
      <dgm:spPr/>
    </dgm:pt>
    <dgm:pt modelId="{E724A6AF-4DFE-4E14-95B9-67AFD7D6BC4E}" type="pres">
      <dgm:prSet presAssocID="{775E5316-4317-40CF-9C5F-D76D8EBED59A}" presName="sibTrans" presStyleCnt="0"/>
      <dgm:spPr/>
    </dgm:pt>
    <dgm:pt modelId="{98CD99CA-6CFB-4874-A13B-00BD588883B0}" type="pres">
      <dgm:prSet presAssocID="{84F9CA89-D4BA-4D04-B5FE-A26C05B3A251}" presName="node" presStyleLbl="node1" presStyleIdx="3" presStyleCnt="7">
        <dgm:presLayoutVars>
          <dgm:bulletEnabled val="1"/>
        </dgm:presLayoutVars>
      </dgm:prSet>
      <dgm:spPr/>
    </dgm:pt>
    <dgm:pt modelId="{44CE7682-7EBA-4B9D-8F5C-CDC942C6CCDA}" type="pres">
      <dgm:prSet presAssocID="{585CBB6F-6E76-4406-8A61-2D0A05F8F1C7}" presName="sibTrans" presStyleCnt="0"/>
      <dgm:spPr/>
    </dgm:pt>
    <dgm:pt modelId="{807FDE8A-B6E6-400F-A35B-0EB535BBFB71}" type="pres">
      <dgm:prSet presAssocID="{F8AC7146-1644-4280-AEF2-E93763ECD653}" presName="node" presStyleLbl="node1" presStyleIdx="4" presStyleCnt="7">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5" presStyleCnt="7">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6" presStyleCnt="7">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6"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5"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4"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D04A3CBB-12C3-48A4-93F7-58BF99F2EE80}" srcId="{EA981376-2115-4583-BF97-6F039B775EDE}" destId="{84F9CA89-D4BA-4D04-B5FE-A26C05B3A251}" srcOrd="3" destOrd="0" parTransId="{5FD5B4E3-CADE-4014-925E-18E819A2DA1C}" sibTransId="{585CBB6F-6E76-4406-8A61-2D0A05F8F1C7}"/>
    <dgm:cxn modelId="{EA081DD8-15FA-4BC6-9182-5D87B5200B26}" srcId="{EA981376-2115-4583-BF97-6F039B775EDE}" destId="{94AF6F7B-F390-42CA-8260-09DDDE49EA62}" srcOrd="2" destOrd="0" parTransId="{60B1A9CC-6C64-4EA8-AEB1-5DD140401EF7}" sibTransId="{775E5316-4317-40CF-9C5F-D76D8EBED59A}"/>
    <dgm:cxn modelId="{86E219E6-EB75-4C1B-BDEE-4F9980B1DE42}" srcId="{EA981376-2115-4583-BF97-6F039B775EDE}" destId="{8F7601CA-D462-4E6A-B861-0B8875F80C44}" srcOrd="0" destOrd="0" parTransId="{73924138-7E78-4B4D-BCA0-44025D4D3EEA}" sibTransId="{C6F902EB-AFBE-445D-B943-C54193DE1A88}"/>
    <dgm:cxn modelId="{25E05DFC-C3CC-4483-880D-45964C24384B}" type="presOf" srcId="{84F9CA89-D4BA-4D04-B5FE-A26C05B3A251}" destId="{98CD99CA-6CFB-4874-A13B-00BD588883B0}" srcOrd="0" destOrd="0" presId="urn:microsoft.com/office/officeart/2005/8/layout/default"/>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D6526010-6E5A-40F9-BF85-A78AC92F6129}" type="presParOf" srcId="{5E58D6EA-54F0-4CB7-9C7B-F6A04494A9E4}" destId="{98CD99CA-6CFB-4874-A13B-00BD588883B0}" srcOrd="6" destOrd="0" presId="urn:microsoft.com/office/officeart/2005/8/layout/default"/>
    <dgm:cxn modelId="{D80149E9-F4BD-4F50-B29F-729788D0A6CD}" type="presParOf" srcId="{5E58D6EA-54F0-4CB7-9C7B-F6A04494A9E4}" destId="{44CE7682-7EBA-4B9D-8F5C-CDC942C6CCDA}" srcOrd="7" destOrd="0" presId="urn:microsoft.com/office/officeart/2005/8/layout/default"/>
    <dgm:cxn modelId="{46C7AEDE-C10A-4863-BE1E-0472E673AF68}" type="presParOf" srcId="{5E58D6EA-54F0-4CB7-9C7B-F6A04494A9E4}" destId="{807FDE8A-B6E6-400F-A35B-0EB535BBFB71}" srcOrd="8" destOrd="0" presId="urn:microsoft.com/office/officeart/2005/8/layout/default"/>
    <dgm:cxn modelId="{C6E25FE1-5433-42F3-9ECB-AA459D7054E9}" type="presParOf" srcId="{5E58D6EA-54F0-4CB7-9C7B-F6A04494A9E4}" destId="{76B82996-0C89-4BDB-95F9-697A95AC9029}" srcOrd="9" destOrd="0" presId="urn:microsoft.com/office/officeart/2005/8/layout/default"/>
    <dgm:cxn modelId="{DC5DFFE2-68A7-457C-9F6E-333D6BB2FFC5}" type="presParOf" srcId="{5E58D6EA-54F0-4CB7-9C7B-F6A04494A9E4}" destId="{EED8E3C3-42C9-4597-B79A-5FE56455A5E3}" srcOrd="10" destOrd="0" presId="urn:microsoft.com/office/officeart/2005/8/layout/default"/>
    <dgm:cxn modelId="{24FB67F8-5576-41B0-866B-762440E7E823}" type="presParOf" srcId="{5E58D6EA-54F0-4CB7-9C7B-F6A04494A9E4}" destId="{46EA06ED-5260-4284-B19D-724494CB1D25}" srcOrd="11" destOrd="0" presId="urn:microsoft.com/office/officeart/2005/8/layout/default"/>
    <dgm:cxn modelId="{C96CC1A3-EEBD-4B4F-86FF-CF041130C8C5}" type="presParOf" srcId="{5E58D6EA-54F0-4CB7-9C7B-F6A04494A9E4}" destId="{806A3002-B90F-4F4D-83AC-DCC696934A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Opóźnienia na odbiorach, czy poszczególnych dostawach wpływają na innych Klientów</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Częste przeładunki, zwiększające ryzyko uszkodzenia, zagubienia przesyłki</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Skomplikowane, złożone procesy</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F8AC7146-1644-4280-AEF2-E93763ECD653}">
      <dgm:prSet phldrT="[Tekst]"/>
      <dgm:spPr/>
      <dgm:t>
        <a:bodyPr/>
        <a:lstStyle/>
        <a:p>
          <a:r>
            <a:rPr lang="pl-PL" dirty="0"/>
            <a:t>Możliwość wzrostu temperatury</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Mieszanie przesyłek wielu Klientów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Jedna przesyłka może jechać na kilku trasach </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6">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6">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6">
        <dgm:presLayoutVars>
          <dgm:bulletEnabled val="1"/>
        </dgm:presLayoutVars>
      </dgm:prSet>
      <dgm:spPr/>
    </dgm:pt>
    <dgm:pt modelId="{E724A6AF-4DFE-4E14-95B9-67AFD7D6BC4E}" type="pres">
      <dgm:prSet presAssocID="{775E5316-4317-40CF-9C5F-D76D8EBED59A}" presName="sibTrans" presStyleCnt="0"/>
      <dgm:spPr/>
    </dgm:pt>
    <dgm:pt modelId="{807FDE8A-B6E6-400F-A35B-0EB535BBFB71}" type="pres">
      <dgm:prSet presAssocID="{F8AC7146-1644-4280-AEF2-E93763ECD653}" presName="node" presStyleLbl="node1" presStyleIdx="3" presStyleCnt="6">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4" presStyleCnt="6">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5" presStyleCnt="6">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5"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4"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3"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EA081DD8-15FA-4BC6-9182-5D87B5200B26}" srcId="{EA981376-2115-4583-BF97-6F039B775EDE}" destId="{94AF6F7B-F390-42CA-8260-09DDDE49EA62}" srcOrd="2" destOrd="0" parTransId="{60B1A9CC-6C64-4EA8-AEB1-5DD140401EF7}" sibTransId="{775E5316-4317-40CF-9C5F-D76D8EBED59A}"/>
    <dgm:cxn modelId="{86E219E6-EB75-4C1B-BDEE-4F9980B1DE42}" srcId="{EA981376-2115-4583-BF97-6F039B775EDE}" destId="{8F7601CA-D462-4E6A-B861-0B8875F80C44}" srcOrd="0" destOrd="0" parTransId="{73924138-7E78-4B4D-BCA0-44025D4D3EEA}" sibTransId="{C6F902EB-AFBE-445D-B943-C54193DE1A88}"/>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46C7AEDE-C10A-4863-BE1E-0472E673AF68}" type="presParOf" srcId="{5E58D6EA-54F0-4CB7-9C7B-F6A04494A9E4}" destId="{807FDE8A-B6E6-400F-A35B-0EB535BBFB71}" srcOrd="6" destOrd="0" presId="urn:microsoft.com/office/officeart/2005/8/layout/default"/>
    <dgm:cxn modelId="{C6E25FE1-5433-42F3-9ECB-AA459D7054E9}" type="presParOf" srcId="{5E58D6EA-54F0-4CB7-9C7B-F6A04494A9E4}" destId="{76B82996-0C89-4BDB-95F9-697A95AC9029}" srcOrd="7" destOrd="0" presId="urn:microsoft.com/office/officeart/2005/8/layout/default"/>
    <dgm:cxn modelId="{DC5DFFE2-68A7-457C-9F6E-333D6BB2FFC5}" type="presParOf" srcId="{5E58D6EA-54F0-4CB7-9C7B-F6A04494A9E4}" destId="{EED8E3C3-42C9-4597-B79A-5FE56455A5E3}" srcOrd="8" destOrd="0" presId="urn:microsoft.com/office/officeart/2005/8/layout/default"/>
    <dgm:cxn modelId="{24FB67F8-5576-41B0-866B-762440E7E823}" type="presParOf" srcId="{5E58D6EA-54F0-4CB7-9C7B-F6A04494A9E4}" destId="{46EA06ED-5260-4284-B19D-724494CB1D25}" srcOrd="9" destOrd="0" presId="urn:microsoft.com/office/officeart/2005/8/layout/default"/>
    <dgm:cxn modelId="{C96CC1A3-EEBD-4B4F-86FF-CF041130C8C5}" type="presParOf" srcId="{5E58D6EA-54F0-4CB7-9C7B-F6A04494A9E4}" destId="{806A3002-B90F-4F4D-83AC-DCC696934A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7C334-252E-43DA-9391-50A8BE3BE7C4}" type="doc">
      <dgm:prSet loTypeId="urn:microsoft.com/office/officeart/2005/8/layout/cycle4" loCatId="matrix" qsTypeId="urn:microsoft.com/office/officeart/2005/8/quickstyle/simple1" qsCatId="simple" csTypeId="urn:microsoft.com/office/officeart/2005/8/colors/accent1_2" csCatId="accent1" phldr="1"/>
      <dgm:spPr/>
    </dgm:pt>
    <dgm:pt modelId="{C8A34080-B9B4-4F26-A37E-CDFBC573DF62}">
      <dgm:prSet phldrT="[Tekst]"/>
      <dgm:spPr/>
      <dgm:t>
        <a:bodyPr/>
        <a:lstStyle/>
        <a:p>
          <a:r>
            <a:rPr lang="pl-PL" dirty="0"/>
            <a:t>Koszty</a:t>
          </a:r>
        </a:p>
      </dgm:t>
    </dgm:pt>
    <dgm:pt modelId="{80DA37B1-0D9D-4B34-B7FC-4E7049580E93}" type="parTrans" cxnId="{18E613C5-7C17-45B8-A98C-10DF490932CF}">
      <dgm:prSet/>
      <dgm:spPr/>
      <dgm:t>
        <a:bodyPr/>
        <a:lstStyle/>
        <a:p>
          <a:endParaRPr lang="pl-PL"/>
        </a:p>
      </dgm:t>
    </dgm:pt>
    <dgm:pt modelId="{81B9EC10-24B7-4DB7-8745-E0E123EE6F07}" type="sibTrans" cxnId="{18E613C5-7C17-45B8-A98C-10DF490932CF}">
      <dgm:prSet/>
      <dgm:spPr/>
      <dgm:t>
        <a:bodyPr/>
        <a:lstStyle/>
        <a:p>
          <a:endParaRPr lang="pl-PL"/>
        </a:p>
      </dgm:t>
    </dgm:pt>
    <dgm:pt modelId="{7EDC50A5-6257-44BA-95E7-220D49878449}">
      <dgm:prSet phldrT="[Tekst]"/>
      <dgm:spPr/>
      <dgm:t>
        <a:bodyPr/>
        <a:lstStyle/>
        <a:p>
          <a:r>
            <a:rPr lang="pl-PL" dirty="0"/>
            <a:t>Jakość</a:t>
          </a:r>
        </a:p>
      </dgm:t>
    </dgm:pt>
    <dgm:pt modelId="{C0D350D2-EAEB-4AB0-B017-3628BA50D055}" type="parTrans" cxnId="{82C6127B-6B7D-4360-9DE0-538D3FAEF711}">
      <dgm:prSet/>
      <dgm:spPr/>
      <dgm:t>
        <a:bodyPr/>
        <a:lstStyle/>
        <a:p>
          <a:endParaRPr lang="pl-PL"/>
        </a:p>
      </dgm:t>
    </dgm:pt>
    <dgm:pt modelId="{104FA2EC-D62E-4825-BD4E-E2B3972D4DC9}" type="sibTrans" cxnId="{82C6127B-6B7D-4360-9DE0-538D3FAEF711}">
      <dgm:prSet/>
      <dgm:spPr/>
      <dgm:t>
        <a:bodyPr/>
        <a:lstStyle/>
        <a:p>
          <a:endParaRPr lang="pl-PL"/>
        </a:p>
      </dgm:t>
    </dgm:pt>
    <dgm:pt modelId="{6444A3D6-C86D-4045-ABED-54B24C7CB18A}">
      <dgm:prSet phldrT="[Tekst]"/>
      <dgm:spPr/>
      <dgm:t>
        <a:bodyPr/>
        <a:lstStyle/>
        <a:p>
          <a:r>
            <a:rPr lang="pl-PL" dirty="0"/>
            <a:t>Niezawodność</a:t>
          </a:r>
        </a:p>
      </dgm:t>
    </dgm:pt>
    <dgm:pt modelId="{719CE86F-65EE-4792-B0F0-D49C3D0CE286}" type="parTrans" cxnId="{1AEBCC4A-49E4-468E-A67F-559987A9FC01}">
      <dgm:prSet/>
      <dgm:spPr/>
      <dgm:t>
        <a:bodyPr/>
        <a:lstStyle/>
        <a:p>
          <a:endParaRPr lang="pl-PL"/>
        </a:p>
      </dgm:t>
    </dgm:pt>
    <dgm:pt modelId="{2B764FAC-4A78-45D5-B8C9-12A01D446C94}" type="sibTrans" cxnId="{1AEBCC4A-49E4-468E-A67F-559987A9FC01}">
      <dgm:prSet/>
      <dgm:spPr/>
      <dgm:t>
        <a:bodyPr/>
        <a:lstStyle/>
        <a:p>
          <a:endParaRPr lang="pl-PL"/>
        </a:p>
      </dgm:t>
    </dgm:pt>
    <dgm:pt modelId="{D12B19BC-927E-47A2-9738-A863D6A50B16}">
      <dgm:prSet/>
      <dgm:spPr/>
      <dgm:t>
        <a:bodyPr/>
        <a:lstStyle/>
        <a:p>
          <a:r>
            <a:rPr lang="pl-PL" dirty="0"/>
            <a:t>Kontrola</a:t>
          </a:r>
        </a:p>
      </dgm:t>
    </dgm:pt>
    <dgm:pt modelId="{1B4F6486-42B5-496C-AAB6-39FB5BD69C35}" type="parTrans" cxnId="{D1B5A6C5-D0B0-4C0C-B4E3-7216C0977434}">
      <dgm:prSet/>
      <dgm:spPr/>
      <dgm:t>
        <a:bodyPr/>
        <a:lstStyle/>
        <a:p>
          <a:endParaRPr lang="pl-PL"/>
        </a:p>
      </dgm:t>
    </dgm:pt>
    <dgm:pt modelId="{BDC108F7-5ADD-403F-94D2-0DAC56D0F547}" type="sibTrans" cxnId="{D1B5A6C5-D0B0-4C0C-B4E3-7216C0977434}">
      <dgm:prSet/>
      <dgm:spPr/>
      <dgm:t>
        <a:bodyPr/>
        <a:lstStyle/>
        <a:p>
          <a:endParaRPr lang="pl-PL"/>
        </a:p>
      </dgm:t>
    </dgm:pt>
    <dgm:pt modelId="{191BC737-FF7A-4CFE-988B-C2795D9CFBB1}" type="pres">
      <dgm:prSet presAssocID="{CBE7C334-252E-43DA-9391-50A8BE3BE7C4}" presName="cycleMatrixDiagram" presStyleCnt="0">
        <dgm:presLayoutVars>
          <dgm:chMax val="1"/>
          <dgm:dir/>
          <dgm:animLvl val="lvl"/>
          <dgm:resizeHandles val="exact"/>
        </dgm:presLayoutVars>
      </dgm:prSet>
      <dgm:spPr/>
    </dgm:pt>
    <dgm:pt modelId="{C7C4C59E-9A69-4ABA-8D5E-F6697DADB747}" type="pres">
      <dgm:prSet presAssocID="{CBE7C334-252E-43DA-9391-50A8BE3BE7C4}" presName="children" presStyleCnt="0"/>
      <dgm:spPr/>
    </dgm:pt>
    <dgm:pt modelId="{D9ECA597-A525-4F44-A9CE-547E83BB6E62}" type="pres">
      <dgm:prSet presAssocID="{CBE7C334-252E-43DA-9391-50A8BE3BE7C4}" presName="childPlaceholder" presStyleCnt="0"/>
      <dgm:spPr/>
    </dgm:pt>
    <dgm:pt modelId="{3AE38B21-C885-4744-A2C0-2A63983C157A}" type="pres">
      <dgm:prSet presAssocID="{CBE7C334-252E-43DA-9391-50A8BE3BE7C4}" presName="circle" presStyleCnt="0"/>
      <dgm:spPr/>
    </dgm:pt>
    <dgm:pt modelId="{0555B33F-D8B3-4CD4-B0D6-0C4C23B8A324}" type="pres">
      <dgm:prSet presAssocID="{CBE7C334-252E-43DA-9391-50A8BE3BE7C4}" presName="quadrant1" presStyleLbl="node1" presStyleIdx="0" presStyleCnt="4">
        <dgm:presLayoutVars>
          <dgm:chMax val="1"/>
          <dgm:bulletEnabled val="1"/>
        </dgm:presLayoutVars>
      </dgm:prSet>
      <dgm:spPr/>
    </dgm:pt>
    <dgm:pt modelId="{C86F3CEA-0FBD-4889-8B80-CAAFDDAEACC3}" type="pres">
      <dgm:prSet presAssocID="{CBE7C334-252E-43DA-9391-50A8BE3BE7C4}" presName="quadrant2" presStyleLbl="node1" presStyleIdx="1" presStyleCnt="4">
        <dgm:presLayoutVars>
          <dgm:chMax val="1"/>
          <dgm:bulletEnabled val="1"/>
        </dgm:presLayoutVars>
      </dgm:prSet>
      <dgm:spPr/>
    </dgm:pt>
    <dgm:pt modelId="{F3647ED7-048A-4148-9FBC-4769F931C2F5}" type="pres">
      <dgm:prSet presAssocID="{CBE7C334-252E-43DA-9391-50A8BE3BE7C4}" presName="quadrant3" presStyleLbl="node1" presStyleIdx="2" presStyleCnt="4">
        <dgm:presLayoutVars>
          <dgm:chMax val="1"/>
          <dgm:bulletEnabled val="1"/>
        </dgm:presLayoutVars>
      </dgm:prSet>
      <dgm:spPr/>
    </dgm:pt>
    <dgm:pt modelId="{BBA8FD7B-C0C4-430B-A559-A6B7D1B914DA}" type="pres">
      <dgm:prSet presAssocID="{CBE7C334-252E-43DA-9391-50A8BE3BE7C4}" presName="quadrant4" presStyleLbl="node1" presStyleIdx="3" presStyleCnt="4">
        <dgm:presLayoutVars>
          <dgm:chMax val="1"/>
          <dgm:bulletEnabled val="1"/>
        </dgm:presLayoutVars>
      </dgm:prSet>
      <dgm:spPr/>
    </dgm:pt>
    <dgm:pt modelId="{0DBA3E0D-99AB-4B21-9F45-618785F3ED6A}" type="pres">
      <dgm:prSet presAssocID="{CBE7C334-252E-43DA-9391-50A8BE3BE7C4}" presName="quadrantPlaceholder" presStyleCnt="0"/>
      <dgm:spPr/>
    </dgm:pt>
    <dgm:pt modelId="{AEFD7FE5-84D3-4338-9B18-A966A28BC497}" type="pres">
      <dgm:prSet presAssocID="{CBE7C334-252E-43DA-9391-50A8BE3BE7C4}" presName="center1" presStyleLbl="fgShp" presStyleIdx="0" presStyleCnt="2"/>
      <dgm:spPr/>
    </dgm:pt>
    <dgm:pt modelId="{B6AD3742-FBBE-4DD7-A73E-508FCEB858D6}" type="pres">
      <dgm:prSet presAssocID="{CBE7C334-252E-43DA-9391-50A8BE3BE7C4}" presName="center2" presStyleLbl="fgShp" presStyleIdx="1" presStyleCnt="2"/>
      <dgm:spPr/>
    </dgm:pt>
  </dgm:ptLst>
  <dgm:cxnLst>
    <dgm:cxn modelId="{1CC1015D-0E6C-4643-83B0-236CD20F068F}" type="presOf" srcId="{CBE7C334-252E-43DA-9391-50A8BE3BE7C4}" destId="{191BC737-FF7A-4CFE-988B-C2795D9CFBB1}" srcOrd="0" destOrd="0" presId="urn:microsoft.com/office/officeart/2005/8/layout/cycle4"/>
    <dgm:cxn modelId="{0314844A-5A90-4E72-9DDB-2EE6C993F2E9}" type="presOf" srcId="{7EDC50A5-6257-44BA-95E7-220D49878449}" destId="{C86F3CEA-0FBD-4889-8B80-CAAFDDAEACC3}" srcOrd="0" destOrd="0" presId="urn:microsoft.com/office/officeart/2005/8/layout/cycle4"/>
    <dgm:cxn modelId="{1AEBCC4A-49E4-468E-A67F-559987A9FC01}" srcId="{CBE7C334-252E-43DA-9391-50A8BE3BE7C4}" destId="{6444A3D6-C86D-4045-ABED-54B24C7CB18A}" srcOrd="2" destOrd="0" parTransId="{719CE86F-65EE-4792-B0F0-D49C3D0CE286}" sibTransId="{2B764FAC-4A78-45D5-B8C9-12A01D446C94}"/>
    <dgm:cxn modelId="{9A1DB47A-6579-4309-83C9-1B8DDDCE5B46}" type="presOf" srcId="{D12B19BC-927E-47A2-9738-A863D6A50B16}" destId="{BBA8FD7B-C0C4-430B-A559-A6B7D1B914DA}" srcOrd="0" destOrd="0" presId="urn:microsoft.com/office/officeart/2005/8/layout/cycle4"/>
    <dgm:cxn modelId="{82C6127B-6B7D-4360-9DE0-538D3FAEF711}" srcId="{CBE7C334-252E-43DA-9391-50A8BE3BE7C4}" destId="{7EDC50A5-6257-44BA-95E7-220D49878449}" srcOrd="1" destOrd="0" parTransId="{C0D350D2-EAEB-4AB0-B017-3628BA50D055}" sibTransId="{104FA2EC-D62E-4825-BD4E-E2B3972D4DC9}"/>
    <dgm:cxn modelId="{189CDBC2-DB07-402E-9E9F-747F3FB1EC1B}" type="presOf" srcId="{6444A3D6-C86D-4045-ABED-54B24C7CB18A}" destId="{F3647ED7-048A-4148-9FBC-4769F931C2F5}" srcOrd="0" destOrd="0" presId="urn:microsoft.com/office/officeart/2005/8/layout/cycle4"/>
    <dgm:cxn modelId="{18E613C5-7C17-45B8-A98C-10DF490932CF}" srcId="{CBE7C334-252E-43DA-9391-50A8BE3BE7C4}" destId="{C8A34080-B9B4-4F26-A37E-CDFBC573DF62}" srcOrd="0" destOrd="0" parTransId="{80DA37B1-0D9D-4B34-B7FC-4E7049580E93}" sibTransId="{81B9EC10-24B7-4DB7-8745-E0E123EE6F07}"/>
    <dgm:cxn modelId="{D1B5A6C5-D0B0-4C0C-B4E3-7216C0977434}" srcId="{CBE7C334-252E-43DA-9391-50A8BE3BE7C4}" destId="{D12B19BC-927E-47A2-9738-A863D6A50B16}" srcOrd="3" destOrd="0" parTransId="{1B4F6486-42B5-496C-AAB6-39FB5BD69C35}" sibTransId="{BDC108F7-5ADD-403F-94D2-0DAC56D0F547}"/>
    <dgm:cxn modelId="{B2098DE8-E31A-4FCC-A037-17D4351E41BB}" type="presOf" srcId="{C8A34080-B9B4-4F26-A37E-CDFBC573DF62}" destId="{0555B33F-D8B3-4CD4-B0D6-0C4C23B8A324}" srcOrd="0" destOrd="0" presId="urn:microsoft.com/office/officeart/2005/8/layout/cycle4"/>
    <dgm:cxn modelId="{5CA06F5C-65A2-4F0C-9509-4DFBFE4B7715}" type="presParOf" srcId="{191BC737-FF7A-4CFE-988B-C2795D9CFBB1}" destId="{C7C4C59E-9A69-4ABA-8D5E-F6697DADB747}" srcOrd="0" destOrd="0" presId="urn:microsoft.com/office/officeart/2005/8/layout/cycle4"/>
    <dgm:cxn modelId="{861C4E01-E568-4B2B-A97F-6E525E377039}" type="presParOf" srcId="{C7C4C59E-9A69-4ABA-8D5E-F6697DADB747}" destId="{D9ECA597-A525-4F44-A9CE-547E83BB6E62}" srcOrd="0" destOrd="0" presId="urn:microsoft.com/office/officeart/2005/8/layout/cycle4"/>
    <dgm:cxn modelId="{C5320AFD-02B0-4F32-AC49-F9A146033BA0}" type="presParOf" srcId="{191BC737-FF7A-4CFE-988B-C2795D9CFBB1}" destId="{3AE38B21-C885-4744-A2C0-2A63983C157A}" srcOrd="1" destOrd="0" presId="urn:microsoft.com/office/officeart/2005/8/layout/cycle4"/>
    <dgm:cxn modelId="{53324EDB-A13C-41E7-A709-5CE4207272AA}" type="presParOf" srcId="{3AE38B21-C885-4744-A2C0-2A63983C157A}" destId="{0555B33F-D8B3-4CD4-B0D6-0C4C23B8A324}" srcOrd="0" destOrd="0" presId="urn:microsoft.com/office/officeart/2005/8/layout/cycle4"/>
    <dgm:cxn modelId="{6BBA012A-36BB-4946-80DD-78673BE16435}" type="presParOf" srcId="{3AE38B21-C885-4744-A2C0-2A63983C157A}" destId="{C86F3CEA-0FBD-4889-8B80-CAAFDDAEACC3}" srcOrd="1" destOrd="0" presId="urn:microsoft.com/office/officeart/2005/8/layout/cycle4"/>
    <dgm:cxn modelId="{D47ADFE5-A52C-4AB6-AA07-5D4FD94E8C5F}" type="presParOf" srcId="{3AE38B21-C885-4744-A2C0-2A63983C157A}" destId="{F3647ED7-048A-4148-9FBC-4769F931C2F5}" srcOrd="2" destOrd="0" presId="urn:microsoft.com/office/officeart/2005/8/layout/cycle4"/>
    <dgm:cxn modelId="{A3230BFC-3EC4-4C07-925F-5F6367EF7C4D}" type="presParOf" srcId="{3AE38B21-C885-4744-A2C0-2A63983C157A}" destId="{BBA8FD7B-C0C4-430B-A559-A6B7D1B914DA}" srcOrd="3" destOrd="0" presId="urn:microsoft.com/office/officeart/2005/8/layout/cycle4"/>
    <dgm:cxn modelId="{CB48FEDD-775E-4384-875F-FED9688C1267}" type="presParOf" srcId="{3AE38B21-C885-4744-A2C0-2A63983C157A}" destId="{0DBA3E0D-99AB-4B21-9F45-618785F3ED6A}" srcOrd="4" destOrd="0" presId="urn:microsoft.com/office/officeart/2005/8/layout/cycle4"/>
    <dgm:cxn modelId="{5AB9FF0D-DAC2-4F74-A482-34692167A511}" type="presParOf" srcId="{191BC737-FF7A-4CFE-988B-C2795D9CFBB1}" destId="{AEFD7FE5-84D3-4338-9B18-A966A28BC497}" srcOrd="2" destOrd="0" presId="urn:microsoft.com/office/officeart/2005/8/layout/cycle4"/>
    <dgm:cxn modelId="{C7D71D2E-CB8B-4688-A52C-22370C33B9AC}" type="presParOf" srcId="{191BC737-FF7A-4CFE-988B-C2795D9CFBB1}" destId="{B6AD3742-FBBE-4DD7-A73E-508FCEB858D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688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2C32387D-A552-4FD8-B47A-A184041EF7D2}">
      <dgm:prSe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Emyto – 10%</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E00AA702-B128-49A7-8D97-04B585DD6EEE}" type="parTrans" cxnId="{C0C02D85-2B28-434A-A4ED-0CAADF83A31F}">
      <dgm:prSet/>
      <dgm:spPr/>
      <dgm:t>
        <a:bodyPr/>
        <a:lstStyle/>
        <a:p>
          <a:endParaRPr lang="pl-PL"/>
        </a:p>
      </dgm:t>
    </dgm:pt>
    <dgm:pt modelId="{925A35BC-AF8D-4F30-8FF0-B0E20ED09A5C}" type="sibTrans" cxnId="{C0C02D85-2B28-434A-A4ED-0CAADF83A31F}">
      <dgm:prSet/>
      <dgm:spPr/>
      <dgm:t>
        <a:bodyPr/>
        <a:lstStyle/>
        <a:p>
          <a:endParaRPr lang="pl-PL"/>
        </a:p>
      </dgm:t>
    </dgm:pt>
    <dgm:pt modelId="{2F584F89-251F-4DD3-A53C-11F030D6382D}">
      <dgm:prSe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Wymiana palet 10 PLN</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14E3845F-6F6D-4E42-9C63-FFC8CE4B6F16}" type="parTrans" cxnId="{D81CC743-0B5B-4CD8-9929-D00F7AACE1DC}">
      <dgm:prSet/>
      <dgm:spPr/>
      <dgm:t>
        <a:bodyPr/>
        <a:lstStyle/>
        <a:p>
          <a:endParaRPr lang="pl-PL"/>
        </a:p>
      </dgm:t>
    </dgm:pt>
    <dgm:pt modelId="{E889CAF8-B5F3-4E5A-BA71-D36BB608F7E5}" type="sibTrans" cxnId="{D81CC743-0B5B-4CD8-9929-D00F7AACE1DC}">
      <dgm:prSet/>
      <dgm:spPr/>
      <dgm:t>
        <a:bodyPr/>
        <a:lstStyle/>
        <a:p>
          <a:endParaRPr lang="pl-PL"/>
        </a:p>
      </dgm:t>
    </dgm:pt>
    <dgm:pt modelId="{6FED4988-0590-4AEC-B686-490DECA7A818}">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Dostawa w weekend – 25%</a:t>
          </a:r>
        </a:p>
      </dgm:t>
    </dgm:pt>
    <dgm:pt modelId="{6D40D2C0-A714-48FD-BC95-F75F05421475}" type="parTrans" cxnId="{1E127202-9D35-4DDB-B88A-072A2C008DEC}">
      <dgm:prSet/>
      <dgm:spPr/>
      <dgm:t>
        <a:bodyPr/>
        <a:lstStyle/>
        <a:p>
          <a:endParaRPr lang="pl-PL"/>
        </a:p>
      </dgm:t>
    </dgm:pt>
    <dgm:pt modelId="{8AD61705-CDFA-4F49-8D80-0C55897B947E}" type="sibTrans" cxnId="{1E127202-9D35-4DDB-B88A-072A2C008DEC}">
      <dgm:prSet/>
      <dgm:spPr/>
      <dgm:t>
        <a:bodyPr/>
        <a:lstStyle/>
        <a:p>
          <a:endParaRPr lang="pl-PL"/>
        </a:p>
      </dgm:t>
    </dgm:pt>
    <dgm:pt modelId="{212F22C3-37EF-4D00-B3A1-E190D14C0E92}">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Korekta paliwowa w czerwcu 2024 wynosi 3% (z arkusza korekta paliwowa)</a:t>
          </a:r>
        </a:p>
      </dgm:t>
    </dgm:pt>
    <dgm:pt modelId="{8F075591-B3BA-4AAA-8F1A-0C17D1B58731}" type="parTrans" cxnId="{7EEEC7DA-612E-4EA5-9661-5C7C7ECAA148}">
      <dgm:prSet/>
      <dgm:spPr/>
      <dgm:t>
        <a:bodyPr/>
        <a:lstStyle/>
        <a:p>
          <a:endParaRPr lang="pl-PL"/>
        </a:p>
      </dgm:t>
    </dgm:pt>
    <dgm:pt modelId="{4C1D25AD-41E8-4E1D-9918-72D8431DA576}" type="sibTrans" cxnId="{7EEEC7DA-612E-4EA5-9661-5C7C7ECAA148}">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7"/>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7"/>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5"/>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7"/>
      <dgm:spPr/>
    </dgm:pt>
    <dgm:pt modelId="{6CBF1E99-5D83-4410-AD7B-AD95C5C27D32}" type="pres">
      <dgm:prSet presAssocID="{A978BCDA-65C9-4B04-9500-2FBA0EED5A40}" presName="vert1" presStyleCnt="0"/>
      <dgm:spPr/>
    </dgm:pt>
    <dgm:pt modelId="{F7ADF52E-13C4-42E1-9D31-43A044CE57D9}" type="pres">
      <dgm:prSet presAssocID="{2C32387D-A552-4FD8-B47A-A184041EF7D2}" presName="vertSpace2a" presStyleCnt="0"/>
      <dgm:spPr/>
    </dgm:pt>
    <dgm:pt modelId="{03836CDF-A797-48B7-855A-7ADA8E36889F}" type="pres">
      <dgm:prSet presAssocID="{2C32387D-A552-4FD8-B47A-A184041EF7D2}" presName="horz2" presStyleCnt="0"/>
      <dgm:spPr/>
    </dgm:pt>
    <dgm:pt modelId="{F20B09C3-DD4E-4C69-9428-8EFEBB56BD41}" type="pres">
      <dgm:prSet presAssocID="{2C32387D-A552-4FD8-B47A-A184041EF7D2}" presName="horzSpace2" presStyleCnt="0"/>
      <dgm:spPr/>
    </dgm:pt>
    <dgm:pt modelId="{09D8D05A-0D9C-4E8A-A224-FA27AB817AB5}" type="pres">
      <dgm:prSet presAssocID="{2C32387D-A552-4FD8-B47A-A184041EF7D2}" presName="tx2" presStyleLbl="revTx" presStyleIdx="3" presStyleCnt="7"/>
      <dgm:spPr/>
    </dgm:pt>
    <dgm:pt modelId="{04D65A42-837D-4F2E-8AF8-50F479CF1EB3}" type="pres">
      <dgm:prSet presAssocID="{2C32387D-A552-4FD8-B47A-A184041EF7D2}" presName="vert2" presStyleCnt="0"/>
      <dgm:spPr/>
    </dgm:pt>
    <dgm:pt modelId="{A5BE11CE-4058-4537-9DF2-F8BDB5DFBC07}" type="pres">
      <dgm:prSet presAssocID="{2C32387D-A552-4FD8-B47A-A184041EF7D2}" presName="thinLine2b" presStyleLbl="callout" presStyleIdx="1" presStyleCnt="5"/>
      <dgm:spPr/>
    </dgm:pt>
    <dgm:pt modelId="{48A725F8-878B-4781-8EBE-9AA39F1685EE}" type="pres">
      <dgm:prSet presAssocID="{2C32387D-A552-4FD8-B47A-A184041EF7D2}" presName="vertSpace2b" presStyleCnt="0"/>
      <dgm:spPr/>
    </dgm:pt>
    <dgm:pt modelId="{3E41EEEA-9DD5-4B70-A04C-92360F410C6E}" type="pres">
      <dgm:prSet presAssocID="{2F584F89-251F-4DD3-A53C-11F030D6382D}" presName="horz2" presStyleCnt="0"/>
      <dgm:spPr/>
    </dgm:pt>
    <dgm:pt modelId="{62EAC2DC-68F5-4E77-8574-7BAB9EF3056C}" type="pres">
      <dgm:prSet presAssocID="{2F584F89-251F-4DD3-A53C-11F030D6382D}" presName="horzSpace2" presStyleCnt="0"/>
      <dgm:spPr/>
    </dgm:pt>
    <dgm:pt modelId="{DF8E751A-5310-4E1A-A5A3-EF0C0726DFC0}" type="pres">
      <dgm:prSet presAssocID="{2F584F89-251F-4DD3-A53C-11F030D6382D}" presName="tx2" presStyleLbl="revTx" presStyleIdx="4" presStyleCnt="7"/>
      <dgm:spPr/>
    </dgm:pt>
    <dgm:pt modelId="{1AB0C664-81FF-411F-9EA6-F59E2179EF69}" type="pres">
      <dgm:prSet presAssocID="{2F584F89-251F-4DD3-A53C-11F030D6382D}" presName="vert2" presStyleCnt="0"/>
      <dgm:spPr/>
    </dgm:pt>
    <dgm:pt modelId="{57AC3AB6-0663-4619-9542-ED3F0F3C3C93}" type="pres">
      <dgm:prSet presAssocID="{2F584F89-251F-4DD3-A53C-11F030D6382D}" presName="thinLine2b" presStyleLbl="callout" presStyleIdx="2" presStyleCnt="5"/>
      <dgm:spPr/>
    </dgm:pt>
    <dgm:pt modelId="{679DAE91-EFD3-47BE-B0F1-F8D1523F06BA}" type="pres">
      <dgm:prSet presAssocID="{2F584F89-251F-4DD3-A53C-11F030D6382D}" presName="vertSpace2b" presStyleCnt="0"/>
      <dgm:spPr/>
    </dgm:pt>
    <dgm:pt modelId="{0F0CCD6D-200D-4B68-914E-610C257F04C2}" type="pres">
      <dgm:prSet presAssocID="{6FED4988-0590-4AEC-B686-490DECA7A818}" presName="horz2" presStyleCnt="0"/>
      <dgm:spPr/>
    </dgm:pt>
    <dgm:pt modelId="{38931710-A6C2-4CD6-8500-34B4F385554E}" type="pres">
      <dgm:prSet presAssocID="{6FED4988-0590-4AEC-B686-490DECA7A818}" presName="horzSpace2" presStyleCnt="0"/>
      <dgm:spPr/>
    </dgm:pt>
    <dgm:pt modelId="{E9579ED7-D31D-4C28-8F42-5C757054F618}" type="pres">
      <dgm:prSet presAssocID="{6FED4988-0590-4AEC-B686-490DECA7A818}" presName="tx2" presStyleLbl="revTx" presStyleIdx="5" presStyleCnt="7"/>
      <dgm:spPr/>
    </dgm:pt>
    <dgm:pt modelId="{18657482-C8ED-4789-8715-9D00EC435148}" type="pres">
      <dgm:prSet presAssocID="{6FED4988-0590-4AEC-B686-490DECA7A818}" presName="vert2" presStyleCnt="0"/>
      <dgm:spPr/>
    </dgm:pt>
    <dgm:pt modelId="{A3BDC1B3-B56E-45E6-93A3-29BCE9B50CD8}" type="pres">
      <dgm:prSet presAssocID="{6FED4988-0590-4AEC-B686-490DECA7A818}" presName="thinLine2b" presStyleLbl="callout" presStyleIdx="3" presStyleCnt="5"/>
      <dgm:spPr/>
    </dgm:pt>
    <dgm:pt modelId="{90ECB4AB-AF5A-4EB2-A1B7-933346305214}" type="pres">
      <dgm:prSet presAssocID="{6FED4988-0590-4AEC-B686-490DECA7A818}" presName="vertSpace2b" presStyleCnt="0"/>
      <dgm:spPr/>
    </dgm:pt>
    <dgm:pt modelId="{817AC1F6-F31A-4FD4-B29F-72E3001AB316}" type="pres">
      <dgm:prSet presAssocID="{212F22C3-37EF-4D00-B3A1-E190D14C0E92}" presName="horz2" presStyleCnt="0"/>
      <dgm:spPr/>
    </dgm:pt>
    <dgm:pt modelId="{EA28B17F-62C1-4C6F-B8A6-1705E4D5DC3D}" type="pres">
      <dgm:prSet presAssocID="{212F22C3-37EF-4D00-B3A1-E190D14C0E92}" presName="horzSpace2" presStyleCnt="0"/>
      <dgm:spPr/>
    </dgm:pt>
    <dgm:pt modelId="{CDC38DC2-291F-4B59-84D6-0371046B0AFB}" type="pres">
      <dgm:prSet presAssocID="{212F22C3-37EF-4D00-B3A1-E190D14C0E92}" presName="tx2" presStyleLbl="revTx" presStyleIdx="6" presStyleCnt="7"/>
      <dgm:spPr/>
    </dgm:pt>
    <dgm:pt modelId="{4EC08F76-C904-4020-A6AE-95C1FC690797}" type="pres">
      <dgm:prSet presAssocID="{212F22C3-37EF-4D00-B3A1-E190D14C0E92}" presName="vert2" presStyleCnt="0"/>
      <dgm:spPr/>
    </dgm:pt>
    <dgm:pt modelId="{96174789-5A4C-4090-A2EF-23F810463A80}" type="pres">
      <dgm:prSet presAssocID="{212F22C3-37EF-4D00-B3A1-E190D14C0E92}" presName="thinLine2b" presStyleLbl="callout" presStyleIdx="4" presStyleCnt="5"/>
      <dgm:spPr/>
    </dgm:pt>
    <dgm:pt modelId="{1EDFFBFA-147A-48C8-846B-A8F7F3DFE332}" type="pres">
      <dgm:prSet presAssocID="{212F22C3-37EF-4D00-B3A1-E190D14C0E92}" presName="vertSpace2b" presStyleCnt="0"/>
      <dgm:spPr/>
    </dgm:pt>
  </dgm:ptLst>
  <dgm:cxnLst>
    <dgm:cxn modelId="{1E127202-9D35-4DDB-B88A-072A2C008DEC}" srcId="{A978BCDA-65C9-4B04-9500-2FBA0EED5A40}" destId="{6FED4988-0590-4AEC-B686-490DECA7A818}" srcOrd="2" destOrd="0" parTransId="{6D40D2C0-A714-48FD-BC95-F75F05421475}" sibTransId="{8AD61705-CDFA-4F49-8D80-0C55897B947E}"/>
    <dgm:cxn modelId="{4B2AB106-9EC1-43B1-AD39-0FDDD4C033FF}" type="presOf" srcId="{2C32387D-A552-4FD8-B47A-A184041EF7D2}" destId="{09D8D05A-0D9C-4E8A-A224-FA27AB817AB5}" srcOrd="0" destOrd="0" presId="urn:microsoft.com/office/officeart/2008/layout/LinedList"/>
    <dgm:cxn modelId="{7CC1CB09-A06D-4847-AC56-C3F0DDAE8E56}" type="presOf" srcId="{390E4B48-8414-4858-B4E0-0DB8CAADA4F3}" destId="{228877FE-F26E-4452-8021-723ECB074E92}" srcOrd="0" destOrd="0" presId="urn:microsoft.com/office/officeart/2008/layout/LinedList"/>
    <dgm:cxn modelId="{D81CC743-0B5B-4CD8-9929-D00F7AACE1DC}" srcId="{A978BCDA-65C9-4B04-9500-2FBA0EED5A40}" destId="{2F584F89-251F-4DD3-A53C-11F030D6382D}" srcOrd="1" destOrd="0" parTransId="{14E3845F-6F6D-4E42-9C63-FFC8CE4B6F16}" sibTransId="{E889CAF8-B5F3-4E5A-BA71-D36BB608F7E5}"/>
    <dgm:cxn modelId="{8AB93367-A59C-4633-8A14-CE4757ECD191}" type="presOf" srcId="{A978BCDA-65C9-4B04-9500-2FBA0EED5A40}" destId="{1B7D5CB7-4AEC-49D7-BD1B-55BBE91FF103}" srcOrd="0" destOrd="0" presId="urn:microsoft.com/office/officeart/2008/layout/LinedList"/>
    <dgm:cxn modelId="{7682D078-D894-4AAE-81F5-B80CBA1EC46C}" type="presOf" srcId="{D4E97381-1AE6-4BE7-B29B-53B573984FDF}" destId="{4E0AD04A-AA12-4452-A128-D5F1C2C94F03}" srcOrd="0" destOrd="0" presId="urn:microsoft.com/office/officeart/2008/layout/LinedList"/>
    <dgm:cxn modelId="{C0C02D85-2B28-434A-A4ED-0CAADF83A31F}" srcId="{A978BCDA-65C9-4B04-9500-2FBA0EED5A40}" destId="{2C32387D-A552-4FD8-B47A-A184041EF7D2}" srcOrd="0" destOrd="0" parTransId="{E00AA702-B128-49A7-8D97-04B585DD6EEE}" sibTransId="{925A35BC-AF8D-4F30-8FF0-B0E20ED09A5C}"/>
    <dgm:cxn modelId="{1464FD94-1A78-4896-A211-85765AA45B63}" srcId="{390E4B48-8414-4858-B4E0-0DB8CAADA4F3}" destId="{D4E97381-1AE6-4BE7-B29B-53B573984FDF}" srcOrd="0" destOrd="0" parTransId="{D0437F2F-850E-4216-AB63-A96510302099}" sibTransId="{2A69DE86-9894-4D0D-8178-78556F40D991}"/>
    <dgm:cxn modelId="{982162BB-4B1F-4C3E-821C-8DAD73D3E2A6}" type="presOf" srcId="{6FED4988-0590-4AEC-B686-490DECA7A818}" destId="{E9579ED7-D31D-4C28-8F42-5C757054F618}" srcOrd="0" destOrd="0" presId="urn:microsoft.com/office/officeart/2008/layout/LinedList"/>
    <dgm:cxn modelId="{5471B1C3-E8DD-459C-858A-9224F7A97BDF}" srcId="{B3A845EC-896A-4A67-866A-CC7D6D9CEEBE}" destId="{390E4B48-8414-4858-B4E0-0DB8CAADA4F3}" srcOrd="0" destOrd="0" parTransId="{512B9B13-170E-4495-AC50-E17C73D19F90}" sibTransId="{59F4DBC1-2199-4793-9D9F-AE42A8BFD733}"/>
    <dgm:cxn modelId="{68A547CC-4652-438F-B1ED-F884BE3130A4}" type="presOf" srcId="{2F584F89-251F-4DD3-A53C-11F030D6382D}" destId="{DF8E751A-5310-4E1A-A5A3-EF0C0726DFC0}" srcOrd="0" destOrd="0" presId="urn:microsoft.com/office/officeart/2008/layout/LinedList"/>
    <dgm:cxn modelId="{7EEEC7DA-612E-4EA5-9661-5C7C7ECAA148}" srcId="{A978BCDA-65C9-4B04-9500-2FBA0EED5A40}" destId="{212F22C3-37EF-4D00-B3A1-E190D14C0E92}" srcOrd="3" destOrd="0" parTransId="{8F075591-B3BA-4AAA-8F1A-0C17D1B58731}" sibTransId="{4C1D25AD-41E8-4E1D-9918-72D8431DA576}"/>
    <dgm:cxn modelId="{936093DB-6F32-4BC8-BD37-986683B27837}" srcId="{B3A845EC-896A-4A67-866A-CC7D6D9CEEBE}" destId="{A978BCDA-65C9-4B04-9500-2FBA0EED5A40}" srcOrd="1" destOrd="0" parTransId="{25E10E33-065E-47A3-BD5B-4E6953BF34D0}" sibTransId="{0ADF75F5-FC2D-4682-819B-643542783DD0}"/>
    <dgm:cxn modelId="{0AC585E9-831C-4DE4-B098-FEB031C8D87E}" type="presOf" srcId="{212F22C3-37EF-4D00-B3A1-E190D14C0E92}" destId="{CDC38DC2-291F-4B59-84D6-0371046B0AFB}"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EF3AC283-10A9-41D6-ACC2-3A3AB9F98D4C}" type="presParOf" srcId="{6CBF1E99-5D83-4410-AD7B-AD95C5C27D32}" destId="{F7ADF52E-13C4-42E1-9D31-43A044CE57D9}" srcOrd="0" destOrd="0" presId="urn:microsoft.com/office/officeart/2008/layout/LinedList"/>
    <dgm:cxn modelId="{90C9A811-BAA1-444A-81EA-9961396FBC5E}" type="presParOf" srcId="{6CBF1E99-5D83-4410-AD7B-AD95C5C27D32}" destId="{03836CDF-A797-48B7-855A-7ADA8E36889F}" srcOrd="1" destOrd="0" presId="urn:microsoft.com/office/officeart/2008/layout/LinedList"/>
    <dgm:cxn modelId="{C3CA11D0-6CCA-4B3E-B679-8825C36A2E87}" type="presParOf" srcId="{03836CDF-A797-48B7-855A-7ADA8E36889F}" destId="{F20B09C3-DD4E-4C69-9428-8EFEBB56BD41}" srcOrd="0" destOrd="0" presId="urn:microsoft.com/office/officeart/2008/layout/LinedList"/>
    <dgm:cxn modelId="{ED18E193-89D2-40BB-8D95-BFAA7716F2ED}" type="presParOf" srcId="{03836CDF-A797-48B7-855A-7ADA8E36889F}" destId="{09D8D05A-0D9C-4E8A-A224-FA27AB817AB5}" srcOrd="1" destOrd="0" presId="urn:microsoft.com/office/officeart/2008/layout/LinedList"/>
    <dgm:cxn modelId="{431EA202-A955-4738-9FFC-54CEF0E9E8B6}" type="presParOf" srcId="{03836CDF-A797-48B7-855A-7ADA8E36889F}" destId="{04D65A42-837D-4F2E-8AF8-50F479CF1EB3}" srcOrd="2" destOrd="0" presId="urn:microsoft.com/office/officeart/2008/layout/LinedList"/>
    <dgm:cxn modelId="{2AF66D25-DAB1-437A-97D0-5314978E4CC1}" type="presParOf" srcId="{6CBF1E99-5D83-4410-AD7B-AD95C5C27D32}" destId="{A5BE11CE-4058-4537-9DF2-F8BDB5DFBC07}" srcOrd="2" destOrd="0" presId="urn:microsoft.com/office/officeart/2008/layout/LinedList"/>
    <dgm:cxn modelId="{4D420210-7CDB-4E79-AFAD-DE9ECC95F989}" type="presParOf" srcId="{6CBF1E99-5D83-4410-AD7B-AD95C5C27D32}" destId="{48A725F8-878B-4781-8EBE-9AA39F1685EE}" srcOrd="3" destOrd="0" presId="urn:microsoft.com/office/officeart/2008/layout/LinedList"/>
    <dgm:cxn modelId="{2E507B38-9206-4018-A082-ABF7ED503F23}" type="presParOf" srcId="{6CBF1E99-5D83-4410-AD7B-AD95C5C27D32}" destId="{3E41EEEA-9DD5-4B70-A04C-92360F410C6E}" srcOrd="4" destOrd="0" presId="urn:microsoft.com/office/officeart/2008/layout/LinedList"/>
    <dgm:cxn modelId="{95912656-AD00-44FB-9C29-3A68CCA43B32}" type="presParOf" srcId="{3E41EEEA-9DD5-4B70-A04C-92360F410C6E}" destId="{62EAC2DC-68F5-4E77-8574-7BAB9EF3056C}" srcOrd="0" destOrd="0" presId="urn:microsoft.com/office/officeart/2008/layout/LinedList"/>
    <dgm:cxn modelId="{6E12A48A-A727-4055-97EA-F2AD83F52FB0}" type="presParOf" srcId="{3E41EEEA-9DD5-4B70-A04C-92360F410C6E}" destId="{DF8E751A-5310-4E1A-A5A3-EF0C0726DFC0}" srcOrd="1" destOrd="0" presId="urn:microsoft.com/office/officeart/2008/layout/LinedList"/>
    <dgm:cxn modelId="{AF08E9AC-3F10-43DC-905D-A4925BFE6894}" type="presParOf" srcId="{3E41EEEA-9DD5-4B70-A04C-92360F410C6E}" destId="{1AB0C664-81FF-411F-9EA6-F59E2179EF69}" srcOrd="2" destOrd="0" presId="urn:microsoft.com/office/officeart/2008/layout/LinedList"/>
    <dgm:cxn modelId="{22254D2C-6320-4DF3-898B-06579613AD07}" type="presParOf" srcId="{6CBF1E99-5D83-4410-AD7B-AD95C5C27D32}" destId="{57AC3AB6-0663-4619-9542-ED3F0F3C3C93}" srcOrd="5" destOrd="0" presId="urn:microsoft.com/office/officeart/2008/layout/LinedList"/>
    <dgm:cxn modelId="{291EB6B9-E149-40EB-A125-B7380283BACC}" type="presParOf" srcId="{6CBF1E99-5D83-4410-AD7B-AD95C5C27D32}" destId="{679DAE91-EFD3-47BE-B0F1-F8D1523F06BA}" srcOrd="6" destOrd="0" presId="urn:microsoft.com/office/officeart/2008/layout/LinedList"/>
    <dgm:cxn modelId="{0098944A-9EDE-4DC7-A8EA-B1A0167EC9B6}" type="presParOf" srcId="{6CBF1E99-5D83-4410-AD7B-AD95C5C27D32}" destId="{0F0CCD6D-200D-4B68-914E-610C257F04C2}" srcOrd="7" destOrd="0" presId="urn:microsoft.com/office/officeart/2008/layout/LinedList"/>
    <dgm:cxn modelId="{A801C227-D55B-4CCC-8A4B-EEEF36A430AB}" type="presParOf" srcId="{0F0CCD6D-200D-4B68-914E-610C257F04C2}" destId="{38931710-A6C2-4CD6-8500-34B4F385554E}" srcOrd="0" destOrd="0" presId="urn:microsoft.com/office/officeart/2008/layout/LinedList"/>
    <dgm:cxn modelId="{E4FF6E8F-32A4-4512-8ECD-1BC3106596A1}" type="presParOf" srcId="{0F0CCD6D-200D-4B68-914E-610C257F04C2}" destId="{E9579ED7-D31D-4C28-8F42-5C757054F618}" srcOrd="1" destOrd="0" presId="urn:microsoft.com/office/officeart/2008/layout/LinedList"/>
    <dgm:cxn modelId="{F62F3983-1829-4287-9672-49FF70B9FCD8}" type="presParOf" srcId="{0F0CCD6D-200D-4B68-914E-610C257F04C2}" destId="{18657482-C8ED-4789-8715-9D00EC435148}" srcOrd="2" destOrd="0" presId="urn:microsoft.com/office/officeart/2008/layout/LinedList"/>
    <dgm:cxn modelId="{986FF2BF-5B1D-44DA-8712-2BEC1E727AF5}" type="presParOf" srcId="{6CBF1E99-5D83-4410-AD7B-AD95C5C27D32}" destId="{A3BDC1B3-B56E-45E6-93A3-29BCE9B50CD8}" srcOrd="8" destOrd="0" presId="urn:microsoft.com/office/officeart/2008/layout/LinedList"/>
    <dgm:cxn modelId="{7B375C67-D659-42F8-9501-A7048F60922D}" type="presParOf" srcId="{6CBF1E99-5D83-4410-AD7B-AD95C5C27D32}" destId="{90ECB4AB-AF5A-4EB2-A1B7-933346305214}" srcOrd="9" destOrd="0" presId="urn:microsoft.com/office/officeart/2008/layout/LinedList"/>
    <dgm:cxn modelId="{EE9FB8D2-1AB0-471C-9600-BBC061B0A83A}" type="presParOf" srcId="{6CBF1E99-5D83-4410-AD7B-AD95C5C27D32}" destId="{817AC1F6-F31A-4FD4-B29F-72E3001AB316}" srcOrd="10" destOrd="0" presId="urn:microsoft.com/office/officeart/2008/layout/LinedList"/>
    <dgm:cxn modelId="{8CB36A5B-E362-483E-AB7A-6B793E9C4541}" type="presParOf" srcId="{817AC1F6-F31A-4FD4-B29F-72E3001AB316}" destId="{EA28B17F-62C1-4C6F-B8A6-1705E4D5DC3D}" srcOrd="0" destOrd="0" presId="urn:microsoft.com/office/officeart/2008/layout/LinedList"/>
    <dgm:cxn modelId="{D9C3B548-5D8B-4AC2-B52B-4F7A6D22711D}" type="presParOf" srcId="{817AC1F6-F31A-4FD4-B29F-72E3001AB316}" destId="{CDC38DC2-291F-4B59-84D6-0371046B0AFB}" srcOrd="1" destOrd="0" presId="urn:microsoft.com/office/officeart/2008/layout/LinedList"/>
    <dgm:cxn modelId="{12F8098B-0023-44DD-8591-1E122BDE8017}" type="presParOf" srcId="{817AC1F6-F31A-4FD4-B29F-72E3001AB316}" destId="{4EC08F76-C904-4020-A6AE-95C1FC690797}" srcOrd="2" destOrd="0" presId="urn:microsoft.com/office/officeart/2008/layout/LinedList"/>
    <dgm:cxn modelId="{C4EFDFFB-ACBF-4C67-807F-72523BB2210F}" type="presParOf" srcId="{6CBF1E99-5D83-4410-AD7B-AD95C5C27D32}" destId="{96174789-5A4C-4090-A2EF-23F810463A80}" srcOrd="11" destOrd="0" presId="urn:microsoft.com/office/officeart/2008/layout/LinedList"/>
    <dgm:cxn modelId="{512A6EA7-24CB-4533-A83F-45A677ECE344}" type="presParOf" srcId="{6CBF1E99-5D83-4410-AD7B-AD95C5C27D32}" destId="{1EDFFBFA-147A-48C8-846B-A8F7F3DFE33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9C7CE9E9-41E8-4071-B54B-31E994AE2AC9}">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Wymiana palet 10 PLN</a:t>
          </a:r>
        </a:p>
      </dgm:t>
    </dgm:pt>
    <dgm:pt modelId="{D005476C-37A7-44EE-AF53-6D4E3B5D370C}" type="parTrans" cxnId="{B2498192-B80E-43BE-9279-E2AB3D750445}">
      <dgm:prSet/>
      <dgm:spPr/>
      <dgm:t>
        <a:bodyPr/>
        <a:lstStyle/>
        <a:p>
          <a:endParaRPr lang="pl-PL"/>
        </a:p>
      </dgm:t>
    </dgm:pt>
    <dgm:pt modelId="{238AE679-E022-4C2A-8FA9-8CBE4072A960}" type="sibTrans" cxnId="{B2498192-B80E-43BE-9279-E2AB3D750445}">
      <dgm:prSet/>
      <dgm:spPr/>
      <dgm:t>
        <a:bodyPr/>
        <a:lstStyle/>
        <a:p>
          <a:endParaRPr lang="pl-PL"/>
        </a:p>
      </dgm:t>
    </dgm:pt>
    <dgm:pt modelId="{B318331A-CB69-42D9-94C9-8F27A4F8D648}">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Dostawa w weekend – 25%</a:t>
          </a:r>
        </a:p>
      </dgm:t>
    </dgm:pt>
    <dgm:pt modelId="{895018BB-35ED-47A7-BA0D-583033B90B3D}" type="parTrans" cxnId="{BA252794-AC16-477A-80AF-1A5A0B1C8857}">
      <dgm:prSet/>
      <dgm:spPr/>
      <dgm:t>
        <a:bodyPr/>
        <a:lstStyle/>
        <a:p>
          <a:endParaRPr lang="pl-PL"/>
        </a:p>
      </dgm:t>
    </dgm:pt>
    <dgm:pt modelId="{597B76C3-9592-450F-A330-3776B0E12D5B}" type="sibTrans" cxnId="{BA252794-AC16-477A-80AF-1A5A0B1C8857}">
      <dgm:prSet/>
      <dgm:spPr/>
      <dgm:t>
        <a:bodyPr/>
        <a:lstStyle/>
        <a:p>
          <a:endParaRPr lang="pl-PL"/>
        </a:p>
      </dgm:t>
    </dgm:pt>
    <dgm:pt modelId="{B5EFACB5-90EC-4B1D-B3C9-2A92BFF736BE}">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Korekta paliwowa w czerwcu 2024 wynosi 2% (z arkusza korekta paliwowa)</a:t>
          </a:r>
        </a:p>
      </dgm:t>
    </dgm:pt>
    <dgm:pt modelId="{0DC15275-ABBF-4253-9347-B94025FCEDB8}" type="parTrans" cxnId="{2AC12BCA-6074-488D-BE93-4F71A7C414E7}">
      <dgm:prSet/>
      <dgm:spPr/>
      <dgm:t>
        <a:bodyPr/>
        <a:lstStyle/>
        <a:p>
          <a:endParaRPr lang="pl-PL"/>
        </a:p>
      </dgm:t>
    </dgm:pt>
    <dgm:pt modelId="{C408AE7E-EF6E-4F9A-A6CA-1736FD65644C}" type="sibTrans" cxnId="{2AC12BCA-6074-488D-BE93-4F71A7C414E7}">
      <dgm:prSet/>
      <dgm:spPr/>
      <dgm:t>
        <a:bodyPr/>
        <a:lstStyle/>
        <a:p>
          <a:endParaRPr lang="pl-PL"/>
        </a:p>
      </dgm:t>
    </dgm:pt>
    <dgm:pt modelId="{1817D959-BED6-4822-8A11-19935CD2227C}">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Dostawa do punktu z listy – 8%</a:t>
          </a:r>
        </a:p>
      </dgm:t>
    </dgm:pt>
    <dgm:pt modelId="{50060CB4-C40D-46CE-9CFE-20857FF2B80C}" type="parTrans" cxnId="{EE472457-1787-4B81-AD02-6EBE12B412CC}">
      <dgm:prSet/>
      <dgm:spPr/>
      <dgm:t>
        <a:bodyPr/>
        <a:lstStyle/>
        <a:p>
          <a:endParaRPr lang="pl-PL"/>
        </a:p>
      </dgm:t>
    </dgm:pt>
    <dgm:pt modelId="{813E8B58-6811-47C3-9479-67D6CE9C4803}" type="sibTrans" cxnId="{EE472457-1787-4B81-AD02-6EBE12B412CC}">
      <dgm:prSet/>
      <dgm:spPr/>
      <dgm:t>
        <a:bodyPr/>
        <a:lstStyle/>
        <a:p>
          <a:endParaRPr lang="pl-PL"/>
        </a:p>
      </dgm:t>
    </dgm:pt>
    <dgm:pt modelId="{A978BCDA-65C9-4B04-9500-2FBA0EED5A40}">
      <dgm:prSet phldrT="[Tekst]"/>
      <dgm:spPr/>
      <dgm:t>
        <a:bodyPr/>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827E88F1-4D2D-4C4A-B1E4-2123851B3E30}">
      <dgm:prSet phldrT="[Teks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Emyto – 10%</a:t>
          </a:r>
          <a:endParaRPr lang="pl-PL" dirty="0"/>
        </a:p>
      </dgm:t>
    </dgm:pt>
    <dgm:pt modelId="{5E233FD5-0A1F-473C-A975-E46A15E2CDC7}" type="parTrans" cxnId="{9D6E10A2-2900-4C1B-86EF-BAD415D047FF}">
      <dgm:prSet/>
      <dgm:spPr/>
      <dgm:t>
        <a:bodyPr/>
        <a:lstStyle/>
        <a:p>
          <a:endParaRPr lang="pl-PL"/>
        </a:p>
      </dgm:t>
    </dgm:pt>
    <dgm:pt modelId="{F912BD40-3092-445D-9272-49C62FAFE650}" type="sibTrans" cxnId="{9D6E10A2-2900-4C1B-86EF-BAD415D047FF}">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666,4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AF269030-DBDB-45A8-9BB6-29469AC131F4}" type="pres">
      <dgm:prSet presAssocID="{827E88F1-4D2D-4C4A-B1E4-2123851B3E30}" presName="vertSpace2a" presStyleCnt="0"/>
      <dgm:spPr/>
    </dgm:pt>
    <dgm:pt modelId="{65210EAC-C19F-4792-B6D4-3AFA67C66B71}" type="pres">
      <dgm:prSet presAssocID="{827E88F1-4D2D-4C4A-B1E4-2123851B3E30}" presName="horz2" presStyleCnt="0"/>
      <dgm:spPr/>
    </dgm:pt>
    <dgm:pt modelId="{16C4B649-D5F8-4B99-94D8-3A7DD84E4D72}" type="pres">
      <dgm:prSet presAssocID="{827E88F1-4D2D-4C4A-B1E4-2123851B3E30}" presName="horzSpace2" presStyleCnt="0"/>
      <dgm:spPr/>
    </dgm:pt>
    <dgm:pt modelId="{AF6BF51A-BFE2-40D0-BD1C-E8AB06642451}" type="pres">
      <dgm:prSet presAssocID="{827E88F1-4D2D-4C4A-B1E4-2123851B3E30}" presName="tx2" presStyleLbl="revTx" presStyleIdx="3" presStyleCnt="8"/>
      <dgm:spPr/>
    </dgm:pt>
    <dgm:pt modelId="{42166B4F-BF3B-4AC3-AF24-0E66DE7C0A16}" type="pres">
      <dgm:prSet presAssocID="{827E88F1-4D2D-4C4A-B1E4-2123851B3E30}" presName="vert2" presStyleCnt="0"/>
      <dgm:spPr/>
    </dgm:pt>
    <dgm:pt modelId="{E52B3770-79DC-4C6B-9B99-44E9B1ADC6BD}" type="pres">
      <dgm:prSet presAssocID="{827E88F1-4D2D-4C4A-B1E4-2123851B3E30}" presName="thinLine2b" presStyleLbl="callout" presStyleIdx="1" presStyleCnt="6"/>
      <dgm:spPr/>
    </dgm:pt>
    <dgm:pt modelId="{BFDF2077-529D-4C80-B953-FC1F8C8BAC02}" type="pres">
      <dgm:prSet presAssocID="{827E88F1-4D2D-4C4A-B1E4-2123851B3E30}" presName="vertSpace2b" presStyleCnt="0"/>
      <dgm:spPr/>
    </dgm:pt>
    <dgm:pt modelId="{D5FDF621-9E58-417B-89B1-B235B3B09756}" type="pres">
      <dgm:prSet presAssocID="{9C7CE9E9-41E8-4071-B54B-31E994AE2AC9}" presName="horz2" presStyleCnt="0"/>
      <dgm:spPr/>
    </dgm:pt>
    <dgm:pt modelId="{53197DA9-BF5A-41FE-8B30-FE61799F7265}" type="pres">
      <dgm:prSet presAssocID="{9C7CE9E9-41E8-4071-B54B-31E994AE2AC9}" presName="horzSpace2" presStyleCnt="0"/>
      <dgm:spPr/>
    </dgm:pt>
    <dgm:pt modelId="{898F814D-78BF-43B7-9C93-19A8A8F02B28}" type="pres">
      <dgm:prSet presAssocID="{9C7CE9E9-41E8-4071-B54B-31E994AE2AC9}" presName="tx2" presStyleLbl="revTx" presStyleIdx="4" presStyleCnt="8"/>
      <dgm:spPr/>
    </dgm:pt>
    <dgm:pt modelId="{B7654EFC-4DDC-49D3-8579-B30F67DDCF4B}" type="pres">
      <dgm:prSet presAssocID="{9C7CE9E9-41E8-4071-B54B-31E994AE2AC9}" presName="vert2" presStyleCnt="0"/>
      <dgm:spPr/>
    </dgm:pt>
    <dgm:pt modelId="{2338C060-6EEB-44B1-A8DF-AC10D62AA732}" type="pres">
      <dgm:prSet presAssocID="{9C7CE9E9-41E8-4071-B54B-31E994AE2AC9}" presName="thinLine2b" presStyleLbl="callout" presStyleIdx="2" presStyleCnt="6"/>
      <dgm:spPr/>
    </dgm:pt>
    <dgm:pt modelId="{14CCD7D8-E7CE-42F2-9BF4-A1E0085BA431}" type="pres">
      <dgm:prSet presAssocID="{9C7CE9E9-41E8-4071-B54B-31E994AE2AC9}" presName="vertSpace2b" presStyleCnt="0"/>
      <dgm:spPr/>
    </dgm:pt>
    <dgm:pt modelId="{F25459B4-44CC-405D-8139-F562885B5E68}" type="pres">
      <dgm:prSet presAssocID="{B318331A-CB69-42D9-94C9-8F27A4F8D648}" presName="horz2" presStyleCnt="0"/>
      <dgm:spPr/>
    </dgm:pt>
    <dgm:pt modelId="{E675E6AD-4085-45D6-813D-EC01D6AE7572}" type="pres">
      <dgm:prSet presAssocID="{B318331A-CB69-42D9-94C9-8F27A4F8D648}" presName="horzSpace2" presStyleCnt="0"/>
      <dgm:spPr/>
    </dgm:pt>
    <dgm:pt modelId="{3F93651E-209E-47B3-9B73-7F5F68A11D92}" type="pres">
      <dgm:prSet presAssocID="{B318331A-CB69-42D9-94C9-8F27A4F8D648}" presName="tx2" presStyleLbl="revTx" presStyleIdx="5" presStyleCnt="8"/>
      <dgm:spPr/>
    </dgm:pt>
    <dgm:pt modelId="{28533880-70D6-409D-B1CB-8A6AD70E3987}" type="pres">
      <dgm:prSet presAssocID="{B318331A-CB69-42D9-94C9-8F27A4F8D648}" presName="vert2" presStyleCnt="0"/>
      <dgm:spPr/>
    </dgm:pt>
    <dgm:pt modelId="{08B457EB-09F3-4031-A9EA-28E2F37DDF08}" type="pres">
      <dgm:prSet presAssocID="{B318331A-CB69-42D9-94C9-8F27A4F8D648}" presName="thinLine2b" presStyleLbl="callout" presStyleIdx="3" presStyleCnt="6"/>
      <dgm:spPr/>
    </dgm:pt>
    <dgm:pt modelId="{2FE7D246-5E75-400B-89CA-E59FC69409CF}" type="pres">
      <dgm:prSet presAssocID="{B318331A-CB69-42D9-94C9-8F27A4F8D648}" presName="vertSpace2b" presStyleCnt="0"/>
      <dgm:spPr/>
    </dgm:pt>
    <dgm:pt modelId="{DC9C1B1C-7A71-4C2E-BFE3-40FCB34F2973}" type="pres">
      <dgm:prSet presAssocID="{B5EFACB5-90EC-4B1D-B3C9-2A92BFF736BE}" presName="horz2" presStyleCnt="0"/>
      <dgm:spPr/>
    </dgm:pt>
    <dgm:pt modelId="{C84C7B01-5BCE-4F0A-92E8-EE974E04D9A0}" type="pres">
      <dgm:prSet presAssocID="{B5EFACB5-90EC-4B1D-B3C9-2A92BFF736BE}" presName="horzSpace2" presStyleCnt="0"/>
      <dgm:spPr/>
    </dgm:pt>
    <dgm:pt modelId="{1AC521B8-28B5-4648-8268-98F2611D001C}" type="pres">
      <dgm:prSet presAssocID="{B5EFACB5-90EC-4B1D-B3C9-2A92BFF736BE}" presName="tx2" presStyleLbl="revTx" presStyleIdx="6" presStyleCnt="8"/>
      <dgm:spPr/>
    </dgm:pt>
    <dgm:pt modelId="{3D35C2FD-8BCB-4E5A-8DA1-DC478D3A9D96}" type="pres">
      <dgm:prSet presAssocID="{B5EFACB5-90EC-4B1D-B3C9-2A92BFF736BE}" presName="vert2" presStyleCnt="0"/>
      <dgm:spPr/>
    </dgm:pt>
    <dgm:pt modelId="{4F22C535-3A5A-4863-AC63-515A980F57E1}" type="pres">
      <dgm:prSet presAssocID="{B5EFACB5-90EC-4B1D-B3C9-2A92BFF736BE}" presName="thinLine2b" presStyleLbl="callout" presStyleIdx="4" presStyleCnt="6"/>
      <dgm:spPr/>
    </dgm:pt>
    <dgm:pt modelId="{F752935A-DA8E-4EEF-801D-581163B428FF}" type="pres">
      <dgm:prSet presAssocID="{B5EFACB5-90EC-4B1D-B3C9-2A92BFF736BE}" presName="vertSpace2b" presStyleCnt="0"/>
      <dgm:spPr/>
    </dgm:pt>
    <dgm:pt modelId="{FFB9CB59-A316-407E-AE32-F84F7505ACA3}" type="pres">
      <dgm:prSet presAssocID="{1817D959-BED6-4822-8A11-19935CD2227C}" presName="horz2" presStyleCnt="0"/>
      <dgm:spPr/>
    </dgm:pt>
    <dgm:pt modelId="{889FE3AA-9B80-4952-8420-C96C8E14F874}" type="pres">
      <dgm:prSet presAssocID="{1817D959-BED6-4822-8A11-19935CD2227C}" presName="horzSpace2" presStyleCnt="0"/>
      <dgm:spPr/>
    </dgm:pt>
    <dgm:pt modelId="{D2D4C722-4744-4AB6-9B13-0B90A1B2A0B9}" type="pres">
      <dgm:prSet presAssocID="{1817D959-BED6-4822-8A11-19935CD2227C}" presName="tx2" presStyleLbl="revTx" presStyleIdx="7" presStyleCnt="8"/>
      <dgm:spPr/>
    </dgm:pt>
    <dgm:pt modelId="{3841FF6C-B404-422A-8FB8-29B45946F5F7}" type="pres">
      <dgm:prSet presAssocID="{1817D959-BED6-4822-8A11-19935CD2227C}" presName="vert2" presStyleCnt="0"/>
      <dgm:spPr/>
    </dgm:pt>
    <dgm:pt modelId="{11D72240-B7C6-4FA7-BD30-E7D52D381D5B}" type="pres">
      <dgm:prSet presAssocID="{1817D959-BED6-4822-8A11-19935CD2227C}" presName="thinLine2b" presStyleLbl="callout" presStyleIdx="5" presStyleCnt="6"/>
      <dgm:spPr/>
    </dgm:pt>
    <dgm:pt modelId="{D3F988C3-F4B8-4153-B050-2FC87CFA0089}" type="pres">
      <dgm:prSet presAssocID="{1817D959-BED6-4822-8A11-19935CD2227C}" presName="vertSpace2b" presStyleCnt="0"/>
      <dgm:spPr/>
    </dgm:pt>
  </dgm:ptLst>
  <dgm:cxnLst>
    <dgm:cxn modelId="{7CC1CB09-A06D-4847-AC56-C3F0DDAE8E56}" type="presOf" srcId="{390E4B48-8414-4858-B4E0-0DB8CAADA4F3}" destId="{228877FE-F26E-4452-8021-723ECB074E92}" srcOrd="0" destOrd="0" presId="urn:microsoft.com/office/officeart/2008/layout/LinedList"/>
    <dgm:cxn modelId="{FAD22323-F0B1-400B-A2D4-069220A7F4BC}" type="presOf" srcId="{B318331A-CB69-42D9-94C9-8F27A4F8D648}" destId="{3F93651E-209E-47B3-9B73-7F5F68A11D92}" srcOrd="0" destOrd="0" presId="urn:microsoft.com/office/officeart/2008/layout/LinedList"/>
    <dgm:cxn modelId="{A8ADCA62-8F1B-4716-8E01-0B37F9CB87D0}" type="presOf" srcId="{9C7CE9E9-41E8-4071-B54B-31E994AE2AC9}" destId="{898F814D-78BF-43B7-9C93-19A8A8F02B28}"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EE472457-1787-4B81-AD02-6EBE12B412CC}" srcId="{A978BCDA-65C9-4B04-9500-2FBA0EED5A40}" destId="{1817D959-BED6-4822-8A11-19935CD2227C}" srcOrd="4" destOrd="0" parTransId="{50060CB4-C40D-46CE-9CFE-20857FF2B80C}" sibTransId="{813E8B58-6811-47C3-9479-67D6CE9C4803}"/>
    <dgm:cxn modelId="{7682D078-D894-4AAE-81F5-B80CBA1EC46C}" type="presOf" srcId="{D4E97381-1AE6-4BE7-B29B-53B573984FDF}" destId="{4E0AD04A-AA12-4452-A128-D5F1C2C94F03}" srcOrd="0" destOrd="0" presId="urn:microsoft.com/office/officeart/2008/layout/LinedList"/>
    <dgm:cxn modelId="{B2498192-B80E-43BE-9279-E2AB3D750445}" srcId="{A978BCDA-65C9-4B04-9500-2FBA0EED5A40}" destId="{9C7CE9E9-41E8-4071-B54B-31E994AE2AC9}" srcOrd="1" destOrd="0" parTransId="{D005476C-37A7-44EE-AF53-6D4E3B5D370C}" sibTransId="{238AE679-E022-4C2A-8FA9-8CBE4072A960}"/>
    <dgm:cxn modelId="{BA252794-AC16-477A-80AF-1A5A0B1C8857}" srcId="{A978BCDA-65C9-4B04-9500-2FBA0EED5A40}" destId="{B318331A-CB69-42D9-94C9-8F27A4F8D648}" srcOrd="2" destOrd="0" parTransId="{895018BB-35ED-47A7-BA0D-583033B90B3D}" sibTransId="{597B76C3-9592-450F-A330-3776B0E12D5B}"/>
    <dgm:cxn modelId="{1464FD94-1A78-4896-A211-85765AA45B63}" srcId="{390E4B48-8414-4858-B4E0-0DB8CAADA4F3}" destId="{D4E97381-1AE6-4BE7-B29B-53B573984FDF}" srcOrd="0" destOrd="0" parTransId="{D0437F2F-850E-4216-AB63-A96510302099}" sibTransId="{2A69DE86-9894-4D0D-8178-78556F40D991}"/>
    <dgm:cxn modelId="{5AB5739A-4C20-4692-8447-AA9A178C9547}" type="presOf" srcId="{827E88F1-4D2D-4C4A-B1E4-2123851B3E30}" destId="{AF6BF51A-BFE2-40D0-BD1C-E8AB06642451}" srcOrd="0" destOrd="0" presId="urn:microsoft.com/office/officeart/2008/layout/LinedList"/>
    <dgm:cxn modelId="{9D6E10A2-2900-4C1B-86EF-BAD415D047FF}" srcId="{A978BCDA-65C9-4B04-9500-2FBA0EED5A40}" destId="{827E88F1-4D2D-4C4A-B1E4-2123851B3E30}" srcOrd="0" destOrd="0" parTransId="{5E233FD5-0A1F-473C-A975-E46A15E2CDC7}" sibTransId="{F912BD40-3092-445D-9272-49C62FAFE650}"/>
    <dgm:cxn modelId="{4E2903B2-2DE1-4D29-9CEA-50DA327B2460}" type="presOf" srcId="{1817D959-BED6-4822-8A11-19935CD2227C}" destId="{D2D4C722-4744-4AB6-9B13-0B90A1B2A0B9}" srcOrd="0" destOrd="0" presId="urn:microsoft.com/office/officeart/2008/layout/LinedList"/>
    <dgm:cxn modelId="{5471B1C3-E8DD-459C-858A-9224F7A97BDF}" srcId="{B3A845EC-896A-4A67-866A-CC7D6D9CEEBE}" destId="{390E4B48-8414-4858-B4E0-0DB8CAADA4F3}" srcOrd="0" destOrd="0" parTransId="{512B9B13-170E-4495-AC50-E17C73D19F90}" sibTransId="{59F4DBC1-2199-4793-9D9F-AE42A8BFD733}"/>
    <dgm:cxn modelId="{2AC12BCA-6074-488D-BE93-4F71A7C414E7}" srcId="{A978BCDA-65C9-4B04-9500-2FBA0EED5A40}" destId="{B5EFACB5-90EC-4B1D-B3C9-2A92BFF736BE}" srcOrd="3" destOrd="0" parTransId="{0DC15275-ABBF-4253-9347-B94025FCEDB8}" sibTransId="{C408AE7E-EF6E-4F9A-A6CA-1736FD65644C}"/>
    <dgm:cxn modelId="{936093DB-6F32-4BC8-BD37-986683B27837}" srcId="{B3A845EC-896A-4A67-866A-CC7D6D9CEEBE}" destId="{A978BCDA-65C9-4B04-9500-2FBA0EED5A40}" srcOrd="1" destOrd="0" parTransId="{25E10E33-065E-47A3-BD5B-4E6953BF34D0}" sibTransId="{0ADF75F5-FC2D-4682-819B-643542783DD0}"/>
    <dgm:cxn modelId="{BF64A9F1-3B27-49DF-936C-116A9E58BAD0}" type="presOf" srcId="{B5EFACB5-90EC-4B1D-B3C9-2A92BFF736BE}" destId="{1AC521B8-28B5-4648-8268-98F2611D001C}"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417E3A63-85A4-4D30-9D7E-76D1447695AF}" type="presParOf" srcId="{6CBF1E99-5D83-4410-AD7B-AD95C5C27D32}" destId="{AF269030-DBDB-45A8-9BB6-29469AC131F4}" srcOrd="0" destOrd="0" presId="urn:microsoft.com/office/officeart/2008/layout/LinedList"/>
    <dgm:cxn modelId="{E9C211C8-2DC9-46CA-B096-0671399919CB}" type="presParOf" srcId="{6CBF1E99-5D83-4410-AD7B-AD95C5C27D32}" destId="{65210EAC-C19F-4792-B6D4-3AFA67C66B71}" srcOrd="1" destOrd="0" presId="urn:microsoft.com/office/officeart/2008/layout/LinedList"/>
    <dgm:cxn modelId="{81E01DBC-02E6-4C21-BF28-D55F2B464283}" type="presParOf" srcId="{65210EAC-C19F-4792-B6D4-3AFA67C66B71}" destId="{16C4B649-D5F8-4B99-94D8-3A7DD84E4D72}" srcOrd="0" destOrd="0" presId="urn:microsoft.com/office/officeart/2008/layout/LinedList"/>
    <dgm:cxn modelId="{288473EB-5972-4C17-A41C-42CC1D74C1AB}" type="presParOf" srcId="{65210EAC-C19F-4792-B6D4-3AFA67C66B71}" destId="{AF6BF51A-BFE2-40D0-BD1C-E8AB06642451}" srcOrd="1" destOrd="0" presId="urn:microsoft.com/office/officeart/2008/layout/LinedList"/>
    <dgm:cxn modelId="{68EAA797-957B-4D42-B32F-B3742F35611A}" type="presParOf" srcId="{65210EAC-C19F-4792-B6D4-3AFA67C66B71}" destId="{42166B4F-BF3B-4AC3-AF24-0E66DE7C0A16}" srcOrd="2" destOrd="0" presId="urn:microsoft.com/office/officeart/2008/layout/LinedList"/>
    <dgm:cxn modelId="{3F7F3E18-1AC1-4BDB-9C75-D7C58BD9CECC}" type="presParOf" srcId="{6CBF1E99-5D83-4410-AD7B-AD95C5C27D32}" destId="{E52B3770-79DC-4C6B-9B99-44E9B1ADC6BD}" srcOrd="2" destOrd="0" presId="urn:microsoft.com/office/officeart/2008/layout/LinedList"/>
    <dgm:cxn modelId="{4D5E056D-7BA8-445E-92E0-CD74694A2B0F}" type="presParOf" srcId="{6CBF1E99-5D83-4410-AD7B-AD95C5C27D32}" destId="{BFDF2077-529D-4C80-B953-FC1F8C8BAC02}" srcOrd="3" destOrd="0" presId="urn:microsoft.com/office/officeart/2008/layout/LinedList"/>
    <dgm:cxn modelId="{3450F239-B212-4DC6-A807-CAA85EB4342A}" type="presParOf" srcId="{6CBF1E99-5D83-4410-AD7B-AD95C5C27D32}" destId="{D5FDF621-9E58-417B-89B1-B235B3B09756}" srcOrd="4" destOrd="0" presId="urn:microsoft.com/office/officeart/2008/layout/LinedList"/>
    <dgm:cxn modelId="{000B4561-EEDA-4CC6-8C2B-7B5C30800889}" type="presParOf" srcId="{D5FDF621-9E58-417B-89B1-B235B3B09756}" destId="{53197DA9-BF5A-41FE-8B30-FE61799F7265}" srcOrd="0" destOrd="0" presId="urn:microsoft.com/office/officeart/2008/layout/LinedList"/>
    <dgm:cxn modelId="{969D36CA-59A1-4EB0-B4F7-8A1D5EA166A7}" type="presParOf" srcId="{D5FDF621-9E58-417B-89B1-B235B3B09756}" destId="{898F814D-78BF-43B7-9C93-19A8A8F02B28}" srcOrd="1" destOrd="0" presId="urn:microsoft.com/office/officeart/2008/layout/LinedList"/>
    <dgm:cxn modelId="{9AFC0FD1-BBB6-41DA-898B-829C1447ED1C}" type="presParOf" srcId="{D5FDF621-9E58-417B-89B1-B235B3B09756}" destId="{B7654EFC-4DDC-49D3-8579-B30F67DDCF4B}" srcOrd="2" destOrd="0" presId="urn:microsoft.com/office/officeart/2008/layout/LinedList"/>
    <dgm:cxn modelId="{A394A1B7-845F-4960-BD75-51430041D410}" type="presParOf" srcId="{6CBF1E99-5D83-4410-AD7B-AD95C5C27D32}" destId="{2338C060-6EEB-44B1-A8DF-AC10D62AA732}" srcOrd="5" destOrd="0" presId="urn:microsoft.com/office/officeart/2008/layout/LinedList"/>
    <dgm:cxn modelId="{F561093C-52FD-49E2-9FAA-D9E4B91BE328}" type="presParOf" srcId="{6CBF1E99-5D83-4410-AD7B-AD95C5C27D32}" destId="{14CCD7D8-E7CE-42F2-9BF4-A1E0085BA431}" srcOrd="6" destOrd="0" presId="urn:microsoft.com/office/officeart/2008/layout/LinedList"/>
    <dgm:cxn modelId="{136C34BC-CB4E-49A3-AB39-8A819B85B40F}" type="presParOf" srcId="{6CBF1E99-5D83-4410-AD7B-AD95C5C27D32}" destId="{F25459B4-44CC-405D-8139-F562885B5E68}" srcOrd="7" destOrd="0" presId="urn:microsoft.com/office/officeart/2008/layout/LinedList"/>
    <dgm:cxn modelId="{EC80C7C0-21DD-4700-AF2D-18155530F18C}" type="presParOf" srcId="{F25459B4-44CC-405D-8139-F562885B5E68}" destId="{E675E6AD-4085-45D6-813D-EC01D6AE7572}" srcOrd="0" destOrd="0" presId="urn:microsoft.com/office/officeart/2008/layout/LinedList"/>
    <dgm:cxn modelId="{81F00435-3845-4D78-93A2-5AF24262E5E1}" type="presParOf" srcId="{F25459B4-44CC-405D-8139-F562885B5E68}" destId="{3F93651E-209E-47B3-9B73-7F5F68A11D92}" srcOrd="1" destOrd="0" presId="urn:microsoft.com/office/officeart/2008/layout/LinedList"/>
    <dgm:cxn modelId="{91CC15E9-869C-4A59-990C-50B61177FAFF}" type="presParOf" srcId="{F25459B4-44CC-405D-8139-F562885B5E68}" destId="{28533880-70D6-409D-B1CB-8A6AD70E3987}" srcOrd="2" destOrd="0" presId="urn:microsoft.com/office/officeart/2008/layout/LinedList"/>
    <dgm:cxn modelId="{47D5154D-B1FE-436C-BF74-4437CBC6AF20}" type="presParOf" srcId="{6CBF1E99-5D83-4410-AD7B-AD95C5C27D32}" destId="{08B457EB-09F3-4031-A9EA-28E2F37DDF08}" srcOrd="8" destOrd="0" presId="urn:microsoft.com/office/officeart/2008/layout/LinedList"/>
    <dgm:cxn modelId="{DAFC58BD-CB8E-4859-B111-3D474209CAB4}" type="presParOf" srcId="{6CBF1E99-5D83-4410-AD7B-AD95C5C27D32}" destId="{2FE7D246-5E75-400B-89CA-E59FC69409CF}" srcOrd="9" destOrd="0" presId="urn:microsoft.com/office/officeart/2008/layout/LinedList"/>
    <dgm:cxn modelId="{E879FB47-BDD1-4203-B69B-D341D8D837C3}" type="presParOf" srcId="{6CBF1E99-5D83-4410-AD7B-AD95C5C27D32}" destId="{DC9C1B1C-7A71-4C2E-BFE3-40FCB34F2973}" srcOrd="10" destOrd="0" presId="urn:microsoft.com/office/officeart/2008/layout/LinedList"/>
    <dgm:cxn modelId="{7AB6B55C-9B78-4A90-BEAA-89DB26CCFF46}" type="presParOf" srcId="{DC9C1B1C-7A71-4C2E-BFE3-40FCB34F2973}" destId="{C84C7B01-5BCE-4F0A-92E8-EE974E04D9A0}" srcOrd="0" destOrd="0" presId="urn:microsoft.com/office/officeart/2008/layout/LinedList"/>
    <dgm:cxn modelId="{D0289A07-F2EF-4A76-9ADD-BB1F4DD0C280}" type="presParOf" srcId="{DC9C1B1C-7A71-4C2E-BFE3-40FCB34F2973}" destId="{1AC521B8-28B5-4648-8268-98F2611D001C}" srcOrd="1" destOrd="0" presId="urn:microsoft.com/office/officeart/2008/layout/LinedList"/>
    <dgm:cxn modelId="{F2F340BC-8048-4994-BA3E-B7730702C820}" type="presParOf" srcId="{DC9C1B1C-7A71-4C2E-BFE3-40FCB34F2973}" destId="{3D35C2FD-8BCB-4E5A-8DA1-DC478D3A9D96}" srcOrd="2" destOrd="0" presId="urn:microsoft.com/office/officeart/2008/layout/LinedList"/>
    <dgm:cxn modelId="{9D82B892-ACD0-4DB5-A6CB-66D53295B94C}" type="presParOf" srcId="{6CBF1E99-5D83-4410-AD7B-AD95C5C27D32}" destId="{4F22C535-3A5A-4863-AC63-515A980F57E1}" srcOrd="11" destOrd="0" presId="urn:microsoft.com/office/officeart/2008/layout/LinedList"/>
    <dgm:cxn modelId="{11813956-EB36-49D6-9353-68AD70A2F503}" type="presParOf" srcId="{6CBF1E99-5D83-4410-AD7B-AD95C5C27D32}" destId="{F752935A-DA8E-4EEF-801D-581163B428FF}" srcOrd="12" destOrd="0" presId="urn:microsoft.com/office/officeart/2008/layout/LinedList"/>
    <dgm:cxn modelId="{A85135CC-F690-478E-AB16-95FC1B763757}" type="presParOf" srcId="{6CBF1E99-5D83-4410-AD7B-AD95C5C27D32}" destId="{FFB9CB59-A316-407E-AE32-F84F7505ACA3}" srcOrd="13" destOrd="0" presId="urn:microsoft.com/office/officeart/2008/layout/LinedList"/>
    <dgm:cxn modelId="{4777F218-4EC3-41CC-8928-BA4F51AEAA70}" type="presParOf" srcId="{FFB9CB59-A316-407E-AE32-F84F7505ACA3}" destId="{889FE3AA-9B80-4952-8420-C96C8E14F874}" srcOrd="0" destOrd="0" presId="urn:microsoft.com/office/officeart/2008/layout/LinedList"/>
    <dgm:cxn modelId="{63A39924-359D-4489-A044-87468F6F3E57}" type="presParOf" srcId="{FFB9CB59-A316-407E-AE32-F84F7505ACA3}" destId="{D2D4C722-4744-4AB6-9B13-0B90A1B2A0B9}" srcOrd="1" destOrd="0" presId="urn:microsoft.com/office/officeart/2008/layout/LinedList"/>
    <dgm:cxn modelId="{57D9C409-C538-44DC-B80A-D6CAD0324596}" type="presParOf" srcId="{FFB9CB59-A316-407E-AE32-F84F7505ACA3}" destId="{3841FF6C-B404-422A-8FB8-29B45946F5F7}" srcOrd="2" destOrd="0" presId="urn:microsoft.com/office/officeart/2008/layout/LinedList"/>
    <dgm:cxn modelId="{E7928F32-A6D4-42FE-9556-0411F7BB8A0A}" type="presParOf" srcId="{6CBF1E99-5D83-4410-AD7B-AD95C5C27D32}" destId="{11D72240-B7C6-4FA7-BD30-E7D52D381D5B}" srcOrd="14" destOrd="0" presId="urn:microsoft.com/office/officeart/2008/layout/LinedList"/>
    <dgm:cxn modelId="{7624A71E-3C9F-41A5-95C5-9F5807845EE5}" type="presParOf" srcId="{6CBF1E99-5D83-4410-AD7B-AD95C5C27D32}" destId="{D3F988C3-F4B8-4153-B050-2FC87CFA008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827E88F1-4D2D-4C4A-B1E4-2123851B3E30}">
      <dgm:prSet phldrT="[Teks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Emyto – 10%</a:t>
          </a:r>
          <a:endParaRPr lang="pl-PL" dirty="0"/>
        </a:p>
      </dgm:t>
    </dgm:pt>
    <dgm:pt modelId="{5E233FD5-0A1F-473C-A975-E46A15E2CDC7}" type="parTrans" cxnId="{9D6E10A2-2900-4C1B-86EF-BAD415D047FF}">
      <dgm:prSet/>
      <dgm:spPr/>
      <dgm:t>
        <a:bodyPr/>
        <a:lstStyle/>
        <a:p>
          <a:endParaRPr lang="pl-PL"/>
        </a:p>
      </dgm:t>
    </dgm:pt>
    <dgm:pt modelId="{F912BD40-3092-445D-9272-49C62FAFE650}" type="sibTrans" cxnId="{9D6E10A2-2900-4C1B-86EF-BAD415D047FF}">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480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3F3C6B0F-6EB9-40C0-B5FF-0B482DE88FFB}">
      <dgm:prSe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Wymiana palet 10 PLN</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A256A049-F413-4229-9EA3-C18FA6910BCD}" type="parTrans" cxnId="{D48984DB-08CF-42F5-BFA4-1A358D0A6ACA}">
      <dgm:prSet/>
      <dgm:spPr/>
      <dgm:t>
        <a:bodyPr/>
        <a:lstStyle/>
        <a:p>
          <a:endParaRPr lang="pl-PL"/>
        </a:p>
      </dgm:t>
    </dgm:pt>
    <dgm:pt modelId="{C5E7129F-2BB5-4C13-A412-65D608BE3A2E}" type="sibTrans" cxnId="{D48984DB-08CF-42F5-BFA4-1A358D0A6ACA}">
      <dgm:prSet/>
      <dgm:spPr/>
      <dgm:t>
        <a:bodyPr/>
        <a:lstStyle/>
        <a:p>
          <a:endParaRPr lang="pl-PL"/>
        </a:p>
      </dgm:t>
    </dgm:pt>
    <dgm:pt modelId="{6BCDE5E0-9DBF-4420-AA61-B3896B1A710B}">
      <dgm:prSet/>
      <dgm:spPr/>
      <dgm:t>
        <a:bodyPr/>
        <a:lstStyle/>
        <a:p>
          <a:r>
            <a:rPr lang="pl-PL">
              <a:latin typeface="Tahoma" panose="020B0604030504040204" pitchFamily="34" charset="0"/>
              <a:ea typeface="Calibri" panose="020F0502020204030204" pitchFamily="34" charset="0"/>
              <a:cs typeface="Times New Roman" panose="02020603050405020304" pitchFamily="18" charset="0"/>
            </a:rPr>
            <a:t>Dostawa w weekend – 25%</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1C566062-ADA9-4CF6-A344-97F04D13DD08}" type="parTrans" cxnId="{6D1F2E34-0769-4077-B507-DCDAFB0B7871}">
      <dgm:prSet/>
      <dgm:spPr/>
      <dgm:t>
        <a:bodyPr/>
        <a:lstStyle/>
        <a:p>
          <a:endParaRPr lang="pl-PL"/>
        </a:p>
      </dgm:t>
    </dgm:pt>
    <dgm:pt modelId="{AD909204-3072-4872-AC2F-93F716B0CD8D}" type="sibTrans" cxnId="{6D1F2E34-0769-4077-B507-DCDAFB0B7871}">
      <dgm:prSet/>
      <dgm:spPr/>
      <dgm:t>
        <a:bodyPr/>
        <a:lstStyle/>
        <a:p>
          <a:endParaRPr lang="pl-PL"/>
        </a:p>
      </dgm:t>
    </dgm:pt>
    <dgm:pt modelId="{1AF2BE85-E9CB-4CCE-88AF-79FCF550832D}">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Korekta paliwowa w czerwcu 2024 wynosi 20% (z arkusza korekta paliwowa)</a:t>
          </a:r>
        </a:p>
      </dgm:t>
    </dgm:pt>
    <dgm:pt modelId="{2CD774C3-CB1F-4299-ABA5-E322EADB30FC}" type="parTrans" cxnId="{43EBEDCA-16AA-4642-A0C8-D78697D19298}">
      <dgm:prSet/>
      <dgm:spPr/>
      <dgm:t>
        <a:bodyPr/>
        <a:lstStyle/>
        <a:p>
          <a:endParaRPr lang="pl-PL"/>
        </a:p>
      </dgm:t>
    </dgm:pt>
    <dgm:pt modelId="{219C681E-1E9D-456D-B9E1-99D8B0ED8151}" type="sibTrans" cxnId="{43EBEDCA-16AA-4642-A0C8-D78697D19298}">
      <dgm:prSet/>
      <dgm:spPr/>
      <dgm:t>
        <a:bodyPr/>
        <a:lstStyle/>
        <a:p>
          <a:endParaRPr lang="pl-PL"/>
        </a:p>
      </dgm:t>
    </dgm:pt>
    <dgm:pt modelId="{2D9BF471-F4E7-4EF9-B891-ECB24A96E6EB}">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Dodatkowy koszy za mniejsze dzienne nadania niż 33 miejsca paletowe – 15%</a:t>
          </a:r>
        </a:p>
      </dgm:t>
    </dgm:pt>
    <dgm:pt modelId="{85B7717F-5122-48CC-AFD8-7FBF50A7AD9A}" type="parTrans" cxnId="{24EAC258-78E2-4BB8-85EA-942E1770150D}">
      <dgm:prSet/>
      <dgm:spPr/>
      <dgm:t>
        <a:bodyPr/>
        <a:lstStyle/>
        <a:p>
          <a:endParaRPr lang="pl-PL"/>
        </a:p>
      </dgm:t>
    </dgm:pt>
    <dgm:pt modelId="{25DF4ECD-0A03-4DDC-95CD-19413A75FA12}" type="sibTrans" cxnId="{24EAC258-78E2-4BB8-85EA-942E1770150D}">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AF269030-DBDB-45A8-9BB6-29469AC131F4}" type="pres">
      <dgm:prSet presAssocID="{827E88F1-4D2D-4C4A-B1E4-2123851B3E30}" presName="vertSpace2a" presStyleCnt="0"/>
      <dgm:spPr/>
    </dgm:pt>
    <dgm:pt modelId="{65210EAC-C19F-4792-B6D4-3AFA67C66B71}" type="pres">
      <dgm:prSet presAssocID="{827E88F1-4D2D-4C4A-B1E4-2123851B3E30}" presName="horz2" presStyleCnt="0"/>
      <dgm:spPr/>
    </dgm:pt>
    <dgm:pt modelId="{16C4B649-D5F8-4B99-94D8-3A7DD84E4D72}" type="pres">
      <dgm:prSet presAssocID="{827E88F1-4D2D-4C4A-B1E4-2123851B3E30}" presName="horzSpace2" presStyleCnt="0"/>
      <dgm:spPr/>
    </dgm:pt>
    <dgm:pt modelId="{AF6BF51A-BFE2-40D0-BD1C-E8AB06642451}" type="pres">
      <dgm:prSet presAssocID="{827E88F1-4D2D-4C4A-B1E4-2123851B3E30}" presName="tx2" presStyleLbl="revTx" presStyleIdx="3" presStyleCnt="8"/>
      <dgm:spPr/>
    </dgm:pt>
    <dgm:pt modelId="{42166B4F-BF3B-4AC3-AF24-0E66DE7C0A16}" type="pres">
      <dgm:prSet presAssocID="{827E88F1-4D2D-4C4A-B1E4-2123851B3E30}" presName="vert2" presStyleCnt="0"/>
      <dgm:spPr/>
    </dgm:pt>
    <dgm:pt modelId="{E52B3770-79DC-4C6B-9B99-44E9B1ADC6BD}" type="pres">
      <dgm:prSet presAssocID="{827E88F1-4D2D-4C4A-B1E4-2123851B3E30}" presName="thinLine2b" presStyleLbl="callout" presStyleIdx="1" presStyleCnt="6"/>
      <dgm:spPr/>
    </dgm:pt>
    <dgm:pt modelId="{BFDF2077-529D-4C80-B953-FC1F8C8BAC02}" type="pres">
      <dgm:prSet presAssocID="{827E88F1-4D2D-4C4A-B1E4-2123851B3E30}" presName="vertSpace2b" presStyleCnt="0"/>
      <dgm:spPr/>
    </dgm:pt>
    <dgm:pt modelId="{709C4E53-CF4B-402E-ADDE-856772FB8F32}" type="pres">
      <dgm:prSet presAssocID="{3F3C6B0F-6EB9-40C0-B5FF-0B482DE88FFB}" presName="horz2" presStyleCnt="0"/>
      <dgm:spPr/>
    </dgm:pt>
    <dgm:pt modelId="{DC16D0FF-3303-4FFD-802C-29E218F4DD8C}" type="pres">
      <dgm:prSet presAssocID="{3F3C6B0F-6EB9-40C0-B5FF-0B482DE88FFB}" presName="horzSpace2" presStyleCnt="0"/>
      <dgm:spPr/>
    </dgm:pt>
    <dgm:pt modelId="{A568A920-CBDB-4309-B8F8-7375740AEFDA}" type="pres">
      <dgm:prSet presAssocID="{3F3C6B0F-6EB9-40C0-B5FF-0B482DE88FFB}" presName="tx2" presStyleLbl="revTx" presStyleIdx="4" presStyleCnt="8"/>
      <dgm:spPr/>
    </dgm:pt>
    <dgm:pt modelId="{066774D2-C848-4FE0-96D1-82251AABB928}" type="pres">
      <dgm:prSet presAssocID="{3F3C6B0F-6EB9-40C0-B5FF-0B482DE88FFB}" presName="vert2" presStyleCnt="0"/>
      <dgm:spPr/>
    </dgm:pt>
    <dgm:pt modelId="{EF19F4AC-94B0-4C22-A05E-C8BB492C5F8F}" type="pres">
      <dgm:prSet presAssocID="{3F3C6B0F-6EB9-40C0-B5FF-0B482DE88FFB}" presName="thinLine2b" presStyleLbl="callout" presStyleIdx="2" presStyleCnt="6"/>
      <dgm:spPr/>
    </dgm:pt>
    <dgm:pt modelId="{26126ECC-E301-4545-9B76-0738E97BD913}" type="pres">
      <dgm:prSet presAssocID="{3F3C6B0F-6EB9-40C0-B5FF-0B482DE88FFB}" presName="vertSpace2b" presStyleCnt="0"/>
      <dgm:spPr/>
    </dgm:pt>
    <dgm:pt modelId="{4F5CC348-D53C-4C6F-9ABC-37509E8EDB6F}" type="pres">
      <dgm:prSet presAssocID="{6BCDE5E0-9DBF-4420-AA61-B3896B1A710B}" presName="horz2" presStyleCnt="0"/>
      <dgm:spPr/>
    </dgm:pt>
    <dgm:pt modelId="{3DF37C73-22B7-4DBC-88D7-10D98A4BDB12}" type="pres">
      <dgm:prSet presAssocID="{6BCDE5E0-9DBF-4420-AA61-B3896B1A710B}" presName="horzSpace2" presStyleCnt="0"/>
      <dgm:spPr/>
    </dgm:pt>
    <dgm:pt modelId="{AFD94F06-17B3-4327-8055-41E4C24B8F9F}" type="pres">
      <dgm:prSet presAssocID="{6BCDE5E0-9DBF-4420-AA61-B3896B1A710B}" presName="tx2" presStyleLbl="revTx" presStyleIdx="5" presStyleCnt="8"/>
      <dgm:spPr/>
    </dgm:pt>
    <dgm:pt modelId="{1A21FD6C-4BFD-44FF-979B-46C231905A11}" type="pres">
      <dgm:prSet presAssocID="{6BCDE5E0-9DBF-4420-AA61-B3896B1A710B}" presName="vert2" presStyleCnt="0"/>
      <dgm:spPr/>
    </dgm:pt>
    <dgm:pt modelId="{043874ED-0766-46B1-ADE4-F5C488BAC80E}" type="pres">
      <dgm:prSet presAssocID="{6BCDE5E0-9DBF-4420-AA61-B3896B1A710B}" presName="thinLine2b" presStyleLbl="callout" presStyleIdx="3" presStyleCnt="6"/>
      <dgm:spPr/>
    </dgm:pt>
    <dgm:pt modelId="{FBA6D212-3C57-4F01-BB54-FBA8C00E7710}" type="pres">
      <dgm:prSet presAssocID="{6BCDE5E0-9DBF-4420-AA61-B3896B1A710B}" presName="vertSpace2b" presStyleCnt="0"/>
      <dgm:spPr/>
    </dgm:pt>
    <dgm:pt modelId="{A42A9D77-74D1-4897-8252-4BB2166B9AFF}" type="pres">
      <dgm:prSet presAssocID="{1AF2BE85-E9CB-4CCE-88AF-79FCF550832D}" presName="horz2" presStyleCnt="0"/>
      <dgm:spPr/>
    </dgm:pt>
    <dgm:pt modelId="{685E6ACA-8F22-4AEB-B128-0650A3B320A9}" type="pres">
      <dgm:prSet presAssocID="{1AF2BE85-E9CB-4CCE-88AF-79FCF550832D}" presName="horzSpace2" presStyleCnt="0"/>
      <dgm:spPr/>
    </dgm:pt>
    <dgm:pt modelId="{55682A06-107C-492A-B598-410D8D01D307}" type="pres">
      <dgm:prSet presAssocID="{1AF2BE85-E9CB-4CCE-88AF-79FCF550832D}" presName="tx2" presStyleLbl="revTx" presStyleIdx="6" presStyleCnt="8"/>
      <dgm:spPr/>
    </dgm:pt>
    <dgm:pt modelId="{C7042749-C67C-477C-95FB-B8B107517BE9}" type="pres">
      <dgm:prSet presAssocID="{1AF2BE85-E9CB-4CCE-88AF-79FCF550832D}" presName="vert2" presStyleCnt="0"/>
      <dgm:spPr/>
    </dgm:pt>
    <dgm:pt modelId="{23AC0A30-4B19-477B-82F2-096ECD94B3A8}" type="pres">
      <dgm:prSet presAssocID="{1AF2BE85-E9CB-4CCE-88AF-79FCF550832D}" presName="thinLine2b" presStyleLbl="callout" presStyleIdx="4" presStyleCnt="6"/>
      <dgm:spPr/>
    </dgm:pt>
    <dgm:pt modelId="{97459AC8-3CA9-4C85-81A9-6553FA8009D0}" type="pres">
      <dgm:prSet presAssocID="{1AF2BE85-E9CB-4CCE-88AF-79FCF550832D}" presName="vertSpace2b" presStyleCnt="0"/>
      <dgm:spPr/>
    </dgm:pt>
    <dgm:pt modelId="{C6E0895F-E3DF-401B-8F89-1181A99792F7}" type="pres">
      <dgm:prSet presAssocID="{2D9BF471-F4E7-4EF9-B891-ECB24A96E6EB}" presName="horz2" presStyleCnt="0"/>
      <dgm:spPr/>
    </dgm:pt>
    <dgm:pt modelId="{C05B0452-0787-4BBE-BCBC-889D7E19DECF}" type="pres">
      <dgm:prSet presAssocID="{2D9BF471-F4E7-4EF9-B891-ECB24A96E6EB}" presName="horzSpace2" presStyleCnt="0"/>
      <dgm:spPr/>
    </dgm:pt>
    <dgm:pt modelId="{6992BA7F-402C-4E74-9716-9B4277844A44}" type="pres">
      <dgm:prSet presAssocID="{2D9BF471-F4E7-4EF9-B891-ECB24A96E6EB}" presName="tx2" presStyleLbl="revTx" presStyleIdx="7" presStyleCnt="8"/>
      <dgm:spPr/>
    </dgm:pt>
    <dgm:pt modelId="{0C90143E-7ACC-4F65-93D9-C6689E42A4C3}" type="pres">
      <dgm:prSet presAssocID="{2D9BF471-F4E7-4EF9-B891-ECB24A96E6EB}" presName="vert2" presStyleCnt="0"/>
      <dgm:spPr/>
    </dgm:pt>
    <dgm:pt modelId="{84939964-D1AA-42C0-9E72-2BB81F2A16E4}" type="pres">
      <dgm:prSet presAssocID="{2D9BF471-F4E7-4EF9-B891-ECB24A96E6EB}" presName="thinLine2b" presStyleLbl="callout" presStyleIdx="5" presStyleCnt="6"/>
      <dgm:spPr/>
    </dgm:pt>
    <dgm:pt modelId="{DFA0E0F8-8862-4293-A3C4-63AF12D3EC29}" type="pres">
      <dgm:prSet presAssocID="{2D9BF471-F4E7-4EF9-B891-ECB24A96E6EB}" presName="vertSpace2b" presStyleCnt="0"/>
      <dgm:spPr/>
    </dgm:pt>
  </dgm:ptLst>
  <dgm:cxnLst>
    <dgm:cxn modelId="{7CC1CB09-A06D-4847-AC56-C3F0DDAE8E56}" type="presOf" srcId="{390E4B48-8414-4858-B4E0-0DB8CAADA4F3}" destId="{228877FE-F26E-4452-8021-723ECB074E92}" srcOrd="0" destOrd="0" presId="urn:microsoft.com/office/officeart/2008/layout/LinedList"/>
    <dgm:cxn modelId="{8E66AB11-C094-4C28-83F2-DE0A700AC9F4}" type="presOf" srcId="{6BCDE5E0-9DBF-4420-AA61-B3896B1A710B}" destId="{AFD94F06-17B3-4327-8055-41E4C24B8F9F}" srcOrd="0" destOrd="0" presId="urn:microsoft.com/office/officeart/2008/layout/LinedList"/>
    <dgm:cxn modelId="{B9218A17-009B-4F33-8D1F-F23EDBC5297F}" type="presOf" srcId="{1AF2BE85-E9CB-4CCE-88AF-79FCF550832D}" destId="{55682A06-107C-492A-B598-410D8D01D307}" srcOrd="0" destOrd="0" presId="urn:microsoft.com/office/officeart/2008/layout/LinedList"/>
    <dgm:cxn modelId="{6D1F2E34-0769-4077-B507-DCDAFB0B7871}" srcId="{A978BCDA-65C9-4B04-9500-2FBA0EED5A40}" destId="{6BCDE5E0-9DBF-4420-AA61-B3896B1A710B}" srcOrd="2" destOrd="0" parTransId="{1C566062-ADA9-4CF6-A344-97F04D13DD08}" sibTransId="{AD909204-3072-4872-AC2F-93F716B0CD8D}"/>
    <dgm:cxn modelId="{B6772236-FD3C-4D2E-A533-9B03CC704DD7}" type="presOf" srcId="{3F3C6B0F-6EB9-40C0-B5FF-0B482DE88FFB}" destId="{A568A920-CBDB-4309-B8F8-7375740AEFDA}" srcOrd="0" destOrd="0" presId="urn:microsoft.com/office/officeart/2008/layout/LinedList"/>
    <dgm:cxn modelId="{42115039-2E53-4078-A575-07B771223D4A}" type="presOf" srcId="{2D9BF471-F4E7-4EF9-B891-ECB24A96E6EB}" destId="{6992BA7F-402C-4E74-9716-9B4277844A44}"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24EAC258-78E2-4BB8-85EA-942E1770150D}" srcId="{A978BCDA-65C9-4B04-9500-2FBA0EED5A40}" destId="{2D9BF471-F4E7-4EF9-B891-ECB24A96E6EB}" srcOrd="4" destOrd="0" parTransId="{85B7717F-5122-48CC-AFD8-7FBF50A7AD9A}" sibTransId="{25DF4ECD-0A03-4DDC-95CD-19413A75FA12}"/>
    <dgm:cxn modelId="{7682D078-D894-4AAE-81F5-B80CBA1EC46C}" type="presOf" srcId="{D4E97381-1AE6-4BE7-B29B-53B573984FDF}" destId="{4E0AD04A-AA12-4452-A128-D5F1C2C94F03}" srcOrd="0" destOrd="0" presId="urn:microsoft.com/office/officeart/2008/layout/LinedList"/>
    <dgm:cxn modelId="{1464FD94-1A78-4896-A211-85765AA45B63}" srcId="{390E4B48-8414-4858-B4E0-0DB8CAADA4F3}" destId="{D4E97381-1AE6-4BE7-B29B-53B573984FDF}" srcOrd="0" destOrd="0" parTransId="{D0437F2F-850E-4216-AB63-A96510302099}" sibTransId="{2A69DE86-9894-4D0D-8178-78556F40D991}"/>
    <dgm:cxn modelId="{5AB5739A-4C20-4692-8447-AA9A178C9547}" type="presOf" srcId="{827E88F1-4D2D-4C4A-B1E4-2123851B3E30}" destId="{AF6BF51A-BFE2-40D0-BD1C-E8AB06642451}" srcOrd="0" destOrd="0" presId="urn:microsoft.com/office/officeart/2008/layout/LinedList"/>
    <dgm:cxn modelId="{9D6E10A2-2900-4C1B-86EF-BAD415D047FF}" srcId="{A978BCDA-65C9-4B04-9500-2FBA0EED5A40}" destId="{827E88F1-4D2D-4C4A-B1E4-2123851B3E30}" srcOrd="0" destOrd="0" parTransId="{5E233FD5-0A1F-473C-A975-E46A15E2CDC7}" sibTransId="{F912BD40-3092-445D-9272-49C62FAFE650}"/>
    <dgm:cxn modelId="{5471B1C3-E8DD-459C-858A-9224F7A97BDF}" srcId="{B3A845EC-896A-4A67-866A-CC7D6D9CEEBE}" destId="{390E4B48-8414-4858-B4E0-0DB8CAADA4F3}" srcOrd="0" destOrd="0" parTransId="{512B9B13-170E-4495-AC50-E17C73D19F90}" sibTransId="{59F4DBC1-2199-4793-9D9F-AE42A8BFD733}"/>
    <dgm:cxn modelId="{43EBEDCA-16AA-4642-A0C8-D78697D19298}" srcId="{A978BCDA-65C9-4B04-9500-2FBA0EED5A40}" destId="{1AF2BE85-E9CB-4CCE-88AF-79FCF550832D}" srcOrd="3" destOrd="0" parTransId="{2CD774C3-CB1F-4299-ABA5-E322EADB30FC}" sibTransId="{219C681E-1E9D-456D-B9E1-99D8B0ED8151}"/>
    <dgm:cxn modelId="{D48984DB-08CF-42F5-BFA4-1A358D0A6ACA}" srcId="{A978BCDA-65C9-4B04-9500-2FBA0EED5A40}" destId="{3F3C6B0F-6EB9-40C0-B5FF-0B482DE88FFB}" srcOrd="1" destOrd="0" parTransId="{A256A049-F413-4229-9EA3-C18FA6910BCD}" sibTransId="{C5E7129F-2BB5-4C13-A412-65D608BE3A2E}"/>
    <dgm:cxn modelId="{936093DB-6F32-4BC8-BD37-986683B27837}" srcId="{B3A845EC-896A-4A67-866A-CC7D6D9CEEBE}" destId="{A978BCDA-65C9-4B04-9500-2FBA0EED5A40}" srcOrd="1" destOrd="0" parTransId="{25E10E33-065E-47A3-BD5B-4E6953BF34D0}" sibTransId="{0ADF75F5-FC2D-4682-819B-643542783DD0}"/>
    <dgm:cxn modelId="{BF1E03F6-F535-4EBC-B331-B6D1E1136DE9}" type="presOf" srcId="{B3A845EC-896A-4A67-866A-CC7D6D9CEEBE}" destId="{807DF987-72AB-4B95-B705-A38EB44848A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417E3A63-85A4-4D30-9D7E-76D1447695AF}" type="presParOf" srcId="{6CBF1E99-5D83-4410-AD7B-AD95C5C27D32}" destId="{AF269030-DBDB-45A8-9BB6-29469AC131F4}" srcOrd="0" destOrd="0" presId="urn:microsoft.com/office/officeart/2008/layout/LinedList"/>
    <dgm:cxn modelId="{E9C211C8-2DC9-46CA-B096-0671399919CB}" type="presParOf" srcId="{6CBF1E99-5D83-4410-AD7B-AD95C5C27D32}" destId="{65210EAC-C19F-4792-B6D4-3AFA67C66B71}" srcOrd="1" destOrd="0" presId="urn:microsoft.com/office/officeart/2008/layout/LinedList"/>
    <dgm:cxn modelId="{81E01DBC-02E6-4C21-BF28-D55F2B464283}" type="presParOf" srcId="{65210EAC-C19F-4792-B6D4-3AFA67C66B71}" destId="{16C4B649-D5F8-4B99-94D8-3A7DD84E4D72}" srcOrd="0" destOrd="0" presId="urn:microsoft.com/office/officeart/2008/layout/LinedList"/>
    <dgm:cxn modelId="{288473EB-5972-4C17-A41C-42CC1D74C1AB}" type="presParOf" srcId="{65210EAC-C19F-4792-B6D4-3AFA67C66B71}" destId="{AF6BF51A-BFE2-40D0-BD1C-E8AB06642451}" srcOrd="1" destOrd="0" presId="urn:microsoft.com/office/officeart/2008/layout/LinedList"/>
    <dgm:cxn modelId="{68EAA797-957B-4D42-B32F-B3742F35611A}" type="presParOf" srcId="{65210EAC-C19F-4792-B6D4-3AFA67C66B71}" destId="{42166B4F-BF3B-4AC3-AF24-0E66DE7C0A16}" srcOrd="2" destOrd="0" presId="urn:microsoft.com/office/officeart/2008/layout/LinedList"/>
    <dgm:cxn modelId="{3F7F3E18-1AC1-4BDB-9C75-D7C58BD9CECC}" type="presParOf" srcId="{6CBF1E99-5D83-4410-AD7B-AD95C5C27D32}" destId="{E52B3770-79DC-4C6B-9B99-44E9B1ADC6BD}" srcOrd="2" destOrd="0" presId="urn:microsoft.com/office/officeart/2008/layout/LinedList"/>
    <dgm:cxn modelId="{4D5E056D-7BA8-445E-92E0-CD74694A2B0F}" type="presParOf" srcId="{6CBF1E99-5D83-4410-AD7B-AD95C5C27D32}" destId="{BFDF2077-529D-4C80-B953-FC1F8C8BAC02}" srcOrd="3" destOrd="0" presId="urn:microsoft.com/office/officeart/2008/layout/LinedList"/>
    <dgm:cxn modelId="{8A7D5912-6D11-4F87-9B71-E987F57501EC}" type="presParOf" srcId="{6CBF1E99-5D83-4410-AD7B-AD95C5C27D32}" destId="{709C4E53-CF4B-402E-ADDE-856772FB8F32}" srcOrd="4" destOrd="0" presId="urn:microsoft.com/office/officeart/2008/layout/LinedList"/>
    <dgm:cxn modelId="{7C7BF9FE-0D3B-4E55-9712-6D53B339EA40}" type="presParOf" srcId="{709C4E53-CF4B-402E-ADDE-856772FB8F32}" destId="{DC16D0FF-3303-4FFD-802C-29E218F4DD8C}" srcOrd="0" destOrd="0" presId="urn:microsoft.com/office/officeart/2008/layout/LinedList"/>
    <dgm:cxn modelId="{1C5CD4B5-E2C6-4A2F-BA62-681B2DBE1B0F}" type="presParOf" srcId="{709C4E53-CF4B-402E-ADDE-856772FB8F32}" destId="{A568A920-CBDB-4309-B8F8-7375740AEFDA}" srcOrd="1" destOrd="0" presId="urn:microsoft.com/office/officeart/2008/layout/LinedList"/>
    <dgm:cxn modelId="{DA28A1C2-6E0C-4912-8D84-459727BA1BE7}" type="presParOf" srcId="{709C4E53-CF4B-402E-ADDE-856772FB8F32}" destId="{066774D2-C848-4FE0-96D1-82251AABB928}" srcOrd="2" destOrd="0" presId="urn:microsoft.com/office/officeart/2008/layout/LinedList"/>
    <dgm:cxn modelId="{C29F2AEA-82A0-40AA-A0BC-0DEAFDA3A34F}" type="presParOf" srcId="{6CBF1E99-5D83-4410-AD7B-AD95C5C27D32}" destId="{EF19F4AC-94B0-4C22-A05E-C8BB492C5F8F}" srcOrd="5" destOrd="0" presId="urn:microsoft.com/office/officeart/2008/layout/LinedList"/>
    <dgm:cxn modelId="{9C5B0F3D-61A7-4D4F-AD4E-3451F3D493A3}" type="presParOf" srcId="{6CBF1E99-5D83-4410-AD7B-AD95C5C27D32}" destId="{26126ECC-E301-4545-9B76-0738E97BD913}" srcOrd="6" destOrd="0" presId="urn:microsoft.com/office/officeart/2008/layout/LinedList"/>
    <dgm:cxn modelId="{FCBBD813-632B-417C-9F3D-C2B4588FD418}" type="presParOf" srcId="{6CBF1E99-5D83-4410-AD7B-AD95C5C27D32}" destId="{4F5CC348-D53C-4C6F-9ABC-37509E8EDB6F}" srcOrd="7" destOrd="0" presId="urn:microsoft.com/office/officeart/2008/layout/LinedList"/>
    <dgm:cxn modelId="{C9EBA327-D4A6-4D2C-8AF8-73BB8E819421}" type="presParOf" srcId="{4F5CC348-D53C-4C6F-9ABC-37509E8EDB6F}" destId="{3DF37C73-22B7-4DBC-88D7-10D98A4BDB12}" srcOrd="0" destOrd="0" presId="urn:microsoft.com/office/officeart/2008/layout/LinedList"/>
    <dgm:cxn modelId="{F87E7EAA-D524-4225-988F-6833026D398E}" type="presParOf" srcId="{4F5CC348-D53C-4C6F-9ABC-37509E8EDB6F}" destId="{AFD94F06-17B3-4327-8055-41E4C24B8F9F}" srcOrd="1" destOrd="0" presId="urn:microsoft.com/office/officeart/2008/layout/LinedList"/>
    <dgm:cxn modelId="{E367E402-5DFE-4084-A93A-C89FDB8860B2}" type="presParOf" srcId="{4F5CC348-D53C-4C6F-9ABC-37509E8EDB6F}" destId="{1A21FD6C-4BFD-44FF-979B-46C231905A11}" srcOrd="2" destOrd="0" presId="urn:microsoft.com/office/officeart/2008/layout/LinedList"/>
    <dgm:cxn modelId="{EDEA3EB1-6BC7-473D-B623-8A92416942BF}" type="presParOf" srcId="{6CBF1E99-5D83-4410-AD7B-AD95C5C27D32}" destId="{043874ED-0766-46B1-ADE4-F5C488BAC80E}" srcOrd="8" destOrd="0" presId="urn:microsoft.com/office/officeart/2008/layout/LinedList"/>
    <dgm:cxn modelId="{4F8BFF96-03B7-4AE6-AF46-ECC312A7E15B}" type="presParOf" srcId="{6CBF1E99-5D83-4410-AD7B-AD95C5C27D32}" destId="{FBA6D212-3C57-4F01-BB54-FBA8C00E7710}" srcOrd="9" destOrd="0" presId="urn:microsoft.com/office/officeart/2008/layout/LinedList"/>
    <dgm:cxn modelId="{738F5EC2-D4F4-41B5-B95E-E9A5C89F07F3}" type="presParOf" srcId="{6CBF1E99-5D83-4410-AD7B-AD95C5C27D32}" destId="{A42A9D77-74D1-4897-8252-4BB2166B9AFF}" srcOrd="10" destOrd="0" presId="urn:microsoft.com/office/officeart/2008/layout/LinedList"/>
    <dgm:cxn modelId="{5CB0EF76-BBD5-416F-9423-452B3FEE4A71}" type="presParOf" srcId="{A42A9D77-74D1-4897-8252-4BB2166B9AFF}" destId="{685E6ACA-8F22-4AEB-B128-0650A3B320A9}" srcOrd="0" destOrd="0" presId="urn:microsoft.com/office/officeart/2008/layout/LinedList"/>
    <dgm:cxn modelId="{5FBB7EB9-D463-4AF7-8D8F-53E7743E9946}" type="presParOf" srcId="{A42A9D77-74D1-4897-8252-4BB2166B9AFF}" destId="{55682A06-107C-492A-B598-410D8D01D307}" srcOrd="1" destOrd="0" presId="urn:microsoft.com/office/officeart/2008/layout/LinedList"/>
    <dgm:cxn modelId="{C2E825A5-BC95-4269-8D24-4F90DAC3B0B5}" type="presParOf" srcId="{A42A9D77-74D1-4897-8252-4BB2166B9AFF}" destId="{C7042749-C67C-477C-95FB-B8B107517BE9}" srcOrd="2" destOrd="0" presId="urn:microsoft.com/office/officeart/2008/layout/LinedList"/>
    <dgm:cxn modelId="{F9E61E81-9DB6-4723-B4ED-90A4151CAC06}" type="presParOf" srcId="{6CBF1E99-5D83-4410-AD7B-AD95C5C27D32}" destId="{23AC0A30-4B19-477B-82F2-096ECD94B3A8}" srcOrd="11" destOrd="0" presId="urn:microsoft.com/office/officeart/2008/layout/LinedList"/>
    <dgm:cxn modelId="{EE94DE96-C7E2-46E4-A87F-4D7B61FCDC32}" type="presParOf" srcId="{6CBF1E99-5D83-4410-AD7B-AD95C5C27D32}" destId="{97459AC8-3CA9-4C85-81A9-6553FA8009D0}" srcOrd="12" destOrd="0" presId="urn:microsoft.com/office/officeart/2008/layout/LinedList"/>
    <dgm:cxn modelId="{A461305B-F467-4A97-9EAB-BFDD5DD5A4C8}" type="presParOf" srcId="{6CBF1E99-5D83-4410-AD7B-AD95C5C27D32}" destId="{C6E0895F-E3DF-401B-8F89-1181A99792F7}" srcOrd="13" destOrd="0" presId="urn:microsoft.com/office/officeart/2008/layout/LinedList"/>
    <dgm:cxn modelId="{4F30E6E0-7E49-4D36-9FDE-7331E005A280}" type="presParOf" srcId="{C6E0895F-E3DF-401B-8F89-1181A99792F7}" destId="{C05B0452-0787-4BBE-BCBC-889D7E19DECF}" srcOrd="0" destOrd="0" presId="urn:microsoft.com/office/officeart/2008/layout/LinedList"/>
    <dgm:cxn modelId="{DB7CE8BF-34D0-4CAA-A03B-076B9F574A13}" type="presParOf" srcId="{C6E0895F-E3DF-401B-8F89-1181A99792F7}" destId="{6992BA7F-402C-4E74-9716-9B4277844A44}" srcOrd="1" destOrd="0" presId="urn:microsoft.com/office/officeart/2008/layout/LinedList"/>
    <dgm:cxn modelId="{940173BA-685B-4FCE-BDC2-153FD44BAF99}" type="presParOf" srcId="{C6E0895F-E3DF-401B-8F89-1181A99792F7}" destId="{0C90143E-7ACC-4F65-93D9-C6689E42A4C3}" srcOrd="2" destOrd="0" presId="urn:microsoft.com/office/officeart/2008/layout/LinedList"/>
    <dgm:cxn modelId="{325EEA93-565F-45B1-BB4A-8CAE78C3D8F7}" type="presParOf" srcId="{6CBF1E99-5D83-4410-AD7B-AD95C5C27D32}" destId="{84939964-D1AA-42C0-9E72-2BB81F2A16E4}" srcOrd="14" destOrd="0" presId="urn:microsoft.com/office/officeart/2008/layout/LinedList"/>
    <dgm:cxn modelId="{4A1A0315-0277-4DC8-9404-EC4C8EDBFECE}" type="presParOf" srcId="{6CBF1E99-5D83-4410-AD7B-AD95C5C27D32}" destId="{DFA0E0F8-8862-4293-A3C4-63AF12D3EC2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2543"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Paletyzacja towarów</a:t>
          </a:r>
        </a:p>
      </dsp:txBody>
      <dsp:txXfrm>
        <a:off x="2543" y="560117"/>
        <a:ext cx="2017878" cy="1210726"/>
      </dsp:txXfrm>
    </dsp:sp>
    <dsp:sp modelId="{D3FD83CB-7985-4331-B098-930992326E31}">
      <dsp:nvSpPr>
        <dsp:cNvPr id="0" name=""/>
        <dsp:cNvSpPr/>
      </dsp:nvSpPr>
      <dsp:spPr>
        <a:xfrm>
          <a:off x="2222209"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Identyfikacja przesyłek (RFID, QR)</a:t>
          </a:r>
        </a:p>
      </dsp:txBody>
      <dsp:txXfrm>
        <a:off x="2222209" y="560117"/>
        <a:ext cx="2017878" cy="1210726"/>
      </dsp:txXfrm>
    </dsp:sp>
    <dsp:sp modelId="{56C8FA70-60B9-49B2-8F4B-5CC0513321BC}">
      <dsp:nvSpPr>
        <dsp:cNvPr id="0" name=""/>
        <dsp:cNvSpPr/>
      </dsp:nvSpPr>
      <dsp:spPr>
        <a:xfrm>
          <a:off x="4441875"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Poszukiwanie efektów synergii</a:t>
          </a:r>
        </a:p>
      </dsp:txBody>
      <dsp:txXfrm>
        <a:off x="4441875" y="560117"/>
        <a:ext cx="2017878" cy="1210726"/>
      </dsp:txXfrm>
    </dsp:sp>
    <dsp:sp modelId="{596207C3-E39D-479B-83BC-D3E0B7FAFA1A}">
      <dsp:nvSpPr>
        <dsp:cNvPr id="0" name=""/>
        <dsp:cNvSpPr/>
      </dsp:nvSpPr>
      <dsp:spPr>
        <a:xfrm>
          <a:off x="6661541"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Krótkie terminy realizacji</a:t>
          </a:r>
        </a:p>
      </dsp:txBody>
      <dsp:txXfrm>
        <a:off x="6661541" y="560117"/>
        <a:ext cx="2017878" cy="1210726"/>
      </dsp:txXfrm>
    </dsp:sp>
    <dsp:sp modelId="{D4D05295-BF5A-40B1-B2E0-86E0A287634C}">
      <dsp:nvSpPr>
        <dsp:cNvPr id="0" name=""/>
        <dsp:cNvSpPr/>
      </dsp:nvSpPr>
      <dsp:spPr>
        <a:xfrm>
          <a:off x="2543"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Elastyczność w dostawie</a:t>
          </a:r>
        </a:p>
      </dsp:txBody>
      <dsp:txXfrm>
        <a:off x="2543" y="1972631"/>
        <a:ext cx="2017878" cy="1210726"/>
      </dsp:txXfrm>
    </dsp:sp>
    <dsp:sp modelId="{76E0F560-605F-45F5-914E-03110137027B}">
      <dsp:nvSpPr>
        <dsp:cNvPr id="0" name=""/>
        <dsp:cNvSpPr/>
      </dsp:nvSpPr>
      <dsp:spPr>
        <a:xfrm>
          <a:off x="2222209"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Rozbudowana infrastruktura magazynowa </a:t>
          </a:r>
          <a:br>
            <a:rPr lang="pl-PL" sz="1900" kern="1200" dirty="0"/>
          </a:br>
          <a:r>
            <a:rPr lang="pl-PL" sz="1900" kern="1200" dirty="0"/>
            <a:t>i systemowa</a:t>
          </a:r>
        </a:p>
      </dsp:txBody>
      <dsp:txXfrm>
        <a:off x="2222209" y="1972631"/>
        <a:ext cx="2017878" cy="1210726"/>
      </dsp:txXfrm>
    </dsp:sp>
    <dsp:sp modelId="{F2007817-4F43-4D14-A68F-A5239FD0B235}">
      <dsp:nvSpPr>
        <dsp:cNvPr id="0" name=""/>
        <dsp:cNvSpPr/>
      </dsp:nvSpPr>
      <dsp:spPr>
        <a:xfrm>
          <a:off x="4441875"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Przeładunki</a:t>
          </a:r>
        </a:p>
      </dsp:txBody>
      <dsp:txXfrm>
        <a:off x="4441875" y="1972631"/>
        <a:ext cx="2017878" cy="1210726"/>
      </dsp:txXfrm>
    </dsp:sp>
    <dsp:sp modelId="{2E831DC5-6D5E-4030-9060-119FF7738465}">
      <dsp:nvSpPr>
        <dsp:cNvPr id="0" name=""/>
        <dsp:cNvSpPr/>
      </dsp:nvSpPr>
      <dsp:spPr>
        <a:xfrm>
          <a:off x="6661541"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Oszczędności </a:t>
          </a:r>
          <a:br>
            <a:rPr lang="pl-PL" sz="1900" kern="1200" dirty="0"/>
          </a:br>
          <a:r>
            <a:rPr lang="pl-PL" sz="1900" kern="1200" dirty="0"/>
            <a:t>w dostawach małej liczby palet</a:t>
          </a:r>
        </a:p>
      </dsp:txBody>
      <dsp:txXfrm>
        <a:off x="6661541" y="1972631"/>
        <a:ext cx="2017878" cy="1210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6235D-6360-498C-BFE2-80F07E35ECBF}">
      <dsp:nvSpPr>
        <dsp:cNvPr id="0" name=""/>
        <dsp:cNvSpPr/>
      </dsp:nvSpPr>
      <dsp:spPr>
        <a:xfrm>
          <a:off x="5405377" y="1228337"/>
          <a:ext cx="4635719" cy="321818"/>
        </a:xfrm>
        <a:custGeom>
          <a:avLst/>
          <a:gdLst/>
          <a:ahLst/>
          <a:cxnLst/>
          <a:rect l="0" t="0" r="0" b="0"/>
          <a:pathLst>
            <a:path>
              <a:moveTo>
                <a:pt x="0" y="0"/>
              </a:moveTo>
              <a:lnTo>
                <a:pt x="0" y="160909"/>
              </a:lnTo>
              <a:lnTo>
                <a:pt x="4635719" y="160909"/>
              </a:lnTo>
              <a:lnTo>
                <a:pt x="4635719"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6ADDD-0925-44EB-BDD9-063B8DFFDCCF}">
      <dsp:nvSpPr>
        <dsp:cNvPr id="0" name=""/>
        <dsp:cNvSpPr/>
      </dsp:nvSpPr>
      <dsp:spPr>
        <a:xfrm>
          <a:off x="5405377" y="1228337"/>
          <a:ext cx="2781431" cy="321818"/>
        </a:xfrm>
        <a:custGeom>
          <a:avLst/>
          <a:gdLst/>
          <a:ahLst/>
          <a:cxnLst/>
          <a:rect l="0" t="0" r="0" b="0"/>
          <a:pathLst>
            <a:path>
              <a:moveTo>
                <a:pt x="0" y="0"/>
              </a:moveTo>
              <a:lnTo>
                <a:pt x="0" y="160909"/>
              </a:lnTo>
              <a:lnTo>
                <a:pt x="2781431" y="160909"/>
              </a:lnTo>
              <a:lnTo>
                <a:pt x="2781431"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3585D-877F-4F70-9A10-40CA23B37DE3}">
      <dsp:nvSpPr>
        <dsp:cNvPr id="0" name=""/>
        <dsp:cNvSpPr/>
      </dsp:nvSpPr>
      <dsp:spPr>
        <a:xfrm>
          <a:off x="5405377" y="1228337"/>
          <a:ext cx="927143" cy="321818"/>
        </a:xfrm>
        <a:custGeom>
          <a:avLst/>
          <a:gdLst/>
          <a:ahLst/>
          <a:cxnLst/>
          <a:rect l="0" t="0" r="0" b="0"/>
          <a:pathLst>
            <a:path>
              <a:moveTo>
                <a:pt x="0" y="0"/>
              </a:moveTo>
              <a:lnTo>
                <a:pt x="0" y="160909"/>
              </a:lnTo>
              <a:lnTo>
                <a:pt x="927143" y="160909"/>
              </a:lnTo>
              <a:lnTo>
                <a:pt x="927143"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F05E8-CF95-4592-9FFD-44C187EDA54D}">
      <dsp:nvSpPr>
        <dsp:cNvPr id="0" name=""/>
        <dsp:cNvSpPr/>
      </dsp:nvSpPr>
      <dsp:spPr>
        <a:xfrm>
          <a:off x="4478233" y="1228337"/>
          <a:ext cx="927143" cy="321818"/>
        </a:xfrm>
        <a:custGeom>
          <a:avLst/>
          <a:gdLst/>
          <a:ahLst/>
          <a:cxnLst/>
          <a:rect l="0" t="0" r="0" b="0"/>
          <a:pathLst>
            <a:path>
              <a:moveTo>
                <a:pt x="927143" y="0"/>
              </a:moveTo>
              <a:lnTo>
                <a:pt x="927143"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802CB-3440-4886-A84C-D4A1A80D751A}">
      <dsp:nvSpPr>
        <dsp:cNvPr id="0" name=""/>
        <dsp:cNvSpPr/>
      </dsp:nvSpPr>
      <dsp:spPr>
        <a:xfrm>
          <a:off x="2623945" y="1228337"/>
          <a:ext cx="2781431" cy="321818"/>
        </a:xfrm>
        <a:custGeom>
          <a:avLst/>
          <a:gdLst/>
          <a:ahLst/>
          <a:cxnLst/>
          <a:rect l="0" t="0" r="0" b="0"/>
          <a:pathLst>
            <a:path>
              <a:moveTo>
                <a:pt x="2781431" y="0"/>
              </a:moveTo>
              <a:lnTo>
                <a:pt x="2781431"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A6E80-1899-4182-A72B-B0B9F14B4C9E}">
      <dsp:nvSpPr>
        <dsp:cNvPr id="0" name=""/>
        <dsp:cNvSpPr/>
      </dsp:nvSpPr>
      <dsp:spPr>
        <a:xfrm>
          <a:off x="769657" y="1228337"/>
          <a:ext cx="4635719" cy="321818"/>
        </a:xfrm>
        <a:custGeom>
          <a:avLst/>
          <a:gdLst/>
          <a:ahLst/>
          <a:cxnLst/>
          <a:rect l="0" t="0" r="0" b="0"/>
          <a:pathLst>
            <a:path>
              <a:moveTo>
                <a:pt x="4635719" y="0"/>
              </a:moveTo>
              <a:lnTo>
                <a:pt x="4635719"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6B4B5-8955-4171-B7E5-80D95F1ED795}">
      <dsp:nvSpPr>
        <dsp:cNvPr id="0" name=""/>
        <dsp:cNvSpPr/>
      </dsp:nvSpPr>
      <dsp:spPr>
        <a:xfrm>
          <a:off x="4639142" y="462103"/>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Czynniki wpływające na stawki</a:t>
          </a:r>
        </a:p>
      </dsp:txBody>
      <dsp:txXfrm>
        <a:off x="4639142" y="462103"/>
        <a:ext cx="1532469" cy="766234"/>
      </dsp:txXfrm>
    </dsp:sp>
    <dsp:sp modelId="{7176560A-EFB1-4319-8CCD-6457BAE179E6}">
      <dsp:nvSpPr>
        <dsp:cNvPr id="0" name=""/>
        <dsp:cNvSpPr/>
      </dsp:nvSpPr>
      <dsp:spPr>
        <a:xfrm>
          <a:off x="3422"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Liczba MP </a:t>
          </a:r>
          <a:br>
            <a:rPr lang="pl-PL" sz="1700" kern="1200" dirty="0"/>
          </a:br>
          <a:r>
            <a:rPr lang="pl-PL" sz="1700" kern="1200" dirty="0"/>
            <a:t>w przesyłce</a:t>
          </a:r>
        </a:p>
      </dsp:txBody>
      <dsp:txXfrm>
        <a:off x="3422" y="1550156"/>
        <a:ext cx="1532469" cy="766234"/>
      </dsp:txXfrm>
    </dsp:sp>
    <dsp:sp modelId="{5E600863-A1E8-4A47-8C3E-BE15B345F532}">
      <dsp:nvSpPr>
        <dsp:cNvPr id="0" name=""/>
        <dsp:cNvSpPr/>
      </dsp:nvSpPr>
      <dsp:spPr>
        <a:xfrm>
          <a:off x="1857710"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Łączna liczba nadanych MP</a:t>
          </a:r>
        </a:p>
      </dsp:txBody>
      <dsp:txXfrm>
        <a:off x="1857710" y="1550156"/>
        <a:ext cx="1532469" cy="766234"/>
      </dsp:txXfrm>
    </dsp:sp>
    <dsp:sp modelId="{FDCAA8C3-3BEE-4C5E-B7FD-65297481B9D8}">
      <dsp:nvSpPr>
        <dsp:cNvPr id="0" name=""/>
        <dsp:cNvSpPr/>
      </dsp:nvSpPr>
      <dsp:spPr>
        <a:xfrm>
          <a:off x="3711998"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Miejsce rozładunku</a:t>
          </a:r>
        </a:p>
      </dsp:txBody>
      <dsp:txXfrm>
        <a:off x="3711998" y="1550156"/>
        <a:ext cx="1532469" cy="766234"/>
      </dsp:txXfrm>
    </dsp:sp>
    <dsp:sp modelId="{24C4B41A-DB7B-4A2D-AB57-767661B24844}">
      <dsp:nvSpPr>
        <dsp:cNvPr id="0" name=""/>
        <dsp:cNvSpPr/>
      </dsp:nvSpPr>
      <dsp:spPr>
        <a:xfrm>
          <a:off x="5566286"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Dzień dostawy</a:t>
          </a:r>
        </a:p>
      </dsp:txBody>
      <dsp:txXfrm>
        <a:off x="5566286" y="1550156"/>
        <a:ext cx="1532469" cy="766234"/>
      </dsp:txXfrm>
    </dsp:sp>
    <dsp:sp modelId="{FC899229-25E4-4F5A-876F-BBD2B79482AF}">
      <dsp:nvSpPr>
        <dsp:cNvPr id="0" name=""/>
        <dsp:cNvSpPr/>
      </dsp:nvSpPr>
      <dsp:spPr>
        <a:xfrm>
          <a:off x="7420574"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Okres dostawy</a:t>
          </a:r>
        </a:p>
      </dsp:txBody>
      <dsp:txXfrm>
        <a:off x="7420574" y="1550156"/>
        <a:ext cx="1532469" cy="766234"/>
      </dsp:txXfrm>
    </dsp:sp>
    <dsp:sp modelId="{AF61FB27-C1D0-435F-891D-D7DD3755BC85}">
      <dsp:nvSpPr>
        <dsp:cNvPr id="0" name=""/>
        <dsp:cNvSpPr/>
      </dsp:nvSpPr>
      <dsp:spPr>
        <a:xfrm>
          <a:off x="9274862"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Korekta paliwowa</a:t>
          </a:r>
        </a:p>
      </dsp:txBody>
      <dsp:txXfrm>
        <a:off x="9274862" y="1550156"/>
        <a:ext cx="1532469" cy="76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5397-218F-4CAF-AF48-F7F11D579C00}">
      <dsp:nvSpPr>
        <dsp:cNvPr id="0" name=""/>
        <dsp:cNvSpPr/>
      </dsp:nvSpPr>
      <dsp:spPr>
        <a:xfrm>
          <a:off x="6833" y="1371276"/>
          <a:ext cx="1541824" cy="766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pl-PL" sz="1300" kern="1200" dirty="0"/>
            <a:t>Przekazanie zlecenia</a:t>
          </a:r>
        </a:p>
      </dsp:txBody>
      <dsp:txXfrm>
        <a:off x="6833" y="1371276"/>
        <a:ext cx="1541824" cy="510710"/>
      </dsp:txXfrm>
    </dsp:sp>
    <dsp:sp modelId="{36199804-9EAE-4297-9564-07215D3163C0}">
      <dsp:nvSpPr>
        <dsp:cNvPr id="0" name=""/>
        <dsp:cNvSpPr/>
      </dsp:nvSpPr>
      <dsp:spPr>
        <a:xfrm>
          <a:off x="322628" y="1881986"/>
          <a:ext cx="1541824" cy="21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dirty="0"/>
            <a:t>Nadawca, czyli Klient Operatora logistycznego przekazuje zlecenia. </a:t>
          </a:r>
        </a:p>
        <a:p>
          <a:pPr marL="114300" lvl="1" indent="-114300" algn="l" defTabSz="577850">
            <a:lnSpc>
              <a:spcPct val="90000"/>
            </a:lnSpc>
            <a:spcBef>
              <a:spcPct val="0"/>
            </a:spcBef>
            <a:spcAft>
              <a:spcPct val="15000"/>
            </a:spcAft>
            <a:buChar char="•"/>
          </a:pPr>
          <a:r>
            <a:rPr lang="pl-PL" sz="1300" kern="1200" dirty="0"/>
            <a:t>Mogą być one wysłane poprzez EDI, plik </a:t>
          </a:r>
          <a:r>
            <a:rPr lang="pl-PL" sz="1300" kern="1200" dirty="0" err="1"/>
            <a:t>csv</a:t>
          </a:r>
          <a:r>
            <a:rPr lang="pl-PL" sz="1300" kern="1200" dirty="0"/>
            <a:t>, Excel, mail, telefon itd.</a:t>
          </a:r>
        </a:p>
      </dsp:txBody>
      <dsp:txXfrm>
        <a:off x="367786" y="1927144"/>
        <a:ext cx="1451508" cy="2062484"/>
      </dsp:txXfrm>
    </dsp:sp>
    <dsp:sp modelId="{31097C99-888F-4403-8572-D8CB9C80DE61}">
      <dsp:nvSpPr>
        <dsp:cNvPr id="0" name=""/>
        <dsp:cNvSpPr/>
      </dsp:nvSpPr>
      <dsp:spPr>
        <a:xfrm>
          <a:off x="1782392" y="14346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1782392" y="1511470"/>
        <a:ext cx="380357" cy="230321"/>
      </dsp:txXfrm>
    </dsp:sp>
    <dsp:sp modelId="{A613BB01-DB46-4BAB-AFC9-CDE2D6142C6B}">
      <dsp:nvSpPr>
        <dsp:cNvPr id="0" name=""/>
        <dsp:cNvSpPr/>
      </dsp:nvSpPr>
      <dsp:spPr>
        <a:xfrm>
          <a:off x="2483597" y="1371276"/>
          <a:ext cx="1541824" cy="766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pl-PL" sz="1300" kern="1200" dirty="0"/>
            <a:t>Odbiór przesyłki</a:t>
          </a:r>
        </a:p>
      </dsp:txBody>
      <dsp:txXfrm>
        <a:off x="2483597" y="1371276"/>
        <a:ext cx="1541824" cy="510710"/>
      </dsp:txXfrm>
    </dsp:sp>
    <dsp:sp modelId="{79DDC197-B63D-4134-BEDF-40D6B5067E1D}">
      <dsp:nvSpPr>
        <dsp:cNvPr id="0" name=""/>
        <dsp:cNvSpPr/>
      </dsp:nvSpPr>
      <dsp:spPr>
        <a:xfrm>
          <a:off x="2799392" y="1881986"/>
          <a:ext cx="1541824" cy="21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Operator logistyczny odbiera wiele przesyłek od nadawcy</a:t>
          </a:r>
        </a:p>
      </dsp:txBody>
      <dsp:txXfrm>
        <a:off x="2844550" y="1927144"/>
        <a:ext cx="1451508" cy="2062484"/>
      </dsp:txXfrm>
    </dsp:sp>
    <dsp:sp modelId="{872AF168-1F7D-4E05-B419-6EA12DDAD160}">
      <dsp:nvSpPr>
        <dsp:cNvPr id="0" name=""/>
        <dsp:cNvSpPr/>
      </dsp:nvSpPr>
      <dsp:spPr>
        <a:xfrm>
          <a:off x="4259156" y="14346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4259156" y="1511470"/>
        <a:ext cx="380357" cy="230321"/>
      </dsp:txXfrm>
    </dsp:sp>
    <dsp:sp modelId="{CF4BAC95-0090-4AC5-A1CB-D92FFBD6D927}">
      <dsp:nvSpPr>
        <dsp:cNvPr id="0" name=""/>
        <dsp:cNvSpPr/>
      </dsp:nvSpPr>
      <dsp:spPr>
        <a:xfrm>
          <a:off x="4960361" y="1371276"/>
          <a:ext cx="1541824" cy="766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pl-PL" sz="1300" kern="1200" dirty="0"/>
            <a:t>Transport międzymagazynowy</a:t>
          </a:r>
        </a:p>
      </dsp:txBody>
      <dsp:txXfrm>
        <a:off x="4960361" y="1371276"/>
        <a:ext cx="1541824" cy="510710"/>
      </dsp:txXfrm>
    </dsp:sp>
    <dsp:sp modelId="{D632E269-3911-4378-943C-B572D0D96CCD}">
      <dsp:nvSpPr>
        <dsp:cNvPr id="0" name=""/>
        <dsp:cNvSpPr/>
      </dsp:nvSpPr>
      <dsp:spPr>
        <a:xfrm>
          <a:off x="5276156" y="1881986"/>
          <a:ext cx="1541824" cy="21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dirty="0"/>
            <a:t>Magazyn odbierający sortuje palety na regiony i wysyła je do oddziałów dostarczających lub bezpośrednio do odbiorcy</a:t>
          </a:r>
        </a:p>
      </dsp:txBody>
      <dsp:txXfrm>
        <a:off x="5321314" y="1927144"/>
        <a:ext cx="1451508" cy="2062484"/>
      </dsp:txXfrm>
    </dsp:sp>
    <dsp:sp modelId="{2EF3453B-BD2F-42FA-81E5-09377445F7A9}">
      <dsp:nvSpPr>
        <dsp:cNvPr id="0" name=""/>
        <dsp:cNvSpPr/>
      </dsp:nvSpPr>
      <dsp:spPr>
        <a:xfrm>
          <a:off x="6735920" y="14346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6735920" y="1511470"/>
        <a:ext cx="380357" cy="230321"/>
      </dsp:txXfrm>
    </dsp:sp>
    <dsp:sp modelId="{2159D7C9-CDC0-4895-AF63-137B238A2F77}">
      <dsp:nvSpPr>
        <dsp:cNvPr id="0" name=""/>
        <dsp:cNvSpPr/>
      </dsp:nvSpPr>
      <dsp:spPr>
        <a:xfrm>
          <a:off x="7437125" y="1371276"/>
          <a:ext cx="1541824" cy="766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pl-PL" sz="1300" kern="1200" dirty="0"/>
            <a:t>Dostawa - Redystrybucja</a:t>
          </a:r>
        </a:p>
      </dsp:txBody>
      <dsp:txXfrm>
        <a:off x="7437125" y="1371276"/>
        <a:ext cx="1541824" cy="510710"/>
      </dsp:txXfrm>
    </dsp:sp>
    <dsp:sp modelId="{2DF2E945-B7A9-49B2-BC5D-D169DC1B63E8}">
      <dsp:nvSpPr>
        <dsp:cNvPr id="0" name=""/>
        <dsp:cNvSpPr/>
      </dsp:nvSpPr>
      <dsp:spPr>
        <a:xfrm>
          <a:off x="7752920" y="1881986"/>
          <a:ext cx="1541824" cy="21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dirty="0"/>
            <a:t>Magazyn dostarczający otrzymuje palety z innych magazynów oraz te od swoich Klientów i dostarcza do odbiorcy</a:t>
          </a:r>
        </a:p>
      </dsp:txBody>
      <dsp:txXfrm>
        <a:off x="7798078" y="1927144"/>
        <a:ext cx="1451508" cy="2062484"/>
      </dsp:txXfrm>
    </dsp:sp>
    <dsp:sp modelId="{ED24CDDC-5EE2-4A43-B3FD-50BAD05EA0B4}">
      <dsp:nvSpPr>
        <dsp:cNvPr id="0" name=""/>
        <dsp:cNvSpPr/>
      </dsp:nvSpPr>
      <dsp:spPr>
        <a:xfrm>
          <a:off x="9212684" y="14346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9212684" y="1511470"/>
        <a:ext cx="380357" cy="230321"/>
      </dsp:txXfrm>
    </dsp:sp>
    <dsp:sp modelId="{F037A050-5C60-4BCE-9BCE-603182A67525}">
      <dsp:nvSpPr>
        <dsp:cNvPr id="0" name=""/>
        <dsp:cNvSpPr/>
      </dsp:nvSpPr>
      <dsp:spPr>
        <a:xfrm>
          <a:off x="9913889" y="1371276"/>
          <a:ext cx="1541824" cy="766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pl-PL" sz="1300" kern="1200" dirty="0"/>
            <a:t>Rozliczenie przesyłek</a:t>
          </a:r>
        </a:p>
      </dsp:txBody>
      <dsp:txXfrm>
        <a:off x="9913889" y="1371276"/>
        <a:ext cx="1541824" cy="510710"/>
      </dsp:txXfrm>
    </dsp:sp>
    <dsp:sp modelId="{BB71D5DB-2871-4791-9351-380F0D30166B}">
      <dsp:nvSpPr>
        <dsp:cNvPr id="0" name=""/>
        <dsp:cNvSpPr/>
      </dsp:nvSpPr>
      <dsp:spPr>
        <a:xfrm>
          <a:off x="10229684" y="1881986"/>
          <a:ext cx="1541824" cy="21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Operator logistyczny rozlicza się z dokumentów, palet i wystawia zbiorczą FV za przesyłki</a:t>
          </a:r>
        </a:p>
      </dsp:txBody>
      <dsp:txXfrm>
        <a:off x="10274842" y="1927144"/>
        <a:ext cx="1451508" cy="2062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131525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Dostawa bezpośrednia od Klienta</a:t>
          </a:r>
        </a:p>
      </dsp:txBody>
      <dsp:txXfrm>
        <a:off x="1315253" y="1582"/>
        <a:ext cx="2583153" cy="1549892"/>
      </dsp:txXfrm>
    </dsp:sp>
    <dsp:sp modelId="{A30CFBC9-8DB8-4414-9389-BCBF0D513E4A}">
      <dsp:nvSpPr>
        <dsp:cNvPr id="0" name=""/>
        <dsp:cNvSpPr/>
      </dsp:nvSpPr>
      <dsp:spPr>
        <a:xfrm>
          <a:off x="415672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 &gt; dostawa bezpośrednia </a:t>
          </a:r>
          <a:br>
            <a:rPr lang="pl-PL" sz="2000" kern="1200" dirty="0"/>
          </a:br>
          <a:r>
            <a:rPr lang="pl-PL" sz="2000" kern="1200" dirty="0"/>
            <a:t>z oddziału odbierającego</a:t>
          </a:r>
        </a:p>
      </dsp:txBody>
      <dsp:txXfrm>
        <a:off x="4156723" y="1582"/>
        <a:ext cx="2583153" cy="1549892"/>
      </dsp:txXfrm>
    </dsp:sp>
    <dsp:sp modelId="{776F8624-3831-4B70-9FDB-BE483C57B4F6}">
      <dsp:nvSpPr>
        <dsp:cNvPr id="0" name=""/>
        <dsp:cNvSpPr/>
      </dsp:nvSpPr>
      <dsp:spPr>
        <a:xfrm>
          <a:off x="6998192"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bezpośrednia autem </a:t>
          </a:r>
          <a:br>
            <a:rPr lang="pl-PL" sz="2000" kern="1200" dirty="0"/>
          </a:br>
          <a:r>
            <a:rPr lang="pl-PL" sz="2000" kern="1200" dirty="0"/>
            <a:t>z transportu międzyoddziałowego</a:t>
          </a:r>
        </a:p>
      </dsp:txBody>
      <dsp:txXfrm>
        <a:off x="6998192" y="1582"/>
        <a:ext cx="2583153" cy="1549892"/>
      </dsp:txXfrm>
    </dsp:sp>
    <dsp:sp modelId="{A99B78B9-5355-4C76-8190-E04B0DB284F5}">
      <dsp:nvSpPr>
        <dsp:cNvPr id="0" name=""/>
        <dsp:cNvSpPr/>
      </dsp:nvSpPr>
      <dsp:spPr>
        <a:xfrm>
          <a:off x="131525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autem odbierającym</a:t>
          </a:r>
        </a:p>
      </dsp:txBody>
      <dsp:txXfrm>
        <a:off x="1315253" y="1809790"/>
        <a:ext cx="2583153" cy="1549892"/>
      </dsp:txXfrm>
    </dsp:sp>
    <dsp:sp modelId="{6A9C4C1A-0722-4B69-85CC-0C1D1C2A6319}">
      <dsp:nvSpPr>
        <dsp:cNvPr id="0" name=""/>
        <dsp:cNvSpPr/>
      </dsp:nvSpPr>
      <dsp:spPr>
        <a:xfrm>
          <a:off x="415672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transport międzyoddziałowy -&gt; dostawa</a:t>
          </a:r>
        </a:p>
      </dsp:txBody>
      <dsp:txXfrm>
        <a:off x="4156723" y="1809790"/>
        <a:ext cx="2583153" cy="1549892"/>
      </dsp:txXfrm>
    </dsp:sp>
    <dsp:sp modelId="{D6572035-1E8E-4DBD-88FE-69543F072926}">
      <dsp:nvSpPr>
        <dsp:cNvPr id="0" name=""/>
        <dsp:cNvSpPr/>
      </dsp:nvSpPr>
      <dsp:spPr>
        <a:xfrm>
          <a:off x="6998192"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kierunkowy (odbiór realizowany przez oddział dostarczający) -&gt; dostawa</a:t>
          </a:r>
        </a:p>
      </dsp:txBody>
      <dsp:txXfrm>
        <a:off x="6998192" y="1809790"/>
        <a:ext cx="2583153" cy="15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Maksymalizacja wypełnienia na trasach</a:t>
          </a:r>
        </a:p>
      </dsp:txBody>
      <dsp:txXfrm>
        <a:off x="3080" y="587032"/>
        <a:ext cx="2444055" cy="1466433"/>
      </dsp:txXfrm>
    </dsp:sp>
    <dsp:sp modelId="{63A465C1-2170-46FF-B699-7D25B9BFCD54}">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Niższa emisja CO2</a:t>
          </a:r>
        </a:p>
      </dsp:txBody>
      <dsp:txXfrm>
        <a:off x="2691541" y="587032"/>
        <a:ext cx="2444055" cy="1466433"/>
      </dsp:txXfrm>
    </dsp:sp>
    <dsp:sp modelId="{4CAB5C09-6E8D-409F-9D9E-22874D684B06}">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ograniczenia kosztów logistyki dla nadawców przesyłek</a:t>
          </a:r>
        </a:p>
      </dsp:txBody>
      <dsp:txXfrm>
        <a:off x="5380002" y="587032"/>
        <a:ext cx="2444055" cy="1466433"/>
      </dsp:txXfrm>
    </dsp:sp>
    <dsp:sp modelId="{98CD99CA-6CFB-4874-A13B-00BD588883B0}">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dostarczania przesyłek paletowych przez najmniejsze firmy</a:t>
          </a:r>
        </a:p>
      </dsp:txBody>
      <dsp:txXfrm>
        <a:off x="8068463" y="587032"/>
        <a:ext cx="2444055" cy="1466433"/>
      </dsp:txXfrm>
    </dsp:sp>
    <dsp:sp modelId="{807FDE8A-B6E6-400F-A35B-0EB535BBFB71}">
      <dsp:nvSpPr>
        <dsp:cNvPr id="0" name=""/>
        <dsp:cNvSpPr/>
      </dsp:nvSpPr>
      <dsp:spPr>
        <a:xfrm>
          <a:off x="134731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Pełna identyfikacja przesyłek</a:t>
          </a:r>
        </a:p>
      </dsp:txBody>
      <dsp:txXfrm>
        <a:off x="1347311" y="2297871"/>
        <a:ext cx="2444055" cy="1466433"/>
      </dsp:txXfrm>
    </dsp:sp>
    <dsp:sp modelId="{EED8E3C3-42C9-4597-B79A-5FE56455A5E3}">
      <dsp:nvSpPr>
        <dsp:cNvPr id="0" name=""/>
        <dsp:cNvSpPr/>
      </dsp:nvSpPr>
      <dsp:spPr>
        <a:xfrm>
          <a:off x="403577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standaryzacji </a:t>
          </a:r>
          <a:br>
            <a:rPr lang="pl-PL" sz="1900" kern="1200" dirty="0"/>
          </a:br>
          <a:r>
            <a:rPr lang="pl-PL" sz="1900" kern="1200" dirty="0"/>
            <a:t>i automatyzacji procesów</a:t>
          </a:r>
        </a:p>
      </dsp:txBody>
      <dsp:txXfrm>
        <a:off x="4035772" y="2297871"/>
        <a:ext cx="2444055" cy="1466433"/>
      </dsp:txXfrm>
    </dsp:sp>
    <dsp:sp modelId="{806A3002-B90F-4F4D-83AC-DCC696934AA2}">
      <dsp:nvSpPr>
        <dsp:cNvPr id="0" name=""/>
        <dsp:cNvSpPr/>
      </dsp:nvSpPr>
      <dsp:spPr>
        <a:xfrm>
          <a:off x="672423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pełnego outsourcingu części magazynowej </a:t>
          </a:r>
          <a:br>
            <a:rPr lang="pl-PL" sz="1900" kern="1200" dirty="0"/>
          </a:br>
          <a:r>
            <a:rPr lang="pl-PL" sz="1900" kern="1200" dirty="0"/>
            <a:t>i transportowej</a:t>
          </a:r>
        </a:p>
      </dsp:txBody>
      <dsp:txXfrm>
        <a:off x="672423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Opóźnienia na odbiorach, czy poszczególnych dostawach wpływają na innych Klientów</a:t>
          </a:r>
        </a:p>
      </dsp:txBody>
      <dsp:txXfrm>
        <a:off x="0" y="39687"/>
        <a:ext cx="3286125" cy="1971675"/>
      </dsp:txXfrm>
    </dsp:sp>
    <dsp:sp modelId="{63A465C1-2170-46FF-B699-7D25B9BFCD54}">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Częste przeładunki, zwiększające ryzyko uszkodzenia, zagubienia przesyłki</a:t>
          </a:r>
        </a:p>
      </dsp:txBody>
      <dsp:txXfrm>
        <a:off x="3614737" y="39687"/>
        <a:ext cx="3286125" cy="1971675"/>
      </dsp:txXfrm>
    </dsp:sp>
    <dsp:sp modelId="{4CAB5C09-6E8D-409F-9D9E-22874D684B0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Skomplikowane, złożone procesy</a:t>
          </a:r>
        </a:p>
      </dsp:txBody>
      <dsp:txXfrm>
        <a:off x="7229475" y="39687"/>
        <a:ext cx="3286125" cy="1971675"/>
      </dsp:txXfrm>
    </dsp:sp>
    <dsp:sp modelId="{807FDE8A-B6E6-400F-A35B-0EB535BBFB71}">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Możliwość wzrostu temperatury</a:t>
          </a:r>
        </a:p>
      </dsp:txBody>
      <dsp:txXfrm>
        <a:off x="0" y="2339975"/>
        <a:ext cx="3286125" cy="1971675"/>
      </dsp:txXfrm>
    </dsp:sp>
    <dsp:sp modelId="{EED8E3C3-42C9-4597-B79A-5FE56455A5E3}">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Mieszanie przesyłek wielu Klientów</a:t>
          </a:r>
        </a:p>
      </dsp:txBody>
      <dsp:txXfrm>
        <a:off x="3614737" y="2339975"/>
        <a:ext cx="3286125" cy="1971675"/>
      </dsp:txXfrm>
    </dsp:sp>
    <dsp:sp modelId="{806A3002-B90F-4F4D-83AC-DCC696934AA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Jedna przesyłka może jechać na kilku trasach </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B33F-D8B3-4CD4-B0D6-0C4C23B8A324}">
      <dsp:nvSpPr>
        <dsp:cNvPr id="0" name=""/>
        <dsp:cNvSpPr/>
      </dsp:nvSpPr>
      <dsp:spPr>
        <a:xfrm>
          <a:off x="3211764"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Koszty</a:t>
          </a:r>
        </a:p>
      </dsp:txBody>
      <dsp:txXfrm>
        <a:off x="3890998" y="984513"/>
        <a:ext cx="1639815" cy="1639815"/>
      </dsp:txXfrm>
    </dsp:sp>
    <dsp:sp modelId="{C86F3CEA-0FBD-4889-8B80-CAAFDDAEACC3}">
      <dsp:nvSpPr>
        <dsp:cNvPr id="0" name=""/>
        <dsp:cNvSpPr/>
      </dsp:nvSpPr>
      <dsp:spPr>
        <a:xfrm rot="5400000">
          <a:off x="5637929"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Jakość</a:t>
          </a:r>
        </a:p>
      </dsp:txBody>
      <dsp:txXfrm rot="-5400000">
        <a:off x="5637929" y="984513"/>
        <a:ext cx="1639815" cy="1639815"/>
      </dsp:txXfrm>
    </dsp:sp>
    <dsp:sp modelId="{F3647ED7-048A-4148-9FBC-4769F931C2F5}">
      <dsp:nvSpPr>
        <dsp:cNvPr id="0" name=""/>
        <dsp:cNvSpPr/>
      </dsp:nvSpPr>
      <dsp:spPr>
        <a:xfrm rot="10800000">
          <a:off x="5637929"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Niezawodność</a:t>
          </a:r>
        </a:p>
      </dsp:txBody>
      <dsp:txXfrm rot="10800000">
        <a:off x="5637929" y="2731443"/>
        <a:ext cx="1639815" cy="1639815"/>
      </dsp:txXfrm>
    </dsp:sp>
    <dsp:sp modelId="{BBA8FD7B-C0C4-430B-A559-A6B7D1B914DA}">
      <dsp:nvSpPr>
        <dsp:cNvPr id="0" name=""/>
        <dsp:cNvSpPr/>
      </dsp:nvSpPr>
      <dsp:spPr>
        <a:xfrm rot="16200000">
          <a:off x="3211764"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Kontrola</a:t>
          </a:r>
        </a:p>
      </dsp:txBody>
      <dsp:txXfrm rot="5400000">
        <a:off x="3890998" y="2731443"/>
        <a:ext cx="1639815" cy="1639815"/>
      </dsp:txXfrm>
    </dsp:sp>
    <dsp:sp modelId="{AEFD7FE5-84D3-4338-9B18-A966A28BC497}">
      <dsp:nvSpPr>
        <dsp:cNvPr id="0" name=""/>
        <dsp:cNvSpPr/>
      </dsp:nvSpPr>
      <dsp:spPr>
        <a:xfrm>
          <a:off x="5184027" y="2195866"/>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D3742-FBBE-4DD7-A73E-508FCEB858D6}">
      <dsp:nvSpPr>
        <dsp:cNvPr id="0" name=""/>
        <dsp:cNvSpPr/>
      </dsp:nvSpPr>
      <dsp:spPr>
        <a:xfrm rot="10800000">
          <a:off x="5184027" y="2463655"/>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688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09D8D05A-0D9C-4E8A-A224-FA27AB817AB5}">
      <dsp:nvSpPr>
        <dsp:cNvPr id="0" name=""/>
        <dsp:cNvSpPr/>
      </dsp:nvSpPr>
      <dsp:spPr>
        <a:xfrm>
          <a:off x="2293620" y="1668572"/>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a:latin typeface="Tahoma" panose="020B0604030504040204" pitchFamily="34" charset="0"/>
              <a:ea typeface="Calibri" panose="020F0502020204030204" pitchFamily="34" charset="0"/>
              <a:cs typeface="Times New Roman" panose="02020603050405020304" pitchFamily="18" charset="0"/>
            </a:rPr>
            <a:t>Emyto – 10%</a:t>
          </a:r>
          <a:endParaRPr lang="pl-PL" sz="18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1668572"/>
        <a:ext cx="8374380" cy="387735"/>
      </dsp:txXfrm>
    </dsp:sp>
    <dsp:sp modelId="{A5BE11CE-4058-4537-9DF2-F8BDB5DFBC07}">
      <dsp:nvSpPr>
        <dsp:cNvPr id="0" name=""/>
        <dsp:cNvSpPr/>
      </dsp:nvSpPr>
      <dsp:spPr>
        <a:xfrm>
          <a:off x="2133600" y="2056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E751A-5310-4E1A-A5A3-EF0C0726DFC0}">
      <dsp:nvSpPr>
        <dsp:cNvPr id="0" name=""/>
        <dsp:cNvSpPr/>
      </dsp:nvSpPr>
      <dsp:spPr>
        <a:xfrm>
          <a:off x="2293620" y="2075694"/>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a:latin typeface="Tahoma" panose="020B0604030504040204" pitchFamily="34" charset="0"/>
              <a:ea typeface="Calibri" panose="020F0502020204030204" pitchFamily="34" charset="0"/>
              <a:cs typeface="Times New Roman" panose="02020603050405020304" pitchFamily="18" charset="0"/>
            </a:rPr>
            <a:t>Wymiana palet 10 PLN</a:t>
          </a:r>
          <a:endParaRPr lang="pl-PL" sz="18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075694"/>
        <a:ext cx="8374380" cy="387735"/>
      </dsp:txXfrm>
    </dsp:sp>
    <dsp:sp modelId="{57AC3AB6-0663-4619-9542-ED3F0F3C3C93}">
      <dsp:nvSpPr>
        <dsp:cNvPr id="0" name=""/>
        <dsp:cNvSpPr/>
      </dsp:nvSpPr>
      <dsp:spPr>
        <a:xfrm>
          <a:off x="2133600" y="2463430"/>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9ED7-D31D-4C28-8F42-5C757054F618}">
      <dsp:nvSpPr>
        <dsp:cNvPr id="0" name=""/>
        <dsp:cNvSpPr/>
      </dsp:nvSpPr>
      <dsp:spPr>
        <a:xfrm>
          <a:off x="2293620" y="2482817"/>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Dostawa w weekend – 25%</a:t>
          </a:r>
        </a:p>
      </dsp:txBody>
      <dsp:txXfrm>
        <a:off x="2293620" y="2482817"/>
        <a:ext cx="8374380" cy="387735"/>
      </dsp:txXfrm>
    </dsp:sp>
    <dsp:sp modelId="{A3BDC1B3-B56E-45E6-93A3-29BCE9B50CD8}">
      <dsp:nvSpPr>
        <dsp:cNvPr id="0" name=""/>
        <dsp:cNvSpPr/>
      </dsp:nvSpPr>
      <dsp:spPr>
        <a:xfrm>
          <a:off x="2133600" y="287055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38DC2-291F-4B59-84D6-0371046B0AFB}">
      <dsp:nvSpPr>
        <dsp:cNvPr id="0" name=""/>
        <dsp:cNvSpPr/>
      </dsp:nvSpPr>
      <dsp:spPr>
        <a:xfrm>
          <a:off x="2293620" y="2889939"/>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3% (z arkusza korekta paliwowa)</a:t>
          </a:r>
        </a:p>
      </dsp:txBody>
      <dsp:txXfrm>
        <a:off x="2293620" y="2889939"/>
        <a:ext cx="8374380" cy="387735"/>
      </dsp:txXfrm>
    </dsp:sp>
    <dsp:sp modelId="{96174789-5A4C-4090-A2EF-23F810463A80}">
      <dsp:nvSpPr>
        <dsp:cNvPr id="0" name=""/>
        <dsp:cNvSpPr/>
      </dsp:nvSpPr>
      <dsp:spPr>
        <a:xfrm>
          <a:off x="2133600" y="327767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666,4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AF6BF51A-BFE2-40D0-BD1C-E8AB06642451}">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latin typeface="Tahoma" panose="020B0604030504040204" pitchFamily="34" charset="0"/>
              <a:ea typeface="Calibri" panose="020F0502020204030204" pitchFamily="34" charset="0"/>
              <a:cs typeface="Times New Roman" panose="02020603050405020304" pitchFamily="18" charset="0"/>
            </a:rPr>
            <a:t>Emyto – 10%</a:t>
          </a:r>
          <a:endParaRPr lang="pl-PL" sz="1400" kern="1200" dirty="0"/>
        </a:p>
      </dsp:txBody>
      <dsp:txXfrm>
        <a:off x="2293620" y="1664727"/>
        <a:ext cx="8374380" cy="310832"/>
      </dsp:txXfrm>
    </dsp:sp>
    <dsp:sp modelId="{E52B3770-79DC-4C6B-9B99-44E9B1ADC6BD}">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F814D-78BF-43B7-9C93-19A8A8F02B28}">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Wymiana palet 10 PLN</a:t>
          </a:r>
        </a:p>
      </dsp:txBody>
      <dsp:txXfrm>
        <a:off x="2293620" y="1991101"/>
        <a:ext cx="8374380" cy="310832"/>
      </dsp:txXfrm>
    </dsp:sp>
    <dsp:sp modelId="{2338C060-6EEB-44B1-A8DF-AC10D62AA732}">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3651E-209E-47B3-9B73-7F5F68A11D92}">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Dostawa w weekend – 25%</a:t>
          </a:r>
        </a:p>
      </dsp:txBody>
      <dsp:txXfrm>
        <a:off x="2293620" y="2317476"/>
        <a:ext cx="8374380" cy="310832"/>
      </dsp:txXfrm>
    </dsp:sp>
    <dsp:sp modelId="{08B457EB-09F3-4031-A9EA-28E2F37DDF08}">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521B8-28B5-4648-8268-98F2611D001C}">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2% (z arkusza korekta paliwowa)</a:t>
          </a:r>
        </a:p>
      </dsp:txBody>
      <dsp:txXfrm>
        <a:off x="2293620" y="2643850"/>
        <a:ext cx="8374380" cy="310832"/>
      </dsp:txXfrm>
    </dsp:sp>
    <dsp:sp modelId="{4F22C535-3A5A-4863-AC63-515A980F57E1}">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4C722-4744-4AB6-9B13-0B90A1B2A0B9}">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Dostawa do punktu z listy – 8%</a:t>
          </a:r>
        </a:p>
      </dsp:txBody>
      <dsp:txXfrm>
        <a:off x="2293620" y="2970224"/>
        <a:ext cx="8374380" cy="310832"/>
      </dsp:txXfrm>
    </dsp:sp>
    <dsp:sp modelId="{11D72240-B7C6-4FA7-BD30-E7D52D381D5B}">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480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AF6BF51A-BFE2-40D0-BD1C-E8AB06642451}">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latin typeface="Tahoma" panose="020B0604030504040204" pitchFamily="34" charset="0"/>
              <a:ea typeface="Calibri" panose="020F0502020204030204" pitchFamily="34" charset="0"/>
              <a:cs typeface="Times New Roman" panose="02020603050405020304" pitchFamily="18" charset="0"/>
            </a:rPr>
            <a:t>Emyto – 10%</a:t>
          </a:r>
          <a:endParaRPr lang="pl-PL" sz="1400" kern="1200" dirty="0"/>
        </a:p>
      </dsp:txBody>
      <dsp:txXfrm>
        <a:off x="2293620" y="1664727"/>
        <a:ext cx="8374380" cy="310832"/>
      </dsp:txXfrm>
    </dsp:sp>
    <dsp:sp modelId="{E52B3770-79DC-4C6B-9B99-44E9B1ADC6BD}">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8A920-CBDB-4309-B8F8-7375740AEFDA}">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latin typeface="Tahoma" panose="020B0604030504040204" pitchFamily="34" charset="0"/>
              <a:ea typeface="Calibri" panose="020F0502020204030204" pitchFamily="34" charset="0"/>
              <a:cs typeface="Times New Roman" panose="02020603050405020304" pitchFamily="18" charset="0"/>
            </a:rPr>
            <a:t>Wymiana palet 10 PLN</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1991101"/>
        <a:ext cx="8374380" cy="310832"/>
      </dsp:txXfrm>
    </dsp:sp>
    <dsp:sp modelId="{EF19F4AC-94B0-4C22-A05E-C8BB492C5F8F}">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D94F06-17B3-4327-8055-41E4C24B8F9F}">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latin typeface="Tahoma" panose="020B0604030504040204" pitchFamily="34" charset="0"/>
              <a:ea typeface="Calibri" panose="020F0502020204030204" pitchFamily="34" charset="0"/>
              <a:cs typeface="Times New Roman" panose="02020603050405020304" pitchFamily="18" charset="0"/>
            </a:rPr>
            <a:t>Dostawa w weekend – 25%</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317476"/>
        <a:ext cx="8374380" cy="310832"/>
      </dsp:txXfrm>
    </dsp:sp>
    <dsp:sp modelId="{043874ED-0766-46B1-ADE4-F5C488BAC80E}">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82A06-107C-492A-B598-410D8D01D307}">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20% (z arkusza korekta paliwowa)</a:t>
          </a:r>
        </a:p>
      </dsp:txBody>
      <dsp:txXfrm>
        <a:off x="2293620" y="2643850"/>
        <a:ext cx="8374380" cy="310832"/>
      </dsp:txXfrm>
    </dsp:sp>
    <dsp:sp modelId="{23AC0A30-4B19-477B-82F2-096ECD94B3A8}">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2BA7F-402C-4E74-9716-9B4277844A44}">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Dodatkowy koszy za mniejsze dzienne nadania niż 33 miejsca paletowe – 15%</a:t>
          </a:r>
        </a:p>
      </dsp:txBody>
      <dsp:txXfrm>
        <a:off x="2293620" y="2970224"/>
        <a:ext cx="8374380" cy="310832"/>
      </dsp:txXfrm>
    </dsp:sp>
    <dsp:sp modelId="{84939964-D1AA-42C0-9E72-2BB81F2A16E4}">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11.07.2024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11</a:t>
            </a:fld>
            <a:endParaRPr lang="pl-PL"/>
          </a:p>
        </p:txBody>
      </p:sp>
    </p:spTree>
    <p:extLst>
      <p:ext uri="{BB962C8B-B14F-4D97-AF65-F5344CB8AC3E}">
        <p14:creationId xmlns:p14="http://schemas.microsoft.com/office/powerpoint/2010/main" val="56472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12</a:t>
            </a:fld>
            <a:endParaRPr lang="pl-PL"/>
          </a:p>
        </p:txBody>
      </p:sp>
    </p:spTree>
    <p:extLst>
      <p:ext uri="{BB962C8B-B14F-4D97-AF65-F5344CB8AC3E}">
        <p14:creationId xmlns:p14="http://schemas.microsoft.com/office/powerpoint/2010/main" val="381753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13</a:t>
            </a:fld>
            <a:endParaRPr lang="pl-PL"/>
          </a:p>
        </p:txBody>
      </p:sp>
    </p:spTree>
    <p:extLst>
      <p:ext uri="{BB962C8B-B14F-4D97-AF65-F5344CB8AC3E}">
        <p14:creationId xmlns:p14="http://schemas.microsoft.com/office/powerpoint/2010/main" val="424444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14</a:t>
            </a:fld>
            <a:endParaRPr lang="pl-PL"/>
          </a:p>
        </p:txBody>
      </p:sp>
    </p:spTree>
    <p:extLst>
      <p:ext uri="{BB962C8B-B14F-4D97-AF65-F5344CB8AC3E}">
        <p14:creationId xmlns:p14="http://schemas.microsoft.com/office/powerpoint/2010/main" val="244495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15</a:t>
            </a:fld>
            <a:endParaRPr lang="pl-PL"/>
          </a:p>
        </p:txBody>
      </p:sp>
    </p:spTree>
    <p:extLst>
      <p:ext uri="{BB962C8B-B14F-4D97-AF65-F5344CB8AC3E}">
        <p14:creationId xmlns:p14="http://schemas.microsoft.com/office/powerpoint/2010/main" val="309559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16</a:t>
            </a:fld>
            <a:endParaRPr lang="pl-PL"/>
          </a:p>
        </p:txBody>
      </p:sp>
    </p:spTree>
    <p:extLst>
      <p:ext uri="{BB962C8B-B14F-4D97-AF65-F5344CB8AC3E}">
        <p14:creationId xmlns:p14="http://schemas.microsoft.com/office/powerpoint/2010/main" val="99741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17</a:t>
            </a:fld>
            <a:endParaRPr lang="pl-PL"/>
          </a:p>
        </p:txBody>
      </p:sp>
    </p:spTree>
    <p:extLst>
      <p:ext uri="{BB962C8B-B14F-4D97-AF65-F5344CB8AC3E}">
        <p14:creationId xmlns:p14="http://schemas.microsoft.com/office/powerpoint/2010/main" val="92238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18</a:t>
            </a:fld>
            <a:endParaRPr lang="pl-PL"/>
          </a:p>
        </p:txBody>
      </p:sp>
    </p:spTree>
    <p:extLst>
      <p:ext uri="{BB962C8B-B14F-4D97-AF65-F5344CB8AC3E}">
        <p14:creationId xmlns:p14="http://schemas.microsoft.com/office/powerpoint/2010/main" val="391288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19</a:t>
            </a:fld>
            <a:endParaRPr lang="pl-PL"/>
          </a:p>
        </p:txBody>
      </p:sp>
    </p:spTree>
    <p:extLst>
      <p:ext uri="{BB962C8B-B14F-4D97-AF65-F5344CB8AC3E}">
        <p14:creationId xmlns:p14="http://schemas.microsoft.com/office/powerpoint/2010/main" val="1878293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20</a:t>
            </a:fld>
            <a:endParaRPr lang="pl-PL"/>
          </a:p>
        </p:txBody>
      </p:sp>
    </p:spTree>
    <p:extLst>
      <p:ext uri="{BB962C8B-B14F-4D97-AF65-F5344CB8AC3E}">
        <p14:creationId xmlns:p14="http://schemas.microsoft.com/office/powerpoint/2010/main" val="334166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21</a:t>
            </a:fld>
            <a:endParaRPr lang="pl-PL"/>
          </a:p>
        </p:txBody>
      </p:sp>
    </p:spTree>
    <p:extLst>
      <p:ext uri="{BB962C8B-B14F-4D97-AF65-F5344CB8AC3E}">
        <p14:creationId xmlns:p14="http://schemas.microsoft.com/office/powerpoint/2010/main" val="321768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 ptaszki grafiki itp. tu dodać.</a:t>
            </a:r>
          </a:p>
        </p:txBody>
      </p:sp>
      <p:sp>
        <p:nvSpPr>
          <p:cNvPr id="4" name="Symbol zastępczy numeru slajdu 3"/>
          <p:cNvSpPr>
            <a:spLocks noGrp="1"/>
          </p:cNvSpPr>
          <p:nvPr>
            <p:ph type="sldNum" sz="quarter" idx="5"/>
          </p:nvPr>
        </p:nvSpPr>
        <p:spPr/>
        <p:txBody>
          <a:bodyPr/>
          <a:lstStyle/>
          <a:p>
            <a:fld id="{D739EF10-037F-4F0F-BE3F-FA2408EF2E13}" type="slidenum">
              <a:rPr lang="pl-PL" smtClean="0"/>
              <a:t>22</a:t>
            </a:fld>
            <a:endParaRPr lang="pl-PL"/>
          </a:p>
        </p:txBody>
      </p:sp>
    </p:spTree>
    <p:extLst>
      <p:ext uri="{BB962C8B-B14F-4D97-AF65-F5344CB8AC3E}">
        <p14:creationId xmlns:p14="http://schemas.microsoft.com/office/powerpoint/2010/main" val="290633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23</a:t>
            </a:fld>
            <a:endParaRPr lang="pl-PL"/>
          </a:p>
        </p:txBody>
      </p:sp>
    </p:spTree>
    <p:extLst>
      <p:ext uri="{BB962C8B-B14F-4D97-AF65-F5344CB8AC3E}">
        <p14:creationId xmlns:p14="http://schemas.microsoft.com/office/powerpoint/2010/main" val="74250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24</a:t>
            </a:fld>
            <a:endParaRPr lang="pl-PL"/>
          </a:p>
        </p:txBody>
      </p:sp>
    </p:spTree>
    <p:extLst>
      <p:ext uri="{BB962C8B-B14F-4D97-AF65-F5344CB8AC3E}">
        <p14:creationId xmlns:p14="http://schemas.microsoft.com/office/powerpoint/2010/main" val="769898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25</a:t>
            </a:fld>
            <a:endParaRPr lang="pl-PL"/>
          </a:p>
        </p:txBody>
      </p:sp>
    </p:spTree>
    <p:extLst>
      <p:ext uri="{BB962C8B-B14F-4D97-AF65-F5344CB8AC3E}">
        <p14:creationId xmlns:p14="http://schemas.microsoft.com/office/powerpoint/2010/main" val="20832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26</a:t>
            </a:fld>
            <a:endParaRPr lang="pl-PL"/>
          </a:p>
        </p:txBody>
      </p:sp>
    </p:spTree>
    <p:extLst>
      <p:ext uri="{BB962C8B-B14F-4D97-AF65-F5344CB8AC3E}">
        <p14:creationId xmlns:p14="http://schemas.microsoft.com/office/powerpoint/2010/main" val="1179167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27</a:t>
            </a:fld>
            <a:endParaRPr lang="pl-PL"/>
          </a:p>
        </p:txBody>
      </p:sp>
    </p:spTree>
    <p:extLst>
      <p:ext uri="{BB962C8B-B14F-4D97-AF65-F5344CB8AC3E}">
        <p14:creationId xmlns:p14="http://schemas.microsoft.com/office/powerpoint/2010/main" val="296209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28</a:t>
            </a:fld>
            <a:endParaRPr lang="pl-PL"/>
          </a:p>
        </p:txBody>
      </p:sp>
    </p:spTree>
    <p:extLst>
      <p:ext uri="{BB962C8B-B14F-4D97-AF65-F5344CB8AC3E}">
        <p14:creationId xmlns:p14="http://schemas.microsoft.com/office/powerpoint/2010/main" val="153245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29</a:t>
            </a:fld>
            <a:endParaRPr lang="pl-PL"/>
          </a:p>
        </p:txBody>
      </p:sp>
    </p:spTree>
    <p:extLst>
      <p:ext uri="{BB962C8B-B14F-4D97-AF65-F5344CB8AC3E}">
        <p14:creationId xmlns:p14="http://schemas.microsoft.com/office/powerpoint/2010/main" val="265920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30</a:t>
            </a:fld>
            <a:endParaRPr lang="pl-PL"/>
          </a:p>
        </p:txBody>
      </p:sp>
    </p:spTree>
    <p:extLst>
      <p:ext uri="{BB962C8B-B14F-4D97-AF65-F5344CB8AC3E}">
        <p14:creationId xmlns:p14="http://schemas.microsoft.com/office/powerpoint/2010/main" val="16153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4</a:t>
            </a:fld>
            <a:endParaRPr lang="pl-PL"/>
          </a:p>
        </p:txBody>
      </p:sp>
    </p:spTree>
    <p:extLst>
      <p:ext uri="{BB962C8B-B14F-4D97-AF65-F5344CB8AC3E}">
        <p14:creationId xmlns:p14="http://schemas.microsoft.com/office/powerpoint/2010/main" val="24591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5</a:t>
            </a:fld>
            <a:endParaRPr lang="pl-PL"/>
          </a:p>
        </p:txBody>
      </p:sp>
    </p:spTree>
    <p:extLst>
      <p:ext uri="{BB962C8B-B14F-4D97-AF65-F5344CB8AC3E}">
        <p14:creationId xmlns:p14="http://schemas.microsoft.com/office/powerpoint/2010/main" val="30310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6</a:t>
            </a:fld>
            <a:endParaRPr lang="pl-PL"/>
          </a:p>
        </p:txBody>
      </p:sp>
    </p:spTree>
    <p:extLst>
      <p:ext uri="{BB962C8B-B14F-4D97-AF65-F5344CB8AC3E}">
        <p14:creationId xmlns:p14="http://schemas.microsoft.com/office/powerpoint/2010/main" val="23355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7</a:t>
            </a:fld>
            <a:endParaRPr lang="pl-PL"/>
          </a:p>
        </p:txBody>
      </p:sp>
    </p:spTree>
    <p:extLst>
      <p:ext uri="{BB962C8B-B14F-4D97-AF65-F5344CB8AC3E}">
        <p14:creationId xmlns:p14="http://schemas.microsoft.com/office/powerpoint/2010/main" val="5053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8</a:t>
            </a:fld>
            <a:endParaRPr lang="pl-PL"/>
          </a:p>
        </p:txBody>
      </p:sp>
    </p:spTree>
    <p:extLst>
      <p:ext uri="{BB962C8B-B14F-4D97-AF65-F5344CB8AC3E}">
        <p14:creationId xmlns:p14="http://schemas.microsoft.com/office/powerpoint/2010/main" val="27547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9</a:t>
            </a:fld>
            <a:endParaRPr lang="pl-PL"/>
          </a:p>
        </p:txBody>
      </p:sp>
    </p:spTree>
    <p:extLst>
      <p:ext uri="{BB962C8B-B14F-4D97-AF65-F5344CB8AC3E}">
        <p14:creationId xmlns:p14="http://schemas.microsoft.com/office/powerpoint/2010/main" val="15981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10</a:t>
            </a:fld>
            <a:endParaRPr lang="pl-PL"/>
          </a:p>
        </p:txBody>
      </p:sp>
    </p:spTree>
    <p:extLst>
      <p:ext uri="{BB962C8B-B14F-4D97-AF65-F5344CB8AC3E}">
        <p14:creationId xmlns:p14="http://schemas.microsoft.com/office/powerpoint/2010/main" val="5971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26679" y="2690451"/>
            <a:ext cx="5337910" cy="163755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b="1" dirty="0" err="1">
                <a:latin typeface="Tahoma" panose="020B0604030504040204" pitchFamily="34" charset="0"/>
                <a:ea typeface="Tahoma" panose="020B0604030504040204" pitchFamily="34" charset="0"/>
                <a:cs typeface="Tahoma" panose="020B0604030504040204" pitchFamily="34" charset="0"/>
              </a:rPr>
              <a:t>Cost</a:t>
            </a:r>
            <a:r>
              <a:rPr lang="pl-PL" sz="4400" b="1" dirty="0">
                <a:latin typeface="Tahoma" panose="020B0604030504040204" pitchFamily="34" charset="0"/>
                <a:ea typeface="Tahoma" panose="020B0604030504040204" pitchFamily="34" charset="0"/>
                <a:cs typeface="Tahoma" panose="020B0604030504040204" pitchFamily="34" charset="0"/>
              </a:rPr>
              <a:t> benefit </a:t>
            </a:r>
            <a:r>
              <a:rPr lang="pl-PL" sz="4400" b="1" dirty="0" err="1">
                <a:latin typeface="Tahoma" panose="020B0604030504040204" pitchFamily="34" charset="0"/>
                <a:ea typeface="Tahoma" panose="020B0604030504040204" pitchFamily="34" charset="0"/>
                <a:cs typeface="Tahoma" panose="020B0604030504040204" pitchFamily="34" charset="0"/>
              </a:rPr>
              <a:t>analysis</a:t>
            </a:r>
            <a:r>
              <a:rPr lang="pl-PL" sz="4400" b="1" dirty="0">
                <a:latin typeface="Tahoma" panose="020B0604030504040204" pitchFamily="34" charset="0"/>
                <a:ea typeface="Tahoma" panose="020B0604030504040204" pitchFamily="34" charset="0"/>
                <a:cs typeface="Tahoma" panose="020B0604030504040204" pitchFamily="34" charset="0"/>
              </a:rPr>
              <a:t> – dystrybucja drobnicowa </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668F3BE0-D50E-57E1-D837-D84DD60AFE4E}"/>
              </a:ext>
            </a:extLst>
          </p:cNvPr>
          <p:cNvSpPr txBox="1">
            <a:spLocks/>
          </p:cNvSpPr>
          <p:nvPr/>
        </p:nvSpPr>
        <p:spPr>
          <a:xfrm>
            <a:off x="5700634" y="345175"/>
            <a:ext cx="5160406" cy="2184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sz="2800"/>
              <a:t>Zaawansowane zastosowanie arkusza kalkulacyjnego do analizy danych logistycznych </a:t>
            </a:r>
            <a:endParaRPr lang="pl-PL" sz="2800" dirty="0"/>
          </a:p>
        </p:txBody>
      </p:sp>
      <p:sp>
        <p:nvSpPr>
          <p:cNvPr id="13" name="Tytuł 1">
            <a:extLst>
              <a:ext uri="{FF2B5EF4-FFF2-40B4-BE49-F238E27FC236}">
                <a16:creationId xmlns:a16="http://schemas.microsoft.com/office/drawing/2014/main" id="{3EB65024-3D1F-CC61-F71D-9AE3B81F9F41}"/>
              </a:ext>
            </a:extLst>
          </p:cNvPr>
          <p:cNvSpPr txBox="1">
            <a:spLocks/>
          </p:cNvSpPr>
          <p:nvPr/>
        </p:nvSpPr>
        <p:spPr>
          <a:xfrm>
            <a:off x="5786525" y="4638167"/>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Materiały dydaktyczne </a:t>
            </a:r>
            <a:br>
              <a:rPr lang="pl-PL" sz="2800" dirty="0">
                <a:latin typeface="Tahoma" panose="020B0604030504040204" pitchFamily="34" charset="0"/>
                <a:ea typeface="Tahoma" panose="020B0604030504040204" pitchFamily="34" charset="0"/>
                <a:cs typeface="Tahoma" panose="020B0604030504040204" pitchFamily="34" charset="0"/>
              </a:rPr>
            </a:br>
            <a:r>
              <a:rPr lang="pl-PL" sz="2800" dirty="0">
                <a:latin typeface="Tahoma" panose="020B0604030504040204" pitchFamily="34" charset="0"/>
                <a:ea typeface="Tahoma" panose="020B0604030504040204" pitchFamily="34" charset="0"/>
                <a:cs typeface="Tahoma" panose="020B0604030504040204" pitchFamily="34" charset="0"/>
              </a:rPr>
              <a:t>do ćwiczeń</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298173" y="1654628"/>
            <a:ext cx="11688417" cy="4766049"/>
          </a:xfrm>
        </p:spPr>
        <p:txBody>
          <a:bodyPr>
            <a:normAutofit fontScale="92500" lnSpcReduction="10000"/>
          </a:bodyPr>
          <a:lstStyle/>
          <a:p>
            <a:pPr marL="0" indent="0" algn="just">
              <a:buNone/>
            </a:pPr>
            <a:r>
              <a:rPr lang="pl-PL" sz="2400" dirty="0"/>
              <a:t>Cenniki operatorów logistycznych posiadają wiele dodatkowych kosztów są to m.in.:</a:t>
            </a:r>
            <a:br>
              <a:rPr lang="pl-PL" sz="2400" dirty="0"/>
            </a:br>
            <a:endParaRPr lang="pl-PL" sz="2400" dirty="0"/>
          </a:p>
          <a:p>
            <a:pPr algn="just"/>
            <a:r>
              <a:rPr lang="pl-PL" sz="2400" dirty="0"/>
              <a:t>Dodatek drogowy – wpływają na niego opłaty drogowe, którą ponoszą przewoźnicy. Często przy dostawach FTL jest on rozliczany per wybrany fracht (rzeczywiste koszty). W dostawach drobnicowych wykorzystywany jest ogólny wskaźnik wyliczany przez operatorów logistycznych, który pozwala na pokrycie kosztów związanych z opłatami drogowymi. Wskaźnik jest podany we wszystkich cennikach w udostępnionym zadaniu.</a:t>
            </a:r>
          </a:p>
          <a:p>
            <a:pPr algn="just"/>
            <a:endParaRPr lang="pl-PL" sz="2400" dirty="0"/>
          </a:p>
          <a:p>
            <a:pPr algn="just"/>
            <a:r>
              <a:rPr lang="pl-PL" sz="2400" dirty="0"/>
              <a:t>Korekta paliwowa – wpływa na niego zmieniająca się cena paliwa. Zmiana ceny paliwa względem bazy pomnożona razy udział kosztów paliwa daje % korekty paliwowej. </a:t>
            </a:r>
            <a:br>
              <a:rPr lang="pl-PL" sz="2400" dirty="0"/>
            </a:br>
            <a:r>
              <a:rPr lang="pl-PL" sz="2400" dirty="0"/>
              <a:t>W zadaniach w arkuszu „Korekta paliwowa” znajduje się tabela z informacją ile ona wynosi dla każdego miesiąca.</a:t>
            </a:r>
          </a:p>
          <a:p>
            <a:pPr algn="just"/>
            <a:endParaRPr lang="pl-PL" sz="2400" dirty="0"/>
          </a:p>
          <a:p>
            <a:pPr algn="just"/>
            <a:r>
              <a:rPr lang="pl-PL" sz="2400" dirty="0"/>
              <a:t>Dodatek za dostawy podczas weekendu – dodatek stosowany przy dostawach w weekendy (data rozładunku musi obejmować sobotę lub niedzielę).</a:t>
            </a:r>
          </a:p>
        </p:txBody>
      </p:sp>
    </p:spTree>
    <p:extLst>
      <p:ext uri="{BB962C8B-B14F-4D97-AF65-F5344CB8AC3E}">
        <p14:creationId xmlns:p14="http://schemas.microsoft.com/office/powerpoint/2010/main" val="24008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629477" y="1775929"/>
            <a:ext cx="11217965" cy="4351338"/>
          </a:xfrm>
        </p:spPr>
        <p:txBody>
          <a:bodyPr>
            <a:normAutofit/>
          </a:bodyPr>
          <a:lstStyle/>
          <a:p>
            <a:pPr marL="0" indent="0" algn="just">
              <a:buNone/>
            </a:pPr>
            <a:r>
              <a:rPr lang="pl-PL" sz="2000" dirty="0"/>
              <a:t>Cenniki operatorów logistycznych posiadają wiele dodatkowych kosztów są to m.in.:</a:t>
            </a:r>
            <a:br>
              <a:rPr lang="pl-PL" sz="2000" dirty="0"/>
            </a:br>
            <a:endParaRPr lang="pl-PL" sz="2000" dirty="0"/>
          </a:p>
          <a:p>
            <a:pPr algn="just"/>
            <a:r>
              <a:rPr lang="pl-PL" sz="2200" dirty="0"/>
              <a:t>Dodatkowy koszt za dostawy w trakcie wysokiego sezonu (np. w święta, wakacje) – dodatek stosowany gdy data rozładunku przypada na wybrany okres określony przez operatora logistycznego.</a:t>
            </a:r>
          </a:p>
          <a:p>
            <a:pPr algn="just"/>
            <a:endParaRPr lang="pl-PL" sz="2200" dirty="0"/>
          </a:p>
          <a:p>
            <a:pPr algn="just"/>
            <a:r>
              <a:rPr lang="pl-PL" sz="2200" dirty="0"/>
              <a:t>Dodatkowy koszt za niestandardowe godziny odbioru/dostawy – stosowany, gdy nadawca życzy sobie dostaw na określoną niestandardową godzinę.</a:t>
            </a:r>
            <a:br>
              <a:rPr lang="pl-PL" sz="2200" dirty="0"/>
            </a:br>
            <a:endParaRPr lang="pl-PL" sz="2200" dirty="0"/>
          </a:p>
          <a:p>
            <a:pPr algn="just"/>
            <a:r>
              <a:rPr lang="pl-PL" sz="2200" dirty="0"/>
              <a:t>Dodatkowy koszt za trudno dostępne lokalizacje – stosowany podczas dostaw do punktów uznanych przez operatora logistycznego jako trudno dostępne. Najczęściej jest to lista punktów, dla których taki dodatek trzeba zastosować.</a:t>
            </a:r>
          </a:p>
        </p:txBody>
      </p:sp>
    </p:spTree>
    <p:extLst>
      <p:ext uri="{BB962C8B-B14F-4D97-AF65-F5344CB8AC3E}">
        <p14:creationId xmlns:p14="http://schemas.microsoft.com/office/powerpoint/2010/main" val="354675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p:txBody>
          <a:bodyPr>
            <a:normAutofit/>
          </a:bodyPr>
          <a:lstStyle/>
          <a:p>
            <a:pPr marL="0" indent="0">
              <a:buNone/>
            </a:pPr>
            <a:r>
              <a:rPr lang="pl-PL" dirty="0"/>
              <a:t>Cenniki operatorów logistycznych posiadają wiele dodatkowych kosztów są to m.in.:</a:t>
            </a:r>
          </a:p>
          <a:p>
            <a:r>
              <a:rPr lang="pl-PL" dirty="0"/>
              <a:t>Wymiana palet – dotyczy wymiany nośników wymiennych, np. Europalety;</a:t>
            </a:r>
          </a:p>
          <a:p>
            <a:r>
              <a:rPr lang="pl-PL" dirty="0"/>
              <a:t>Rozładunek ręczny przez kierowcę;</a:t>
            </a:r>
          </a:p>
          <a:p>
            <a:r>
              <a:rPr lang="pl-PL" dirty="0"/>
              <a:t>Auto z windą;</a:t>
            </a:r>
          </a:p>
          <a:p>
            <a:r>
              <a:rPr lang="pl-PL" dirty="0"/>
              <a:t>Awizacja przesyłek;</a:t>
            </a:r>
          </a:p>
          <a:p>
            <a:r>
              <a:rPr lang="pl-PL" dirty="0"/>
              <a:t>Przepakowanie towaru;</a:t>
            </a:r>
          </a:p>
          <a:p>
            <a:r>
              <a:rPr lang="pl-PL" dirty="0" err="1"/>
              <a:t>Przepaletowanie</a:t>
            </a:r>
            <a:r>
              <a:rPr lang="pl-PL" dirty="0"/>
              <a:t> towaru.</a:t>
            </a:r>
          </a:p>
        </p:txBody>
      </p:sp>
    </p:spTree>
    <p:extLst>
      <p:ext uri="{BB962C8B-B14F-4D97-AF65-F5344CB8AC3E}">
        <p14:creationId xmlns:p14="http://schemas.microsoft.com/office/powerpoint/2010/main" val="129083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591055"/>
            <a:ext cx="10932160" cy="1697901"/>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Cennik strefowy w podziale na liczbę miejsc paletowych w przesyłce, w podziale na dostawy do magazynów centralnych oraz do innych miejsc rozładunku. Każda stawka obejmuje jedno miejsce paletowe, czyli obciążenie za przesyłkę stanowi wybrana stawka przemnożona przez liczbę miejsc paletowych. Do wszystkich miejsc rozładunku przypisane zostały strefy dostaw.</a:t>
            </a:r>
          </a:p>
        </p:txBody>
      </p:sp>
      <p:graphicFrame>
        <p:nvGraphicFramePr>
          <p:cNvPr id="2" name="Tabela 1">
            <a:extLst>
              <a:ext uri="{FF2B5EF4-FFF2-40B4-BE49-F238E27FC236}">
                <a16:creationId xmlns:a16="http://schemas.microsoft.com/office/drawing/2014/main" id="{EDE0A2D9-470A-32E9-D50C-4A066E785112}"/>
              </a:ext>
            </a:extLst>
          </p:cNvPr>
          <p:cNvGraphicFramePr>
            <a:graphicFrameLocks noGrp="1"/>
          </p:cNvGraphicFramePr>
          <p:nvPr>
            <p:extLst>
              <p:ext uri="{D42A27DB-BD31-4B8C-83A1-F6EECF244321}">
                <p14:modId xmlns:p14="http://schemas.microsoft.com/office/powerpoint/2010/main" val="2556732348"/>
              </p:ext>
            </p:extLst>
          </p:nvPr>
        </p:nvGraphicFramePr>
        <p:xfrm>
          <a:off x="2264229" y="3701143"/>
          <a:ext cx="7903025" cy="1973763"/>
        </p:xfrm>
        <a:graphic>
          <a:graphicData uri="http://schemas.openxmlformats.org/drawingml/2006/table">
            <a:tbl>
              <a:tblPr>
                <a:tableStyleId>{5940675A-B579-460E-94D1-54222C63F5DA}</a:tableStyleId>
              </a:tblPr>
              <a:tblGrid>
                <a:gridCol w="692235">
                  <a:extLst>
                    <a:ext uri="{9D8B030D-6E8A-4147-A177-3AD203B41FA5}">
                      <a16:colId xmlns:a16="http://schemas.microsoft.com/office/drawing/2014/main" val="3751545965"/>
                    </a:ext>
                  </a:extLst>
                </a:gridCol>
                <a:gridCol w="721079">
                  <a:extLst>
                    <a:ext uri="{9D8B030D-6E8A-4147-A177-3AD203B41FA5}">
                      <a16:colId xmlns:a16="http://schemas.microsoft.com/office/drawing/2014/main" val="769010359"/>
                    </a:ext>
                  </a:extLst>
                </a:gridCol>
                <a:gridCol w="721079">
                  <a:extLst>
                    <a:ext uri="{9D8B030D-6E8A-4147-A177-3AD203B41FA5}">
                      <a16:colId xmlns:a16="http://schemas.microsoft.com/office/drawing/2014/main" val="1852808144"/>
                    </a:ext>
                  </a:extLst>
                </a:gridCol>
                <a:gridCol w="721079">
                  <a:extLst>
                    <a:ext uri="{9D8B030D-6E8A-4147-A177-3AD203B41FA5}">
                      <a16:colId xmlns:a16="http://schemas.microsoft.com/office/drawing/2014/main" val="3524407060"/>
                    </a:ext>
                  </a:extLst>
                </a:gridCol>
                <a:gridCol w="721079">
                  <a:extLst>
                    <a:ext uri="{9D8B030D-6E8A-4147-A177-3AD203B41FA5}">
                      <a16:colId xmlns:a16="http://schemas.microsoft.com/office/drawing/2014/main" val="2813079423"/>
                    </a:ext>
                  </a:extLst>
                </a:gridCol>
                <a:gridCol w="721079">
                  <a:extLst>
                    <a:ext uri="{9D8B030D-6E8A-4147-A177-3AD203B41FA5}">
                      <a16:colId xmlns:a16="http://schemas.microsoft.com/office/drawing/2014/main" val="1212816135"/>
                    </a:ext>
                  </a:extLst>
                </a:gridCol>
                <a:gridCol w="721079">
                  <a:extLst>
                    <a:ext uri="{9D8B030D-6E8A-4147-A177-3AD203B41FA5}">
                      <a16:colId xmlns:a16="http://schemas.microsoft.com/office/drawing/2014/main" val="4134642585"/>
                    </a:ext>
                  </a:extLst>
                </a:gridCol>
                <a:gridCol w="721079">
                  <a:extLst>
                    <a:ext uri="{9D8B030D-6E8A-4147-A177-3AD203B41FA5}">
                      <a16:colId xmlns:a16="http://schemas.microsoft.com/office/drawing/2014/main" val="3510813772"/>
                    </a:ext>
                  </a:extLst>
                </a:gridCol>
                <a:gridCol w="721079">
                  <a:extLst>
                    <a:ext uri="{9D8B030D-6E8A-4147-A177-3AD203B41FA5}">
                      <a16:colId xmlns:a16="http://schemas.microsoft.com/office/drawing/2014/main" val="2113432217"/>
                    </a:ext>
                  </a:extLst>
                </a:gridCol>
                <a:gridCol w="721079">
                  <a:extLst>
                    <a:ext uri="{9D8B030D-6E8A-4147-A177-3AD203B41FA5}">
                      <a16:colId xmlns:a16="http://schemas.microsoft.com/office/drawing/2014/main" val="1469419876"/>
                    </a:ext>
                  </a:extLst>
                </a:gridCol>
                <a:gridCol w="721079">
                  <a:extLst>
                    <a:ext uri="{9D8B030D-6E8A-4147-A177-3AD203B41FA5}">
                      <a16:colId xmlns:a16="http://schemas.microsoft.com/office/drawing/2014/main" val="1808111457"/>
                    </a:ext>
                  </a:extLst>
                </a:gridCol>
              </a:tblGrid>
              <a:tr h="223445">
                <a:tc gridSpan="3">
                  <a:txBody>
                    <a:bodyPr/>
                    <a:lstStyle/>
                    <a:p>
                      <a:pPr algn="l" fontAlgn="b"/>
                      <a:r>
                        <a:rPr lang="pl-PL" sz="1100" u="none" strike="noStrike" dirty="0">
                          <a:effectLst/>
                        </a:rPr>
                        <a:t>Stawki za miejsce paletowe</a:t>
                      </a:r>
                      <a:endParaRPr lang="pl-PL"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pl-PL"/>
                    </a:p>
                  </a:txBody>
                  <a:tcPr/>
                </a:tc>
                <a:tc hMerge="1">
                  <a:txBody>
                    <a:bodyPr/>
                    <a:lstStyle/>
                    <a:p>
                      <a:endParaRPr lang="pl-PL"/>
                    </a:p>
                  </a:txBody>
                  <a:tcPr/>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409648">
                <a:tc>
                  <a:txBody>
                    <a:bodyPr/>
                    <a:lstStyle/>
                    <a:p>
                      <a:pPr algn="ctr" fontAlgn="ctr"/>
                      <a:r>
                        <a:rPr lang="pl-PL" sz="800" u="none" strike="noStrike" dirty="0">
                          <a:effectLst/>
                        </a:rPr>
                        <a:t>MC</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2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3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4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5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6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7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8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9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10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23445">
                <a:tc>
                  <a:txBody>
                    <a:bodyPr/>
                    <a:lstStyle/>
                    <a:p>
                      <a:pPr algn="ctr" fontAlgn="ctr"/>
                      <a:r>
                        <a:rPr lang="pl-PL" sz="800" u="none" strike="noStrike">
                          <a:effectLst/>
                        </a:rPr>
                        <a:t>1</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63,00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57,00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23445">
                <a:tc>
                  <a:txBody>
                    <a:bodyPr/>
                    <a:lstStyle/>
                    <a:p>
                      <a:pPr algn="ctr" fontAlgn="ctr"/>
                      <a:r>
                        <a:rPr lang="pl-PL" sz="800" u="none" strike="noStrike">
                          <a:effectLst/>
                        </a:rPr>
                        <a:t>2</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97,00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91,00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23445">
                <a:tc>
                  <a:txBody>
                    <a:bodyPr/>
                    <a:lstStyle/>
                    <a:p>
                      <a:pPr algn="ctr" fontAlgn="ctr"/>
                      <a:r>
                        <a:rPr lang="pl-PL" sz="800" u="none" strike="noStrike">
                          <a:effectLst/>
                        </a:rPr>
                        <a:t>3</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109,00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102,00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23445">
                <a:tc>
                  <a:txBody>
                    <a:bodyPr/>
                    <a:lstStyle/>
                    <a:p>
                      <a:pPr algn="ctr" fontAlgn="ctr"/>
                      <a:r>
                        <a:rPr lang="pl-PL" sz="800" u="none" strike="noStrike">
                          <a:effectLst/>
                        </a:rPr>
                        <a:t>4</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136,00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128,00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126,00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23445">
                <a:tc>
                  <a:txBody>
                    <a:bodyPr/>
                    <a:lstStyle/>
                    <a:p>
                      <a:pPr algn="ctr" fontAlgn="ctr"/>
                      <a:r>
                        <a:rPr lang="pl-PL" sz="800" u="none" strike="noStrike">
                          <a:effectLst/>
                        </a:rPr>
                        <a:t>5</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23445">
                <a:tc>
                  <a:txBody>
                    <a:bodyPr/>
                    <a:lstStyle/>
                    <a:p>
                      <a:pPr algn="ctr" fontAlgn="ctr"/>
                      <a:r>
                        <a:rPr lang="pl-PL" sz="800" u="none" strike="noStrike">
                          <a:effectLst/>
                        </a:rPr>
                        <a:t>6</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227,00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182,00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170,00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spTree>
    <p:extLst>
      <p:ext uri="{BB962C8B-B14F-4D97-AF65-F5344CB8AC3E}">
        <p14:creationId xmlns:p14="http://schemas.microsoft.com/office/powerpoint/2010/main" val="355416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846794"/>
            <a:ext cx="10932160" cy="3175228"/>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Aby wybrać odpowiednią stawkę należy w pierwszym kroku sprawdzić czy jest to dostawa do magazynu centralnego, czy do innych punktów. Po sprawdzeniu rodzaju dostawy wiadomo z jakiego cennika w tym wypadku korzystać aby ustalić cenę.</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Dodatkowo należy sprawdzić ile miejsc paletowych obejmuje przesyłka oraz jaka jest zdefiniowana strefa dla danego miejsca rozładunku. </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W cenniku I strefy są przypisane do pierwszych 2 cyfr kodu rozładunku.</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9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364374"/>
            <a:ext cx="10932160" cy="2190343"/>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Dostawa realizowana jest do kodu 12-222. Przesyłka obejmuje 4 MP i składa się z 5 europalet. Dostawa jest realizowana w piątek.</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W tabeli stref w kolumnie „D:E” w arkuszu „Cennik I” strefy są przypisane do kodów pocztowych. </a:t>
            </a:r>
            <a:br>
              <a:rPr lang="pl-PL" kern="100" dirty="0">
                <a:latin typeface="Tahoma" panose="020B0604030504040204" pitchFamily="34" charset="0"/>
                <a:ea typeface="Calibri" panose="020F0502020204030204" pitchFamily="34" charset="0"/>
                <a:cs typeface="Times New Roman" panose="02020603050405020304" pitchFamily="18" charset="0"/>
              </a:rPr>
            </a:br>
            <a:r>
              <a:rPr lang="pl-PL" kern="100" dirty="0">
                <a:latin typeface="Tahoma" panose="020B0604030504040204" pitchFamily="34" charset="0"/>
                <a:ea typeface="Calibri" panose="020F0502020204030204" pitchFamily="34" charset="0"/>
                <a:cs typeface="Times New Roman" panose="02020603050405020304" pitchFamily="18" charset="0"/>
              </a:rPr>
              <a:t>Z tabeli wynika, że dostawa do kodu 12-222 stanowi 5 strefę. Następnie szukamy przecięcia liczby MP oraz strefy. Wynika z tego, że obciążenie będzie wynosić 172 PLN za miejsce paletowe. </a:t>
            </a:r>
          </a:p>
        </p:txBody>
      </p:sp>
      <p:sp>
        <p:nvSpPr>
          <p:cNvPr id="6" name="Prostokąt 5">
            <a:extLst>
              <a:ext uri="{FF2B5EF4-FFF2-40B4-BE49-F238E27FC236}">
                <a16:creationId xmlns:a16="http://schemas.microsoft.com/office/drawing/2014/main" id="{275BDA7B-FD31-DE8F-BA7D-35D0E629CBD0}"/>
              </a:ext>
            </a:extLst>
          </p:cNvPr>
          <p:cNvSpPr/>
          <p:nvPr/>
        </p:nvSpPr>
        <p:spPr>
          <a:xfrm>
            <a:off x="1932972" y="5317119"/>
            <a:ext cx="7002684" cy="2155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6A21C00-8580-2999-3F64-563362881024}"/>
              </a:ext>
            </a:extLst>
          </p:cNvPr>
          <p:cNvSpPr/>
          <p:nvPr/>
        </p:nvSpPr>
        <p:spPr>
          <a:xfrm rot="5400000" flipV="1">
            <a:off x="3983862" y="4685567"/>
            <a:ext cx="1338321" cy="7870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38201" y="5723108"/>
            <a:ext cx="8481587" cy="943848"/>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Oznacza to, że obciążenie za całą przesyłkę wynosi 172 PLN * 4 = 688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10" name="Tabela 9">
            <a:extLst>
              <a:ext uri="{FF2B5EF4-FFF2-40B4-BE49-F238E27FC236}">
                <a16:creationId xmlns:a16="http://schemas.microsoft.com/office/drawing/2014/main" id="{03E8F1F6-A0B0-18BC-3FEA-8ECBF18EC9BE}"/>
              </a:ext>
            </a:extLst>
          </p:cNvPr>
          <p:cNvGraphicFramePr>
            <a:graphicFrameLocks noGrp="1"/>
          </p:cNvGraphicFramePr>
          <p:nvPr>
            <p:extLst>
              <p:ext uri="{D42A27DB-BD31-4B8C-83A1-F6EECF244321}">
                <p14:modId xmlns:p14="http://schemas.microsoft.com/office/powerpoint/2010/main" val="4093151389"/>
              </p:ext>
            </p:extLst>
          </p:nvPr>
        </p:nvGraphicFramePr>
        <p:xfrm>
          <a:off x="1260058" y="3787291"/>
          <a:ext cx="8352024" cy="1973763"/>
        </p:xfrm>
        <a:graphic>
          <a:graphicData uri="http://schemas.openxmlformats.org/drawingml/2006/table">
            <a:tbl>
              <a:tblPr>
                <a:tableStyleId>{5940675A-B579-460E-94D1-54222C63F5DA}</a:tableStyleId>
              </a:tblPr>
              <a:tblGrid>
                <a:gridCol w="731564">
                  <a:extLst>
                    <a:ext uri="{9D8B030D-6E8A-4147-A177-3AD203B41FA5}">
                      <a16:colId xmlns:a16="http://schemas.microsoft.com/office/drawing/2014/main" val="3751545965"/>
                    </a:ext>
                  </a:extLst>
                </a:gridCol>
                <a:gridCol w="762046">
                  <a:extLst>
                    <a:ext uri="{9D8B030D-6E8A-4147-A177-3AD203B41FA5}">
                      <a16:colId xmlns:a16="http://schemas.microsoft.com/office/drawing/2014/main" val="769010359"/>
                    </a:ext>
                  </a:extLst>
                </a:gridCol>
                <a:gridCol w="762046">
                  <a:extLst>
                    <a:ext uri="{9D8B030D-6E8A-4147-A177-3AD203B41FA5}">
                      <a16:colId xmlns:a16="http://schemas.microsoft.com/office/drawing/2014/main" val="1852808144"/>
                    </a:ext>
                  </a:extLst>
                </a:gridCol>
                <a:gridCol w="762046">
                  <a:extLst>
                    <a:ext uri="{9D8B030D-6E8A-4147-A177-3AD203B41FA5}">
                      <a16:colId xmlns:a16="http://schemas.microsoft.com/office/drawing/2014/main" val="3524407060"/>
                    </a:ext>
                  </a:extLst>
                </a:gridCol>
                <a:gridCol w="762046">
                  <a:extLst>
                    <a:ext uri="{9D8B030D-6E8A-4147-A177-3AD203B41FA5}">
                      <a16:colId xmlns:a16="http://schemas.microsoft.com/office/drawing/2014/main" val="2813079423"/>
                    </a:ext>
                  </a:extLst>
                </a:gridCol>
                <a:gridCol w="762046">
                  <a:extLst>
                    <a:ext uri="{9D8B030D-6E8A-4147-A177-3AD203B41FA5}">
                      <a16:colId xmlns:a16="http://schemas.microsoft.com/office/drawing/2014/main" val="1212816135"/>
                    </a:ext>
                  </a:extLst>
                </a:gridCol>
                <a:gridCol w="762046">
                  <a:extLst>
                    <a:ext uri="{9D8B030D-6E8A-4147-A177-3AD203B41FA5}">
                      <a16:colId xmlns:a16="http://schemas.microsoft.com/office/drawing/2014/main" val="4134642585"/>
                    </a:ext>
                  </a:extLst>
                </a:gridCol>
                <a:gridCol w="762046">
                  <a:extLst>
                    <a:ext uri="{9D8B030D-6E8A-4147-A177-3AD203B41FA5}">
                      <a16:colId xmlns:a16="http://schemas.microsoft.com/office/drawing/2014/main" val="3510813772"/>
                    </a:ext>
                  </a:extLst>
                </a:gridCol>
                <a:gridCol w="762046">
                  <a:extLst>
                    <a:ext uri="{9D8B030D-6E8A-4147-A177-3AD203B41FA5}">
                      <a16:colId xmlns:a16="http://schemas.microsoft.com/office/drawing/2014/main" val="2113432217"/>
                    </a:ext>
                  </a:extLst>
                </a:gridCol>
                <a:gridCol w="762046">
                  <a:extLst>
                    <a:ext uri="{9D8B030D-6E8A-4147-A177-3AD203B41FA5}">
                      <a16:colId xmlns:a16="http://schemas.microsoft.com/office/drawing/2014/main" val="1469419876"/>
                    </a:ext>
                  </a:extLst>
                </a:gridCol>
                <a:gridCol w="762046">
                  <a:extLst>
                    <a:ext uri="{9D8B030D-6E8A-4147-A177-3AD203B41FA5}">
                      <a16:colId xmlns:a16="http://schemas.microsoft.com/office/drawing/2014/main" val="1808111457"/>
                    </a:ext>
                  </a:extLst>
                </a:gridCol>
              </a:tblGrid>
              <a:tr h="223445">
                <a:tc gridSpan="3">
                  <a:txBody>
                    <a:bodyPr/>
                    <a:lstStyle/>
                    <a:p>
                      <a:pPr algn="l" fontAlgn="b"/>
                      <a:r>
                        <a:rPr lang="pl-PL" sz="1100" u="none" strike="noStrike" dirty="0">
                          <a:effectLst/>
                        </a:rPr>
                        <a:t>Stawki za miejsce paletowe</a:t>
                      </a:r>
                      <a:endParaRPr lang="pl-PL"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pl-PL"/>
                    </a:p>
                  </a:txBody>
                  <a:tcPr/>
                </a:tc>
                <a:tc hMerge="1">
                  <a:txBody>
                    <a:bodyPr/>
                    <a:lstStyle/>
                    <a:p>
                      <a:endParaRPr lang="pl-PL"/>
                    </a:p>
                  </a:txBody>
                  <a:tcPr/>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409648">
                <a:tc>
                  <a:txBody>
                    <a:bodyPr/>
                    <a:lstStyle/>
                    <a:p>
                      <a:pPr algn="ctr" fontAlgn="ctr"/>
                      <a:r>
                        <a:rPr lang="pl-PL" sz="800" u="none" strike="noStrike" dirty="0">
                          <a:effectLst/>
                        </a:rPr>
                        <a:t>MC</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2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3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4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5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6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7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8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9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10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23445">
                <a:tc>
                  <a:txBody>
                    <a:bodyPr/>
                    <a:lstStyle/>
                    <a:p>
                      <a:pPr algn="ctr" fontAlgn="ctr"/>
                      <a:r>
                        <a:rPr lang="pl-PL" sz="800" u="none" strike="noStrike">
                          <a:effectLst/>
                        </a:rPr>
                        <a:t>1</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63,00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57,00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23445">
                <a:tc>
                  <a:txBody>
                    <a:bodyPr/>
                    <a:lstStyle/>
                    <a:p>
                      <a:pPr algn="ctr" fontAlgn="ctr"/>
                      <a:r>
                        <a:rPr lang="pl-PL" sz="800" u="none" strike="noStrike">
                          <a:effectLst/>
                        </a:rPr>
                        <a:t>2</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97,00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91,00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23445">
                <a:tc>
                  <a:txBody>
                    <a:bodyPr/>
                    <a:lstStyle/>
                    <a:p>
                      <a:pPr algn="ctr" fontAlgn="ctr"/>
                      <a:r>
                        <a:rPr lang="pl-PL" sz="800" u="none" strike="noStrike">
                          <a:effectLst/>
                        </a:rPr>
                        <a:t>3</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114,00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111,00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102,00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23445">
                <a:tc>
                  <a:txBody>
                    <a:bodyPr/>
                    <a:lstStyle/>
                    <a:p>
                      <a:pPr algn="ctr" fontAlgn="ctr"/>
                      <a:r>
                        <a:rPr lang="pl-PL" sz="800" u="none" strike="noStrike">
                          <a:effectLst/>
                        </a:rPr>
                        <a:t>4</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136,00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126,00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23445">
                <a:tc>
                  <a:txBody>
                    <a:bodyPr/>
                    <a:lstStyle/>
                    <a:p>
                      <a:pPr algn="ctr" fontAlgn="ctr"/>
                      <a:r>
                        <a:rPr lang="pl-PL" sz="800" u="none" strike="noStrike">
                          <a:effectLst/>
                        </a:rPr>
                        <a:t>5</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157,00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153,00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23445">
                <a:tc>
                  <a:txBody>
                    <a:bodyPr/>
                    <a:lstStyle/>
                    <a:p>
                      <a:pPr algn="ctr" fontAlgn="ctr"/>
                      <a:r>
                        <a:rPr lang="pl-PL" sz="800" u="none" strike="noStrike">
                          <a:effectLst/>
                        </a:rPr>
                        <a:t>6</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227,00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182,00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170,00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graphicFrame>
        <p:nvGraphicFramePr>
          <p:cNvPr id="11" name="Tabela 10">
            <a:extLst>
              <a:ext uri="{FF2B5EF4-FFF2-40B4-BE49-F238E27FC236}">
                <a16:creationId xmlns:a16="http://schemas.microsoft.com/office/drawing/2014/main" id="{FF3DEA64-E137-7572-D6B1-A669DC591D1F}"/>
              </a:ext>
            </a:extLst>
          </p:cNvPr>
          <p:cNvGraphicFramePr>
            <a:graphicFrameLocks noGrp="1"/>
          </p:cNvGraphicFramePr>
          <p:nvPr>
            <p:extLst>
              <p:ext uri="{D42A27DB-BD31-4B8C-83A1-F6EECF244321}">
                <p14:modId xmlns:p14="http://schemas.microsoft.com/office/powerpoint/2010/main" val="4129981039"/>
              </p:ext>
            </p:extLst>
          </p:nvPr>
        </p:nvGraphicFramePr>
        <p:xfrm>
          <a:off x="10061992" y="3151315"/>
          <a:ext cx="1739900" cy="2903220"/>
        </p:xfrm>
        <a:graphic>
          <a:graphicData uri="http://schemas.openxmlformats.org/drawingml/2006/table">
            <a:tbl>
              <a:tblPr>
                <a:tableStyleId>{073A0DAA-6AF3-43AB-8588-CEC1D06C72B9}</a:tableStyleId>
              </a:tblPr>
              <a:tblGrid>
                <a:gridCol w="1130300">
                  <a:extLst>
                    <a:ext uri="{9D8B030D-6E8A-4147-A177-3AD203B41FA5}">
                      <a16:colId xmlns:a16="http://schemas.microsoft.com/office/drawing/2014/main" val="284589177"/>
                    </a:ext>
                  </a:extLst>
                </a:gridCol>
                <a:gridCol w="609600">
                  <a:extLst>
                    <a:ext uri="{9D8B030D-6E8A-4147-A177-3AD203B41FA5}">
                      <a16:colId xmlns:a16="http://schemas.microsoft.com/office/drawing/2014/main" val="595982610"/>
                    </a:ext>
                  </a:extLst>
                </a:gridCol>
              </a:tblGrid>
              <a:tr h="335280">
                <a:tc>
                  <a:txBody>
                    <a:bodyPr/>
                    <a:lstStyle/>
                    <a:p>
                      <a:pPr algn="ctr" fontAlgn="ctr"/>
                      <a:r>
                        <a:rPr lang="pl-PL" sz="1000" u="none" strike="noStrike" dirty="0">
                          <a:effectLst/>
                        </a:rPr>
                        <a:t>pierwsze 2 cyfry kod rozładunku</a:t>
                      </a:r>
                      <a:endParaRPr lang="pl-PL" sz="10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000" u="none" strike="noStrike">
                          <a:effectLst/>
                        </a:rPr>
                        <a:t>Strefa</a:t>
                      </a:r>
                      <a:endParaRPr lang="pl-PL" sz="100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85174"/>
                  </a:ext>
                </a:extLst>
              </a:tr>
              <a:tr h="182880">
                <a:tc>
                  <a:txBody>
                    <a:bodyPr/>
                    <a:lstStyle/>
                    <a:p>
                      <a:pPr algn="ctr" fontAlgn="ctr"/>
                      <a:r>
                        <a:rPr lang="pl-PL" sz="900" u="none" strike="noStrike">
                          <a:effectLst/>
                        </a:rPr>
                        <a:t>0</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5847520"/>
                  </a:ext>
                </a:extLst>
              </a:tr>
              <a:tr h="182880">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58819167"/>
                  </a:ext>
                </a:extLst>
              </a:tr>
              <a:tr h="182880">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03452622"/>
                  </a:ext>
                </a:extLst>
              </a:tr>
              <a:tr h="182880">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92672722"/>
                  </a:ext>
                </a:extLst>
              </a:tr>
              <a:tr h="182880">
                <a:tc>
                  <a:txBody>
                    <a:bodyPr/>
                    <a:lstStyle/>
                    <a:p>
                      <a:pPr algn="ctr" fontAlgn="ctr"/>
                      <a:r>
                        <a:rPr lang="pl-PL" sz="900" u="none" strike="noStrike">
                          <a:effectLst/>
                        </a:rPr>
                        <a:t>4</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10773019"/>
                  </a:ext>
                </a:extLst>
              </a:tr>
              <a:tr h="182880">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27375992"/>
                  </a:ext>
                </a:extLst>
              </a:tr>
              <a:tr h="190500">
                <a:tc>
                  <a:txBody>
                    <a:bodyPr/>
                    <a:lstStyle/>
                    <a:p>
                      <a:pPr algn="ctr" fontAlgn="ctr"/>
                      <a:r>
                        <a:rPr lang="pl-PL" sz="900" u="none" strike="noStrike">
                          <a:effectLst/>
                        </a:rPr>
                        <a:t>6</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4</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58594461"/>
                  </a:ext>
                </a:extLst>
              </a:tr>
              <a:tr h="182880">
                <a:tc>
                  <a:txBody>
                    <a:bodyPr/>
                    <a:lstStyle/>
                    <a:p>
                      <a:pPr algn="ctr" fontAlgn="ctr"/>
                      <a:r>
                        <a:rPr lang="pl-PL" sz="900" u="none" strike="noStrike">
                          <a:effectLst/>
                        </a:rPr>
                        <a:t>7</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79276354"/>
                  </a:ext>
                </a:extLst>
              </a:tr>
              <a:tr h="182880">
                <a:tc>
                  <a:txBody>
                    <a:bodyPr/>
                    <a:lstStyle/>
                    <a:p>
                      <a:pPr algn="ctr" fontAlgn="ctr"/>
                      <a:r>
                        <a:rPr lang="pl-PL" sz="900" u="none" strike="noStrike">
                          <a:effectLst/>
                        </a:rPr>
                        <a:t>8</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41186250"/>
                  </a:ext>
                </a:extLst>
              </a:tr>
              <a:tr h="182880">
                <a:tc>
                  <a:txBody>
                    <a:bodyPr/>
                    <a:lstStyle/>
                    <a:p>
                      <a:pPr algn="ctr" fontAlgn="ctr"/>
                      <a:r>
                        <a:rPr lang="pl-PL" sz="900" u="none" strike="noStrike">
                          <a:effectLst/>
                        </a:rPr>
                        <a:t>9</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43722287"/>
                  </a:ext>
                </a:extLst>
              </a:tr>
              <a:tr h="182880">
                <a:tc>
                  <a:txBody>
                    <a:bodyPr/>
                    <a:lstStyle/>
                    <a:p>
                      <a:pPr algn="ctr" fontAlgn="ctr"/>
                      <a:r>
                        <a:rPr lang="pl-PL" sz="900" u="none" strike="noStrike">
                          <a:effectLst/>
                        </a:rPr>
                        <a:t>10</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0229613"/>
                  </a:ext>
                </a:extLst>
              </a:tr>
              <a:tr h="182880">
                <a:tc>
                  <a:txBody>
                    <a:bodyPr/>
                    <a:lstStyle/>
                    <a:p>
                      <a:pPr algn="ctr" fontAlgn="ctr"/>
                      <a:r>
                        <a:rPr lang="pl-PL" sz="900" u="none" strike="noStrike">
                          <a:effectLst/>
                        </a:rPr>
                        <a:t>11</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6</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837625"/>
                  </a:ext>
                </a:extLst>
              </a:tr>
              <a:tr h="182880">
                <a:tc>
                  <a:txBody>
                    <a:bodyPr/>
                    <a:lstStyle/>
                    <a:p>
                      <a:pPr algn="ctr" fontAlgn="ctr"/>
                      <a:r>
                        <a:rPr lang="pl-PL" sz="900" u="none" strike="noStrike">
                          <a:effectLst/>
                        </a:rPr>
                        <a:t>12</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00920215"/>
                  </a:ext>
                </a:extLst>
              </a:tr>
              <a:tr h="182880">
                <a:tc>
                  <a:txBody>
                    <a:bodyPr/>
                    <a:lstStyle/>
                    <a:p>
                      <a:pPr algn="ctr" fontAlgn="ctr"/>
                      <a:r>
                        <a:rPr lang="pl-PL" sz="900" u="none" strike="noStrike">
                          <a:effectLst/>
                        </a:rPr>
                        <a:t>13</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5</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94149"/>
                  </a:ext>
                </a:extLst>
              </a:tr>
            </a:tbl>
          </a:graphicData>
        </a:graphic>
      </p:graphicFrame>
    </p:spTree>
    <p:extLst>
      <p:ext uri="{BB962C8B-B14F-4D97-AF65-F5344CB8AC3E}">
        <p14:creationId xmlns:p14="http://schemas.microsoft.com/office/powerpoint/2010/main" val="288165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179711"/>
            <a:ext cx="10932160" cy="866904"/>
          </a:xfrm>
          <a:prstGeom prst="rect">
            <a:avLst/>
          </a:prstGeom>
          <a:solidFill>
            <a:srgbClr val="1065AB"/>
          </a:solidFill>
        </p:spPr>
        <p:txBody>
          <a:bodyPr wrap="square">
            <a:spAutoFit/>
          </a:bodyPr>
          <a:lstStyle/>
          <a:p>
            <a:pPr indent="449580" algn="ctr">
              <a:lnSpc>
                <a:spcPct val="150000"/>
              </a:lnSpc>
              <a:spcAft>
                <a:spcPts val="600"/>
              </a:spcAft>
            </a:pPr>
            <a:r>
              <a:rPr lang="pl-PL"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688 PLN + 688 PLN * (10%+3%) + 10 PLN * 5  = </a:t>
            </a:r>
            <a:r>
              <a:rPr lang="pl-PL"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827,44 PLN </a:t>
            </a:r>
            <a:r>
              <a:rPr lang="pl-PL"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 gdzie 10 PLN * 5, to stawka za wymianę palet razy liczba europalet.</a:t>
            </a:r>
          </a:p>
        </p:txBody>
      </p:sp>
      <p:graphicFrame>
        <p:nvGraphicFramePr>
          <p:cNvPr id="2" name="Diagram 1">
            <a:extLst>
              <a:ext uri="{FF2B5EF4-FFF2-40B4-BE49-F238E27FC236}">
                <a16:creationId xmlns:a16="http://schemas.microsoft.com/office/drawing/2014/main" id="{118C8516-9F51-D004-DA7F-1E68EFC4A7AD}"/>
              </a:ext>
            </a:extLst>
          </p:cNvPr>
          <p:cNvGraphicFramePr/>
          <p:nvPr>
            <p:extLst>
              <p:ext uri="{D42A27DB-BD31-4B8C-83A1-F6EECF244321}">
                <p14:modId xmlns:p14="http://schemas.microsoft.com/office/powerpoint/2010/main" val="424924232"/>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9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113184" y="1645400"/>
            <a:ext cx="11201400" cy="3406061"/>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Indeks – dzięki któremu wyciągniesz stawkę z tabeli</a:t>
            </a:r>
          </a:p>
          <a:p>
            <a:pPr indent="449580" algn="just">
              <a:lnSpc>
                <a:spcPct val="150000"/>
              </a:lnSpc>
              <a:spcAft>
                <a:spcPts val="600"/>
              </a:spcAft>
            </a:pPr>
            <a:r>
              <a:rPr lang="pl-PL"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kern="100" dirty="0">
                <a:latin typeface="Tahoma" panose="020B0604030504040204" pitchFamily="34" charset="0"/>
                <a:ea typeface="Calibri" panose="020F0502020204030204" pitchFamily="34" charset="0"/>
                <a:cs typeface="Times New Roman" panose="02020603050405020304" pitchFamily="18" charset="0"/>
              </a:rPr>
              <a:t>/</a:t>
            </a:r>
            <a:r>
              <a:rPr lang="pl-PL"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Lewy – dzięki tej funkcji otrzymasz pierwsze 2 cyfry kodu pocztowego</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p:txBody>
      </p:sp>
      <p:pic>
        <p:nvPicPr>
          <p:cNvPr id="2" name="Obraz 1" descr="Obraz zawierający design&#10;&#10;Opis wygenerowany automatycznie">
            <a:extLst>
              <a:ext uri="{FF2B5EF4-FFF2-40B4-BE49-F238E27FC236}">
                <a16:creationId xmlns:a16="http://schemas.microsoft.com/office/drawing/2014/main" id="{2DC0AD2A-D8D4-DCCE-52BD-44A6D9E79B5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044632"/>
            <a:ext cx="1608666" cy="1384368"/>
          </a:xfrm>
          <a:prstGeom prst="rect">
            <a:avLst/>
          </a:prstGeom>
        </p:spPr>
      </p:pic>
    </p:spTree>
    <p:extLst>
      <p:ext uri="{BB962C8B-B14F-4D97-AF65-F5344CB8AC3E}">
        <p14:creationId xmlns:p14="http://schemas.microsoft.com/office/powerpoint/2010/main" val="390456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4625"/>
            <a:ext cx="10932160" cy="1697901"/>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Cennik kilometrowy w podziale na liczbę miejsc paletowych w przesyłce, oraz w podziale na odległość dostawy do rozładunków. Każda stawka obejmuje całą przesyłkę. Nie rozważamy strefy, ale należy pozyskać odległości od miejsca załadunku do miejsca rozładunku. Cennik dodatkowo zawiera dodatkowe koszty do wybranych miejsc rozładunków, które oprócz innych dodatków będzie trzeba uwzględnić.</a:t>
            </a:r>
          </a:p>
        </p:txBody>
      </p:sp>
      <p:graphicFrame>
        <p:nvGraphicFramePr>
          <p:cNvPr id="2" name="Tabela 1">
            <a:extLst>
              <a:ext uri="{FF2B5EF4-FFF2-40B4-BE49-F238E27FC236}">
                <a16:creationId xmlns:a16="http://schemas.microsoft.com/office/drawing/2014/main" id="{964D0680-3957-ABF6-056D-75E77491A3CA}"/>
              </a:ext>
            </a:extLst>
          </p:cNvPr>
          <p:cNvGraphicFramePr>
            <a:graphicFrameLocks noGrp="1"/>
          </p:cNvGraphicFramePr>
          <p:nvPr>
            <p:extLst>
              <p:ext uri="{D42A27DB-BD31-4B8C-83A1-F6EECF244321}">
                <p14:modId xmlns:p14="http://schemas.microsoft.com/office/powerpoint/2010/main" val="4168390664"/>
              </p:ext>
            </p:extLst>
          </p:nvPr>
        </p:nvGraphicFramePr>
        <p:xfrm>
          <a:off x="1015153" y="3162282"/>
          <a:ext cx="7203558" cy="3058665"/>
        </p:xfrm>
        <a:graphic>
          <a:graphicData uri="http://schemas.openxmlformats.org/drawingml/2006/table">
            <a:tbl>
              <a:tblPr>
                <a:tableStyleId>{5940675A-B579-460E-94D1-54222C63F5DA}</a:tableStyleId>
              </a:tblPr>
              <a:tblGrid>
                <a:gridCol w="1320879">
                  <a:extLst>
                    <a:ext uri="{9D8B030D-6E8A-4147-A177-3AD203B41FA5}">
                      <a16:colId xmlns:a16="http://schemas.microsoft.com/office/drawing/2014/main" val="2326037020"/>
                    </a:ext>
                  </a:extLst>
                </a:gridCol>
                <a:gridCol w="653631">
                  <a:extLst>
                    <a:ext uri="{9D8B030D-6E8A-4147-A177-3AD203B41FA5}">
                      <a16:colId xmlns:a16="http://schemas.microsoft.com/office/drawing/2014/main" val="126585518"/>
                    </a:ext>
                  </a:extLst>
                </a:gridCol>
                <a:gridCol w="653631">
                  <a:extLst>
                    <a:ext uri="{9D8B030D-6E8A-4147-A177-3AD203B41FA5}">
                      <a16:colId xmlns:a16="http://schemas.microsoft.com/office/drawing/2014/main" val="2769506755"/>
                    </a:ext>
                  </a:extLst>
                </a:gridCol>
                <a:gridCol w="653631">
                  <a:extLst>
                    <a:ext uri="{9D8B030D-6E8A-4147-A177-3AD203B41FA5}">
                      <a16:colId xmlns:a16="http://schemas.microsoft.com/office/drawing/2014/main" val="718521474"/>
                    </a:ext>
                  </a:extLst>
                </a:gridCol>
                <a:gridCol w="653631">
                  <a:extLst>
                    <a:ext uri="{9D8B030D-6E8A-4147-A177-3AD203B41FA5}">
                      <a16:colId xmlns:a16="http://schemas.microsoft.com/office/drawing/2014/main" val="732524702"/>
                    </a:ext>
                  </a:extLst>
                </a:gridCol>
                <a:gridCol w="653631">
                  <a:extLst>
                    <a:ext uri="{9D8B030D-6E8A-4147-A177-3AD203B41FA5}">
                      <a16:colId xmlns:a16="http://schemas.microsoft.com/office/drawing/2014/main" val="3906950683"/>
                    </a:ext>
                  </a:extLst>
                </a:gridCol>
                <a:gridCol w="653631">
                  <a:extLst>
                    <a:ext uri="{9D8B030D-6E8A-4147-A177-3AD203B41FA5}">
                      <a16:colId xmlns:a16="http://schemas.microsoft.com/office/drawing/2014/main" val="2119958083"/>
                    </a:ext>
                  </a:extLst>
                </a:gridCol>
                <a:gridCol w="653631">
                  <a:extLst>
                    <a:ext uri="{9D8B030D-6E8A-4147-A177-3AD203B41FA5}">
                      <a16:colId xmlns:a16="http://schemas.microsoft.com/office/drawing/2014/main" val="644943891"/>
                    </a:ext>
                  </a:extLst>
                </a:gridCol>
                <a:gridCol w="653631">
                  <a:extLst>
                    <a:ext uri="{9D8B030D-6E8A-4147-A177-3AD203B41FA5}">
                      <a16:colId xmlns:a16="http://schemas.microsoft.com/office/drawing/2014/main" val="1882804025"/>
                    </a:ext>
                  </a:extLst>
                </a:gridCol>
                <a:gridCol w="653631">
                  <a:extLst>
                    <a:ext uri="{9D8B030D-6E8A-4147-A177-3AD203B41FA5}">
                      <a16:colId xmlns:a16="http://schemas.microsoft.com/office/drawing/2014/main" val="2100308293"/>
                    </a:ext>
                  </a:extLst>
                </a:gridCol>
              </a:tblGrid>
              <a:tr h="203911">
                <a:tc>
                  <a:txBody>
                    <a:bodyPr/>
                    <a:lstStyle/>
                    <a:p>
                      <a:pPr algn="ctr" fontAlgn="b"/>
                      <a:r>
                        <a:rPr lang="pl-PL" sz="800" u="none" strike="noStrike">
                          <a:effectLst/>
                        </a:rPr>
                        <a:t>Stawka za przesyłkę</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22606"/>
                  </a:ext>
                </a:extLst>
              </a:tr>
              <a:tr h="203911">
                <a:tc>
                  <a:txBody>
                    <a:bodyPr/>
                    <a:lstStyle/>
                    <a:p>
                      <a:pPr algn="ctr" fontAlgn="ctr"/>
                      <a:r>
                        <a:rPr lang="pl-PL" sz="800" u="none" strike="noStrike">
                          <a:effectLst/>
                        </a:rPr>
                        <a:t>KM</a:t>
                      </a:r>
                      <a:endParaRPr lang="pl-PL" sz="800" b="1" i="0" u="none" strike="noStrike">
                        <a:solidFill>
                          <a:srgbClr val="FFFFFF"/>
                        </a:solidFill>
                        <a:effectLst/>
                        <a:latin typeface="Arial" panose="020B0604020202020204" pitchFamily="34" charset="0"/>
                      </a:endParaRPr>
                    </a:p>
                  </a:txBody>
                  <a:tcPr marL="7620" marR="7620" marT="7620" marB="0" anchor="ctr"/>
                </a:tc>
                <a:tc gridSpan="2">
                  <a:txBody>
                    <a:bodyPr/>
                    <a:lstStyle/>
                    <a:p>
                      <a:pPr algn="l" fontAlgn="b"/>
                      <a:r>
                        <a:rPr lang="pl-PL" sz="800" u="none" strike="noStrike" dirty="0">
                          <a:effectLst/>
                        </a:rPr>
                        <a:t>Liczba palet w zleceniu</a:t>
                      </a:r>
                      <a:endParaRPr lang="pl-PL" sz="800" b="1" i="0" u="none" strike="noStrike" dirty="0">
                        <a:solidFill>
                          <a:srgbClr val="FFFFFF"/>
                        </a:solidFill>
                        <a:effectLst/>
                        <a:latin typeface="Arial" panose="020B0604020202020204" pitchFamily="34" charset="0"/>
                      </a:endParaRPr>
                    </a:p>
                  </a:txBody>
                  <a:tcPr marL="7620" marR="7620" marT="7620" marB="0" anchor="b"/>
                </a:tc>
                <a:tc hMerge="1">
                  <a:txBody>
                    <a:bodyPr/>
                    <a:lstStyle/>
                    <a:p>
                      <a:endParaRPr lang="pl-PL"/>
                    </a:p>
                  </a:txBody>
                  <a:tcPr/>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63664569"/>
                  </a:ext>
                </a:extLst>
              </a:tr>
              <a:tr h="203911">
                <a:tc>
                  <a:txBody>
                    <a:bodyPr/>
                    <a:lstStyle/>
                    <a:p>
                      <a:pPr algn="ctr" fontAlgn="ctr"/>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800" u="none" strike="noStrike">
                          <a:effectLst/>
                        </a:rPr>
                        <a:t>1</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2</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3</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4</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5</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6</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7</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8</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9</a:t>
                      </a:r>
                      <a:endParaRPr lang="pl-PL" sz="800" b="1" i="0" u="none" strike="noStrike">
                        <a:solidFill>
                          <a:srgbClr val="FFFFFF"/>
                        </a:solidFill>
                        <a:effectLst/>
                        <a:latin typeface="Czcionka tekstu podstawowego"/>
                      </a:endParaRPr>
                    </a:p>
                  </a:txBody>
                  <a:tcPr marL="7620" marR="7620" marT="7620" marB="0" anchor="b"/>
                </a:tc>
                <a:extLst>
                  <a:ext uri="{0D108BD9-81ED-4DB2-BD59-A6C34878D82A}">
                    <a16:rowId xmlns:a16="http://schemas.microsoft.com/office/drawing/2014/main" val="3499184893"/>
                  </a:ext>
                </a:extLst>
              </a:tr>
              <a:tr h="203911">
                <a:tc>
                  <a:txBody>
                    <a:bodyPr/>
                    <a:lstStyle/>
                    <a:p>
                      <a:pPr algn="ctr" fontAlgn="b"/>
                      <a:r>
                        <a:rPr lang="pl-PL" sz="800" u="none" strike="noStrike">
                          <a:effectLst/>
                        </a:rPr>
                        <a:t>od 1 do 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98,00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151,20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194,60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333,20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366,80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309355794"/>
                  </a:ext>
                </a:extLst>
              </a:tr>
              <a:tr h="203911">
                <a:tc>
                  <a:txBody>
                    <a:bodyPr/>
                    <a:lstStyle/>
                    <a:p>
                      <a:pPr algn="ctr" fontAlgn="b"/>
                      <a:r>
                        <a:rPr lang="pl-PL" sz="800" u="none" strike="noStrike">
                          <a:effectLst/>
                        </a:rPr>
                        <a:t>od 51 do 100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100,80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168,00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221,20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273,00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336,00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429,80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969857331"/>
                  </a:ext>
                </a:extLst>
              </a:tr>
              <a:tr h="203911">
                <a:tc>
                  <a:txBody>
                    <a:bodyPr/>
                    <a:lstStyle/>
                    <a:p>
                      <a:pPr algn="ctr" fontAlgn="b"/>
                      <a:r>
                        <a:rPr lang="pl-PL" sz="800" u="none" strike="noStrike">
                          <a:effectLst/>
                        </a:rPr>
                        <a:t>od 101 do 150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117,60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260,40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634,20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142751523"/>
                  </a:ext>
                </a:extLst>
              </a:tr>
              <a:tr h="203911">
                <a:tc>
                  <a:txBody>
                    <a:bodyPr/>
                    <a:lstStyle/>
                    <a:p>
                      <a:pPr algn="ctr" fontAlgn="b"/>
                      <a:r>
                        <a:rPr lang="pl-PL" sz="800" u="none" strike="noStrike">
                          <a:effectLst/>
                        </a:rPr>
                        <a:t>od 151 do 200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313,60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557,20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680,40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768,60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634244955"/>
                  </a:ext>
                </a:extLst>
              </a:tr>
              <a:tr h="203911">
                <a:tc>
                  <a:txBody>
                    <a:bodyPr/>
                    <a:lstStyle/>
                    <a:p>
                      <a:pPr algn="ctr" fontAlgn="b"/>
                      <a:r>
                        <a:rPr lang="pl-PL" sz="800" u="none" strike="noStrike">
                          <a:effectLst/>
                        </a:rPr>
                        <a:t>od 201 do 250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138,60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729,40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026775027"/>
                  </a:ext>
                </a:extLst>
              </a:tr>
              <a:tr h="203911">
                <a:tc>
                  <a:txBody>
                    <a:bodyPr/>
                    <a:lstStyle/>
                    <a:p>
                      <a:pPr algn="ctr" fontAlgn="b"/>
                      <a:r>
                        <a:rPr lang="pl-PL" sz="800" u="none" strike="noStrike">
                          <a:effectLst/>
                        </a:rPr>
                        <a:t>od 251 do 300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163,80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498,40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879,20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994,00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581551349"/>
                  </a:ext>
                </a:extLst>
              </a:tr>
              <a:tr h="203911">
                <a:tc>
                  <a:txBody>
                    <a:bodyPr/>
                    <a:lstStyle/>
                    <a:p>
                      <a:pPr algn="ctr" fontAlgn="b"/>
                      <a:r>
                        <a:rPr lang="pl-PL" sz="800" u="none" strike="noStrike">
                          <a:effectLst/>
                        </a:rPr>
                        <a:t>od 301 do 350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183,40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329,00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704,20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816,20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911,40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1 003,80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1 129,80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703696206"/>
                  </a:ext>
                </a:extLst>
              </a:tr>
              <a:tr h="203911">
                <a:tc>
                  <a:txBody>
                    <a:bodyPr/>
                    <a:lstStyle/>
                    <a:p>
                      <a:pPr algn="ctr" fontAlgn="b"/>
                      <a:r>
                        <a:rPr lang="pl-PL" sz="800" u="none" strike="noStrike">
                          <a:effectLst/>
                        </a:rPr>
                        <a:t>od 351 do 400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200,20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357,00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617,40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770,00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1 236,20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705818628"/>
                  </a:ext>
                </a:extLst>
              </a:tr>
              <a:tr h="203911">
                <a:tc>
                  <a:txBody>
                    <a:bodyPr/>
                    <a:lstStyle/>
                    <a:p>
                      <a:pPr algn="ctr" fontAlgn="b"/>
                      <a:r>
                        <a:rPr lang="pl-PL" sz="800" u="none" strike="noStrike">
                          <a:effectLst/>
                        </a:rPr>
                        <a:t>od 401 do 450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210,00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961,80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1 076,60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1 183,00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1 335,60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698517664"/>
                  </a:ext>
                </a:extLst>
              </a:tr>
              <a:tr h="203911">
                <a:tc>
                  <a:txBody>
                    <a:bodyPr/>
                    <a:lstStyle/>
                    <a:p>
                      <a:pPr algn="ctr" fontAlgn="b"/>
                      <a:r>
                        <a:rPr lang="pl-PL" sz="800" u="none" strike="noStrike">
                          <a:effectLst/>
                        </a:rPr>
                        <a:t>od 451 do 500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224,00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411,60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1 430,80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127813918"/>
                  </a:ext>
                </a:extLst>
              </a:tr>
              <a:tr h="203911">
                <a:tc>
                  <a:txBody>
                    <a:bodyPr/>
                    <a:lstStyle/>
                    <a:p>
                      <a:pPr algn="ctr" fontAlgn="b"/>
                      <a:r>
                        <a:rPr lang="pl-PL" sz="800" u="none" strike="noStrike">
                          <a:effectLst/>
                        </a:rPr>
                        <a:t>od 501 do 550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435,40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758,80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942,20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1 229,20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1 351,00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1 523,20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4050165811"/>
                  </a:ext>
                </a:extLst>
              </a:tr>
              <a:tr h="203911">
                <a:tc>
                  <a:txBody>
                    <a:bodyPr/>
                    <a:lstStyle/>
                    <a:p>
                      <a:pPr algn="ctr" fontAlgn="b"/>
                      <a:r>
                        <a:rPr lang="pl-PL" sz="800" u="none" strike="noStrike">
                          <a:effectLst/>
                        </a:rPr>
                        <a:t>od 551 do 600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457,80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1 426,60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1 612,80 zł</a:t>
                      </a:r>
                      <a:endParaRPr lang="pl-PL" sz="800" b="0" i="0" u="none" strike="noStrike" dirty="0">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264082058"/>
                  </a:ext>
                </a:extLst>
              </a:tr>
            </a:tbl>
          </a:graphicData>
        </a:graphic>
      </p:graphicFrame>
    </p:spTree>
    <p:extLst>
      <p:ext uri="{BB962C8B-B14F-4D97-AF65-F5344CB8AC3E}">
        <p14:creationId xmlns:p14="http://schemas.microsoft.com/office/powerpoint/2010/main" val="189385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959429" y="1497900"/>
            <a:ext cx="9964733" cy="4765664"/>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Aby wybrać odpowiednią stawkę za przesyłkę w pierwszym kroku trzeba wyliczyć/znaleźć odległość od miejsca załadunku do miejsca rozładunku.</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W naszym zadaniu posłużymy się wzorem na długość łuku koła wielkiego:</a:t>
            </a:r>
          </a:p>
          <a:p>
            <a:pPr indent="288290" algn="just">
              <a:lnSpc>
                <a:spcPct val="150000"/>
              </a:lnSpc>
            </a:pPr>
            <a:r>
              <a:rPr lang="pl-PL" b="1" dirty="0">
                <a:effectLst/>
                <a:latin typeface="Tahoma" panose="020B0604030504040204" pitchFamily="34" charset="0"/>
                <a:ea typeface="Tahoma" panose="020B0604030504040204" pitchFamily="34" charset="0"/>
                <a:cs typeface="Tahoma" panose="020B0604030504040204" pitchFamily="34" charset="0"/>
              </a:rPr>
              <a:t>L = R · </a:t>
            </a:r>
            <a:r>
              <a:rPr lang="pl-PL" b="1" dirty="0" err="1">
                <a:effectLst/>
                <a:latin typeface="Tahoma" panose="020B0604030504040204" pitchFamily="34" charset="0"/>
                <a:ea typeface="Tahoma" panose="020B0604030504040204" pitchFamily="34" charset="0"/>
                <a:cs typeface="Tahoma" panose="020B0604030504040204" pitchFamily="34" charset="0"/>
              </a:rPr>
              <a:t>arccos</a:t>
            </a:r>
            <a:r>
              <a:rPr lang="pl-PL" b="1" dirty="0">
                <a:effectLst/>
                <a:latin typeface="Tahoma" panose="020B0604030504040204" pitchFamily="34" charset="0"/>
                <a:ea typeface="Tahoma" panose="020B0604030504040204" pitchFamily="34" charset="0"/>
                <a:cs typeface="Tahoma" panose="020B0604030504040204" pitchFamily="34" charset="0"/>
              </a:rPr>
              <a:t>[sin φ</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sin φ</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 cos φ</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cosφ</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cos( λ</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 λ</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 współczynnik wydłużenia ze względu na drogi kołowe (w Polsce można przyjąć 30%)</a:t>
            </a:r>
          </a:p>
          <a:p>
            <a:pPr indent="0" algn="just">
              <a:lnSpc>
                <a:spcPct val="150000"/>
              </a:lnSpc>
              <a:buNone/>
            </a:pPr>
            <a:endParaRPr lang="pl-PL" sz="1800" dirty="0">
              <a:effectLst/>
              <a:latin typeface="Times New Roman" panose="02020603050405020304" pitchFamily="18" charset="0"/>
              <a:ea typeface="Calibri" panose="020F0502020204030204" pitchFamily="34" charset="0"/>
            </a:endParaRP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gdzie: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L – długość łuku, odległość pomiędzy punktami,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R – promień Ziemi (6378 km),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φ</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φ</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 szerokość geograficzna, odpowiednio punktu pierwszego i drugiego,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λ</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λ</a:t>
            </a:r>
            <a:r>
              <a:rPr lang="pl-PL" sz="1800" baseline="-25000" dirty="0">
                <a:effectLst/>
                <a:latin typeface="Tahoma" panose="020B0604030504040204" pitchFamily="34" charset="0"/>
                <a:ea typeface="Tahoma" panose="020B0604030504040204" pitchFamily="34" charset="0"/>
                <a:cs typeface="Tahoma" panose="020B0604030504040204" pitchFamily="34" charset="0"/>
              </a:rPr>
              <a:t>2 </a:t>
            </a:r>
            <a:r>
              <a:rPr lang="pl-PL" sz="1800" dirty="0">
                <a:effectLst/>
                <a:latin typeface="Tahoma" panose="020B0604030504040204" pitchFamily="34" charset="0"/>
                <a:ea typeface="Tahoma" panose="020B0604030504040204" pitchFamily="34" charset="0"/>
                <a:cs typeface="Tahoma" panose="020B0604030504040204" pitchFamily="34" charset="0"/>
              </a:rPr>
              <a:t>– długość geograficzna, odpowiednio punktu pierwszego i drugiego.</a:t>
            </a:r>
            <a:endParaRPr lang="pl-PL" kern="1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design&#10;&#10;Opis wygenerowany automatycznie">
            <a:extLst>
              <a:ext uri="{FF2B5EF4-FFF2-40B4-BE49-F238E27FC236}">
                <a16:creationId xmlns:a16="http://schemas.microsoft.com/office/drawing/2014/main" id="{C8179EFB-7E80-146C-5502-9241A9E2161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398999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23095" y="2049388"/>
            <a:ext cx="10947400" cy="3626908"/>
          </a:xfrm>
          <a:solidFill>
            <a:schemeClr val="bg1">
              <a:lumMod val="95000"/>
            </a:schemeClr>
          </a:solidFill>
        </p:spPr>
        <p:txBody>
          <a:bodyPr>
            <a:normAutofit/>
          </a:bodyPr>
          <a:lstStyle/>
          <a:p>
            <a:r>
              <a:rPr lang="pl-PL" sz="2400" dirty="0"/>
              <a:t>Wprowadzenie do zadań do rozwiązania;</a:t>
            </a:r>
          </a:p>
          <a:p>
            <a:r>
              <a:rPr lang="pl-PL" sz="2400" dirty="0"/>
              <a:t>Opis i zastosowanie Cennika I;</a:t>
            </a:r>
          </a:p>
          <a:p>
            <a:r>
              <a:rPr lang="pl-PL" sz="2400" dirty="0"/>
              <a:t>Opis i zastosowanie Cennika II;</a:t>
            </a:r>
          </a:p>
          <a:p>
            <a:r>
              <a:rPr lang="pl-PL" sz="2400" dirty="0"/>
              <a:t>Opis i zastosowanie Cennika III;</a:t>
            </a:r>
          </a:p>
          <a:p>
            <a:r>
              <a:rPr lang="pl-PL" sz="2400" dirty="0"/>
              <a:t>Opis i zastosowanie Cennika IV;</a:t>
            </a:r>
          </a:p>
          <a:p>
            <a:r>
              <a:rPr lang="pl-PL" sz="2400" dirty="0"/>
              <a:t>Czynniki wpływające na koszty;</a:t>
            </a:r>
          </a:p>
          <a:p>
            <a:r>
              <a:rPr lang="pl-PL" sz="2400" dirty="0"/>
              <a:t>Porównanie do </a:t>
            </a:r>
            <a:r>
              <a:rPr lang="pl-PL" sz="2400"/>
              <a:t>własnych kosztów.</a:t>
            </a:r>
            <a:endParaRPr lang="pl-PL" sz="2400" dirty="0"/>
          </a:p>
          <a:p>
            <a:endParaRPr lang="pl-PL" sz="24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282402"/>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Analizujemy tę samą przesyłkę co w cenniku I, czyli dostawa jest realizowana do kodu 12-222. Przesyłka zawiera 4 MP i składa się z 5 europalet. Dostawa jest realizowana w piątek. Odległość od miejsca załadunku do rozładunku wynosi 257 km. </a:t>
            </a:r>
          </a:p>
        </p:txBody>
      </p:sp>
      <p:sp>
        <p:nvSpPr>
          <p:cNvPr id="6" name="Prostokąt 5">
            <a:extLst>
              <a:ext uri="{FF2B5EF4-FFF2-40B4-BE49-F238E27FC236}">
                <a16:creationId xmlns:a16="http://schemas.microsoft.com/office/drawing/2014/main" id="{275BDA7B-FD31-DE8F-BA7D-35D0E629CBD0}"/>
              </a:ext>
            </a:extLst>
          </p:cNvPr>
          <p:cNvSpPr/>
          <p:nvPr/>
        </p:nvSpPr>
        <p:spPr>
          <a:xfrm>
            <a:off x="2326512" y="5522766"/>
            <a:ext cx="5177046" cy="1951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6A21C00-8580-2999-3F64-563362881024}"/>
              </a:ext>
            </a:extLst>
          </p:cNvPr>
          <p:cNvSpPr/>
          <p:nvPr/>
        </p:nvSpPr>
        <p:spPr>
          <a:xfrm rot="5400000" flipV="1">
            <a:off x="3262571" y="4730714"/>
            <a:ext cx="2607286" cy="6134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167993" y="3429000"/>
            <a:ext cx="3901363" cy="1774845"/>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Z tabeli możemy wyczytać, że stawka za wybraną przesyłkę wynosi 666,40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CFEBA14B-2087-B42A-986B-6F907FF325A0}"/>
              </a:ext>
            </a:extLst>
          </p:cNvPr>
          <p:cNvGraphicFramePr>
            <a:graphicFrameLocks noGrp="1"/>
          </p:cNvGraphicFramePr>
          <p:nvPr>
            <p:extLst>
              <p:ext uri="{D42A27DB-BD31-4B8C-83A1-F6EECF244321}">
                <p14:modId xmlns:p14="http://schemas.microsoft.com/office/powerpoint/2010/main" val="2262681452"/>
              </p:ext>
            </p:extLst>
          </p:nvPr>
        </p:nvGraphicFramePr>
        <p:xfrm>
          <a:off x="964435" y="3080655"/>
          <a:ext cx="7203558" cy="3260430"/>
        </p:xfrm>
        <a:graphic>
          <a:graphicData uri="http://schemas.openxmlformats.org/drawingml/2006/table">
            <a:tbl>
              <a:tblPr>
                <a:tableStyleId>{5940675A-B579-460E-94D1-54222C63F5DA}</a:tableStyleId>
              </a:tblPr>
              <a:tblGrid>
                <a:gridCol w="1320879">
                  <a:extLst>
                    <a:ext uri="{9D8B030D-6E8A-4147-A177-3AD203B41FA5}">
                      <a16:colId xmlns:a16="http://schemas.microsoft.com/office/drawing/2014/main" val="2326037020"/>
                    </a:ext>
                  </a:extLst>
                </a:gridCol>
                <a:gridCol w="653631">
                  <a:extLst>
                    <a:ext uri="{9D8B030D-6E8A-4147-A177-3AD203B41FA5}">
                      <a16:colId xmlns:a16="http://schemas.microsoft.com/office/drawing/2014/main" val="126585518"/>
                    </a:ext>
                  </a:extLst>
                </a:gridCol>
                <a:gridCol w="653631">
                  <a:extLst>
                    <a:ext uri="{9D8B030D-6E8A-4147-A177-3AD203B41FA5}">
                      <a16:colId xmlns:a16="http://schemas.microsoft.com/office/drawing/2014/main" val="2769506755"/>
                    </a:ext>
                  </a:extLst>
                </a:gridCol>
                <a:gridCol w="653631">
                  <a:extLst>
                    <a:ext uri="{9D8B030D-6E8A-4147-A177-3AD203B41FA5}">
                      <a16:colId xmlns:a16="http://schemas.microsoft.com/office/drawing/2014/main" val="718521474"/>
                    </a:ext>
                  </a:extLst>
                </a:gridCol>
                <a:gridCol w="653631">
                  <a:extLst>
                    <a:ext uri="{9D8B030D-6E8A-4147-A177-3AD203B41FA5}">
                      <a16:colId xmlns:a16="http://schemas.microsoft.com/office/drawing/2014/main" val="732524702"/>
                    </a:ext>
                  </a:extLst>
                </a:gridCol>
                <a:gridCol w="653631">
                  <a:extLst>
                    <a:ext uri="{9D8B030D-6E8A-4147-A177-3AD203B41FA5}">
                      <a16:colId xmlns:a16="http://schemas.microsoft.com/office/drawing/2014/main" val="3906950683"/>
                    </a:ext>
                  </a:extLst>
                </a:gridCol>
                <a:gridCol w="653631">
                  <a:extLst>
                    <a:ext uri="{9D8B030D-6E8A-4147-A177-3AD203B41FA5}">
                      <a16:colId xmlns:a16="http://schemas.microsoft.com/office/drawing/2014/main" val="2119958083"/>
                    </a:ext>
                  </a:extLst>
                </a:gridCol>
                <a:gridCol w="653631">
                  <a:extLst>
                    <a:ext uri="{9D8B030D-6E8A-4147-A177-3AD203B41FA5}">
                      <a16:colId xmlns:a16="http://schemas.microsoft.com/office/drawing/2014/main" val="644943891"/>
                    </a:ext>
                  </a:extLst>
                </a:gridCol>
                <a:gridCol w="653631">
                  <a:extLst>
                    <a:ext uri="{9D8B030D-6E8A-4147-A177-3AD203B41FA5}">
                      <a16:colId xmlns:a16="http://schemas.microsoft.com/office/drawing/2014/main" val="1882804025"/>
                    </a:ext>
                  </a:extLst>
                </a:gridCol>
                <a:gridCol w="653631">
                  <a:extLst>
                    <a:ext uri="{9D8B030D-6E8A-4147-A177-3AD203B41FA5}">
                      <a16:colId xmlns:a16="http://schemas.microsoft.com/office/drawing/2014/main" val="2100308293"/>
                    </a:ext>
                  </a:extLst>
                </a:gridCol>
              </a:tblGrid>
              <a:tr h="217362">
                <a:tc>
                  <a:txBody>
                    <a:bodyPr/>
                    <a:lstStyle/>
                    <a:p>
                      <a:pPr algn="ctr" fontAlgn="b"/>
                      <a:r>
                        <a:rPr lang="pl-PL" sz="800" u="none" strike="noStrike">
                          <a:effectLst/>
                        </a:rPr>
                        <a:t>Stawka za przesyłkę</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22606"/>
                  </a:ext>
                </a:extLst>
              </a:tr>
              <a:tr h="217362">
                <a:tc>
                  <a:txBody>
                    <a:bodyPr/>
                    <a:lstStyle/>
                    <a:p>
                      <a:pPr algn="ctr" fontAlgn="ctr"/>
                      <a:r>
                        <a:rPr lang="pl-PL" sz="800" u="none" strike="noStrike">
                          <a:effectLst/>
                        </a:rPr>
                        <a:t>KM</a:t>
                      </a:r>
                      <a:endParaRPr lang="pl-PL" sz="800" b="1" i="0" u="none" strike="noStrike">
                        <a:solidFill>
                          <a:srgbClr val="FFFFFF"/>
                        </a:solidFill>
                        <a:effectLst/>
                        <a:latin typeface="Arial" panose="020B0604020202020204" pitchFamily="34" charset="0"/>
                      </a:endParaRPr>
                    </a:p>
                  </a:txBody>
                  <a:tcPr marL="7620" marR="7620" marT="7620" marB="0" anchor="ctr"/>
                </a:tc>
                <a:tc gridSpan="2">
                  <a:txBody>
                    <a:bodyPr/>
                    <a:lstStyle/>
                    <a:p>
                      <a:pPr algn="l" fontAlgn="b"/>
                      <a:r>
                        <a:rPr lang="pl-PL" sz="800" u="none" strike="noStrike" dirty="0">
                          <a:effectLst/>
                        </a:rPr>
                        <a:t>Liczba palet w zleceniu</a:t>
                      </a:r>
                      <a:endParaRPr lang="pl-PL" sz="800" b="1" i="0" u="none" strike="noStrike" dirty="0">
                        <a:solidFill>
                          <a:srgbClr val="FFFFFF"/>
                        </a:solidFill>
                        <a:effectLst/>
                        <a:latin typeface="Arial" panose="020B0604020202020204" pitchFamily="34" charset="0"/>
                      </a:endParaRPr>
                    </a:p>
                  </a:txBody>
                  <a:tcPr marL="7620" marR="7620" marT="7620" marB="0" anchor="b"/>
                </a:tc>
                <a:tc hMerge="1">
                  <a:txBody>
                    <a:bodyPr/>
                    <a:lstStyle/>
                    <a:p>
                      <a:endParaRPr lang="pl-PL"/>
                    </a:p>
                  </a:txBody>
                  <a:tcPr/>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63664569"/>
                  </a:ext>
                </a:extLst>
              </a:tr>
              <a:tr h="217362">
                <a:tc>
                  <a:txBody>
                    <a:bodyPr/>
                    <a:lstStyle/>
                    <a:p>
                      <a:pPr algn="ctr" fontAlgn="ctr"/>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800" u="none" strike="noStrike">
                          <a:effectLst/>
                        </a:rPr>
                        <a:t>1</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2</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3</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4</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5</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6</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7</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8</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9</a:t>
                      </a:r>
                      <a:endParaRPr lang="pl-PL" sz="800" b="1" i="0" u="none" strike="noStrike">
                        <a:solidFill>
                          <a:srgbClr val="FFFFFF"/>
                        </a:solidFill>
                        <a:effectLst/>
                        <a:latin typeface="Czcionka tekstu podstawowego"/>
                      </a:endParaRPr>
                    </a:p>
                  </a:txBody>
                  <a:tcPr marL="7620" marR="7620" marT="7620" marB="0" anchor="b"/>
                </a:tc>
                <a:extLst>
                  <a:ext uri="{0D108BD9-81ED-4DB2-BD59-A6C34878D82A}">
                    <a16:rowId xmlns:a16="http://schemas.microsoft.com/office/drawing/2014/main" val="3499184893"/>
                  </a:ext>
                </a:extLst>
              </a:tr>
              <a:tr h="217362">
                <a:tc>
                  <a:txBody>
                    <a:bodyPr/>
                    <a:lstStyle/>
                    <a:p>
                      <a:pPr algn="ctr" fontAlgn="b"/>
                      <a:r>
                        <a:rPr lang="pl-PL" sz="800" u="none" strike="noStrike">
                          <a:effectLst/>
                        </a:rPr>
                        <a:t>od 1 do 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98,00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151,20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194,60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333,20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366,80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309355794"/>
                  </a:ext>
                </a:extLst>
              </a:tr>
              <a:tr h="217362">
                <a:tc>
                  <a:txBody>
                    <a:bodyPr/>
                    <a:lstStyle/>
                    <a:p>
                      <a:pPr algn="ctr" fontAlgn="b"/>
                      <a:r>
                        <a:rPr lang="pl-PL" sz="800" u="none" strike="noStrike">
                          <a:effectLst/>
                        </a:rPr>
                        <a:t>od 51 do 100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100,80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168,00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221,20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273,00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336,00 zł</a:t>
                      </a:r>
                      <a:endParaRPr lang="pl-PL" sz="800" b="0" i="0" u="none" strike="noStrike" dirty="0">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429,80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969857331"/>
                  </a:ext>
                </a:extLst>
              </a:tr>
              <a:tr h="217362">
                <a:tc>
                  <a:txBody>
                    <a:bodyPr/>
                    <a:lstStyle/>
                    <a:p>
                      <a:pPr algn="ctr" fontAlgn="b"/>
                      <a:r>
                        <a:rPr lang="pl-PL" sz="800" u="none" strike="noStrike">
                          <a:effectLst/>
                        </a:rPr>
                        <a:t>od 101 do 150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117,60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260,40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634,20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142751523"/>
                  </a:ext>
                </a:extLst>
              </a:tr>
              <a:tr h="217362">
                <a:tc>
                  <a:txBody>
                    <a:bodyPr/>
                    <a:lstStyle/>
                    <a:p>
                      <a:pPr algn="ctr" fontAlgn="b"/>
                      <a:r>
                        <a:rPr lang="pl-PL" sz="800" u="none" strike="noStrike">
                          <a:effectLst/>
                        </a:rPr>
                        <a:t>od 151 do 200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313,60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557,20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680,40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768,60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634244955"/>
                  </a:ext>
                </a:extLst>
              </a:tr>
              <a:tr h="217362">
                <a:tc>
                  <a:txBody>
                    <a:bodyPr/>
                    <a:lstStyle/>
                    <a:p>
                      <a:pPr algn="ctr" fontAlgn="b"/>
                      <a:r>
                        <a:rPr lang="pl-PL" sz="800" u="none" strike="noStrike">
                          <a:effectLst/>
                        </a:rPr>
                        <a:t>od 201 do 250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138,60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729,40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026775027"/>
                  </a:ext>
                </a:extLst>
              </a:tr>
              <a:tr h="217362">
                <a:tc>
                  <a:txBody>
                    <a:bodyPr/>
                    <a:lstStyle/>
                    <a:p>
                      <a:pPr algn="ctr" fontAlgn="b"/>
                      <a:r>
                        <a:rPr lang="pl-PL" sz="800" u="none" strike="noStrike">
                          <a:effectLst/>
                        </a:rPr>
                        <a:t>od 251 do 300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163,80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498,40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879,20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994,00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581551349"/>
                  </a:ext>
                </a:extLst>
              </a:tr>
              <a:tr h="217362">
                <a:tc>
                  <a:txBody>
                    <a:bodyPr/>
                    <a:lstStyle/>
                    <a:p>
                      <a:pPr algn="ctr" fontAlgn="b"/>
                      <a:r>
                        <a:rPr lang="pl-PL" sz="800" u="none" strike="noStrike">
                          <a:effectLst/>
                        </a:rPr>
                        <a:t>od 301 do 350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183,40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329,00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704,20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816,20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911,40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1 003,80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1 129,80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703696206"/>
                  </a:ext>
                </a:extLst>
              </a:tr>
              <a:tr h="217362">
                <a:tc>
                  <a:txBody>
                    <a:bodyPr/>
                    <a:lstStyle/>
                    <a:p>
                      <a:pPr algn="ctr" fontAlgn="b"/>
                      <a:r>
                        <a:rPr lang="pl-PL" sz="800" u="none" strike="noStrike">
                          <a:effectLst/>
                        </a:rPr>
                        <a:t>od 351 do 400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200,20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357,00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617,40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770,00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1 236,20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705818628"/>
                  </a:ext>
                </a:extLst>
              </a:tr>
              <a:tr h="217362">
                <a:tc>
                  <a:txBody>
                    <a:bodyPr/>
                    <a:lstStyle/>
                    <a:p>
                      <a:pPr algn="ctr" fontAlgn="b"/>
                      <a:r>
                        <a:rPr lang="pl-PL" sz="800" u="none" strike="noStrike">
                          <a:effectLst/>
                        </a:rPr>
                        <a:t>od 401 do 450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210,00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961,80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1 076,60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1 183,00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1 335,60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698517664"/>
                  </a:ext>
                </a:extLst>
              </a:tr>
              <a:tr h="217362">
                <a:tc>
                  <a:txBody>
                    <a:bodyPr/>
                    <a:lstStyle/>
                    <a:p>
                      <a:pPr algn="ctr" fontAlgn="b"/>
                      <a:r>
                        <a:rPr lang="pl-PL" sz="800" u="none" strike="noStrike">
                          <a:effectLst/>
                        </a:rPr>
                        <a:t>od 451 do 500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224,00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411,60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1 430,80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127813918"/>
                  </a:ext>
                </a:extLst>
              </a:tr>
              <a:tr h="217362">
                <a:tc>
                  <a:txBody>
                    <a:bodyPr/>
                    <a:lstStyle/>
                    <a:p>
                      <a:pPr algn="ctr" fontAlgn="b"/>
                      <a:r>
                        <a:rPr lang="pl-PL" sz="800" u="none" strike="noStrike">
                          <a:effectLst/>
                        </a:rPr>
                        <a:t>od 501 do 550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435,40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758,80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942,20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1 229,20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1 351,00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1 523,20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4050165811"/>
                  </a:ext>
                </a:extLst>
              </a:tr>
              <a:tr h="217362">
                <a:tc>
                  <a:txBody>
                    <a:bodyPr/>
                    <a:lstStyle/>
                    <a:p>
                      <a:pPr algn="ctr" fontAlgn="b"/>
                      <a:r>
                        <a:rPr lang="pl-PL" sz="800" u="none" strike="noStrike">
                          <a:effectLst/>
                        </a:rPr>
                        <a:t>od 551 do 600</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457,80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1 426,60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1 612,80 zł</a:t>
                      </a:r>
                      <a:endParaRPr lang="pl-PL" sz="800" b="0" i="0" u="none" strike="noStrike" dirty="0">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264082058"/>
                  </a:ext>
                </a:extLst>
              </a:tr>
            </a:tbl>
          </a:graphicData>
        </a:graphic>
      </p:graphicFrame>
    </p:spTree>
    <p:extLst>
      <p:ext uri="{BB962C8B-B14F-4D97-AF65-F5344CB8AC3E}">
        <p14:creationId xmlns:p14="http://schemas.microsoft.com/office/powerpoint/2010/main" val="390753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365446"/>
            <a:ext cx="10932160" cy="451406"/>
          </a:xfrm>
          <a:prstGeom prst="rect">
            <a:avLst/>
          </a:prstGeom>
          <a:solidFill>
            <a:schemeClr val="accent1">
              <a:lumMod val="75000"/>
            </a:schemeClr>
          </a:solidFill>
        </p:spPr>
        <p:txBody>
          <a:bodyPr wrap="square">
            <a:spAutoFit/>
          </a:bodyPr>
          <a:lstStyle/>
          <a:p>
            <a:pPr indent="449580" algn="ctr">
              <a:lnSpc>
                <a:spcPct val="150000"/>
              </a:lnSpc>
              <a:spcAft>
                <a:spcPts val="600"/>
              </a:spcAft>
            </a:pPr>
            <a:r>
              <a:rPr lang="pl-PL"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666,4 PLN + 666,4 PLN * (10%+2%+8%) + 10 PLN * 5  = </a:t>
            </a:r>
            <a:r>
              <a:rPr lang="pl-PL"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849,68 PLN </a:t>
            </a: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3509545290"/>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83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22991" y="2508134"/>
            <a:ext cx="11369009" cy="2913618"/>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Indeks – dzięki któremu wyciągniesz stawkę z tabeli</a:t>
            </a:r>
          </a:p>
          <a:p>
            <a:pPr indent="449580" algn="just">
              <a:lnSpc>
                <a:spcPct val="150000"/>
              </a:lnSpc>
              <a:spcAft>
                <a:spcPts val="600"/>
              </a:spcAft>
            </a:pPr>
            <a:r>
              <a:rPr lang="pl-PL"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kern="100" dirty="0">
                <a:latin typeface="Tahoma" panose="020B0604030504040204" pitchFamily="34" charset="0"/>
                <a:ea typeface="Calibri" panose="020F0502020204030204" pitchFamily="34" charset="0"/>
                <a:cs typeface="Times New Roman" panose="02020603050405020304" pitchFamily="18" charset="0"/>
              </a:rPr>
              <a:t>/</a:t>
            </a:r>
            <a:r>
              <a:rPr lang="pl-PL"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p:txBody>
      </p:sp>
      <p:pic>
        <p:nvPicPr>
          <p:cNvPr id="2" name="Obraz 1" descr="Obraz zawierający design&#10;&#10;Opis wygenerowany automatycznie">
            <a:extLst>
              <a:ext uri="{FF2B5EF4-FFF2-40B4-BE49-F238E27FC236}">
                <a16:creationId xmlns:a16="http://schemas.microsoft.com/office/drawing/2014/main" id="{BF747A86-A2CF-09D1-7102-94174E7948A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134763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633344"/>
            <a:ext cx="10932160" cy="3021340"/>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Cennik ryczałtowy w podziale na klasy rozładunków, gdzie stawka obejmuje miejsce paletowe. Nie rozważamy strefy, ani odległości od miejsca załadunku do miejsca rozładunku. Cennik zawiera dodatkowe koszty, które należy uwzględnić w wyliczeniach. Bywają ryczałty, w których podana jest tylko jedna stawka za MP dla całego kraju. W tym cenniku dodatkowo jest uwzględniona także stawka za odbiór, którą trzeba doliczyć do łącznych kosztów dystrybucji. Ważne jest założenie ile palet zostanie odebranych. Zakładamy, że na aucie mieszczą się 33 miejsca paletowe.</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
        <p:nvSpPr>
          <p:cNvPr id="10" name="pole tekstowe 9">
            <a:extLst>
              <a:ext uri="{FF2B5EF4-FFF2-40B4-BE49-F238E27FC236}">
                <a16:creationId xmlns:a16="http://schemas.microsoft.com/office/drawing/2014/main" id="{868693F2-C804-F498-DAFC-A407342D2890}"/>
              </a:ext>
            </a:extLst>
          </p:cNvPr>
          <p:cNvSpPr txBox="1"/>
          <p:nvPr/>
        </p:nvSpPr>
        <p:spPr>
          <a:xfrm>
            <a:off x="6297930" y="4114785"/>
            <a:ext cx="5243329" cy="1697901"/>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Dzięki temu, że stawka za odbiór obejmuje koszt wypełnienia całego auta, to czym więcej MP w nadaniu tym niższy średni koszt za przesyłkę </a:t>
            </a:r>
            <a:br>
              <a:rPr lang="pl-PL" kern="100" dirty="0">
                <a:latin typeface="Tahoma" panose="020B0604030504040204" pitchFamily="34" charset="0"/>
                <a:ea typeface="Calibri" panose="020F0502020204030204" pitchFamily="34" charset="0"/>
                <a:cs typeface="Times New Roman" panose="02020603050405020304" pitchFamily="18" charset="0"/>
              </a:rPr>
            </a:br>
            <a:r>
              <a:rPr lang="pl-PL" kern="100" dirty="0">
                <a:latin typeface="Tahoma" panose="020B0604030504040204" pitchFamily="34" charset="0"/>
                <a:ea typeface="Calibri" panose="020F0502020204030204" pitchFamily="34" charset="0"/>
                <a:cs typeface="Times New Roman" panose="02020603050405020304" pitchFamily="18" charset="0"/>
              </a:rPr>
              <a:t>i miejsce paletowe.</a:t>
            </a:r>
          </a:p>
        </p:txBody>
      </p:sp>
      <p:graphicFrame>
        <p:nvGraphicFramePr>
          <p:cNvPr id="5" name="Tabela 4">
            <a:extLst>
              <a:ext uri="{FF2B5EF4-FFF2-40B4-BE49-F238E27FC236}">
                <a16:creationId xmlns:a16="http://schemas.microsoft.com/office/drawing/2014/main" id="{36524B7D-D71A-42DF-E198-81DF9D25B379}"/>
              </a:ext>
            </a:extLst>
          </p:cNvPr>
          <p:cNvGraphicFramePr>
            <a:graphicFrameLocks noGrp="1"/>
          </p:cNvGraphicFramePr>
          <p:nvPr>
            <p:extLst>
              <p:ext uri="{D42A27DB-BD31-4B8C-83A1-F6EECF244321}">
                <p14:modId xmlns:p14="http://schemas.microsoft.com/office/powerpoint/2010/main" val="1705541098"/>
              </p:ext>
            </p:extLst>
          </p:nvPr>
        </p:nvGraphicFramePr>
        <p:xfrm>
          <a:off x="1517650" y="4235719"/>
          <a:ext cx="4374227" cy="1843954"/>
        </p:xfrm>
        <a:graphic>
          <a:graphicData uri="http://schemas.openxmlformats.org/drawingml/2006/table">
            <a:tbl>
              <a:tblPr>
                <a:tableStyleId>{5940675A-B579-460E-94D1-54222C63F5DA}</a:tableStyleId>
              </a:tblPr>
              <a:tblGrid>
                <a:gridCol w="1588261">
                  <a:extLst>
                    <a:ext uri="{9D8B030D-6E8A-4147-A177-3AD203B41FA5}">
                      <a16:colId xmlns:a16="http://schemas.microsoft.com/office/drawing/2014/main" val="2350248100"/>
                    </a:ext>
                  </a:extLst>
                </a:gridCol>
                <a:gridCol w="1406001">
                  <a:extLst>
                    <a:ext uri="{9D8B030D-6E8A-4147-A177-3AD203B41FA5}">
                      <a16:colId xmlns:a16="http://schemas.microsoft.com/office/drawing/2014/main" val="3415052857"/>
                    </a:ext>
                  </a:extLst>
                </a:gridCol>
                <a:gridCol w="1379965">
                  <a:extLst>
                    <a:ext uri="{9D8B030D-6E8A-4147-A177-3AD203B41FA5}">
                      <a16:colId xmlns:a16="http://schemas.microsoft.com/office/drawing/2014/main" val="3061518072"/>
                    </a:ext>
                  </a:extLst>
                </a:gridCol>
              </a:tblGrid>
              <a:tr h="542339">
                <a:tc gridSpan="3">
                  <a:txBody>
                    <a:bodyPr/>
                    <a:lstStyle/>
                    <a:p>
                      <a:pPr algn="ctr" fontAlgn="ctr"/>
                      <a:r>
                        <a:rPr lang="pl-PL" sz="1100" u="none" strike="noStrike">
                          <a:effectLst/>
                        </a:rPr>
                        <a:t>Stawka ryczałtowa</a:t>
                      </a:r>
                      <a:endParaRPr lang="pl-PL" sz="1100" b="1" i="0" u="none" strike="noStrike">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260323">
                <a:tc>
                  <a:txBody>
                    <a:bodyPr/>
                    <a:lstStyle/>
                    <a:p>
                      <a:pPr algn="ctr" fontAlgn="b"/>
                      <a:r>
                        <a:rPr lang="pl-PL" sz="1100" u="none" strike="noStrike">
                          <a:effectLst/>
                        </a:rPr>
                        <a:t>Klasa rozładunku</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a:effectLst/>
                        </a:rPr>
                        <a:t>Cena za MP</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a:effectLst/>
                        </a:rPr>
                        <a:t>Rodzaj</a:t>
                      </a:r>
                      <a:endParaRPr lang="pl-PL"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3157242"/>
                  </a:ext>
                </a:extLst>
              </a:tr>
              <a:tr h="260323">
                <a:tc>
                  <a:txBody>
                    <a:bodyPr/>
                    <a:lstStyle/>
                    <a:p>
                      <a:pPr algn="l" fontAlgn="b"/>
                      <a:r>
                        <a:rPr lang="pl-PL" sz="1100" u="none" strike="noStrike">
                          <a:effectLst/>
                        </a:rPr>
                        <a:t>MC</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80,00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Stawka za MP </a:t>
                      </a:r>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6783874"/>
                  </a:ext>
                </a:extLst>
              </a:tr>
              <a:tr h="260323">
                <a:tc>
                  <a:txBody>
                    <a:bodyPr/>
                    <a:lstStyle/>
                    <a:p>
                      <a:pPr algn="l" fontAlgn="b"/>
                      <a:r>
                        <a:rPr lang="pl-PL" sz="1100" u="none" strike="noStrike">
                          <a:effectLst/>
                        </a:rPr>
                        <a:t>Klasa A</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100,00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Stawka za MP </a:t>
                      </a:r>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19921"/>
                  </a:ext>
                </a:extLst>
              </a:tr>
              <a:tr h="260323">
                <a:tc>
                  <a:txBody>
                    <a:bodyPr/>
                    <a:lstStyle/>
                    <a:p>
                      <a:pPr algn="l" fontAlgn="b"/>
                      <a:r>
                        <a:rPr lang="pl-PL" sz="1100" u="none" strike="noStrike">
                          <a:effectLst/>
                        </a:rPr>
                        <a:t>Pozostałe</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120,00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Stawka za MP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380490"/>
                  </a:ext>
                </a:extLst>
              </a:tr>
              <a:tr h="260323">
                <a:tc>
                  <a:txBody>
                    <a:bodyPr/>
                    <a:lstStyle/>
                    <a:p>
                      <a:pPr algn="l" fontAlgn="b"/>
                      <a:r>
                        <a:rPr lang="pl-PL" sz="1100" u="none" strike="noStrike">
                          <a:effectLst/>
                        </a:rPr>
                        <a:t>Odbiór</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1 000,00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Stawka za auto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3716760"/>
                  </a:ext>
                </a:extLst>
              </a:tr>
            </a:tbl>
          </a:graphicData>
        </a:graphic>
      </p:graphicFrame>
    </p:spTree>
    <p:extLst>
      <p:ext uri="{BB962C8B-B14F-4D97-AF65-F5344CB8AC3E}">
        <p14:creationId xmlns:p14="http://schemas.microsoft.com/office/powerpoint/2010/main" val="37032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697901"/>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Analizujemy tę samą przesyłkę co w cenniku I , czyli dostawa jest realizowana do kodu 12-222. Przesyłka obejmuje 4 MP i składa się z 5 europalet. Dostawa jest realizowana w piątek. Odległość od miejsca załadunku do rozładunku wynosi 257 km. Załóżmy, że nasze miejsce rozładunku jest punktem pozostałym i na odbiorze było załadowanych 20 miejsc paletowych.</a:t>
            </a:r>
          </a:p>
        </p:txBody>
      </p:sp>
      <p:sp>
        <p:nvSpPr>
          <p:cNvPr id="6" name="Prostokąt 5">
            <a:extLst>
              <a:ext uri="{FF2B5EF4-FFF2-40B4-BE49-F238E27FC236}">
                <a16:creationId xmlns:a16="http://schemas.microsoft.com/office/drawing/2014/main" id="{275BDA7B-FD31-DE8F-BA7D-35D0E629CBD0}"/>
              </a:ext>
            </a:extLst>
          </p:cNvPr>
          <p:cNvSpPr/>
          <p:nvPr/>
        </p:nvSpPr>
        <p:spPr>
          <a:xfrm>
            <a:off x="1049876" y="4694875"/>
            <a:ext cx="4795339" cy="2475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6393085" y="3278033"/>
            <a:ext cx="5243329" cy="3021340"/>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Z tabeli możemy wyczytać, że stawka za MP dla wybranej przysyłki wynosi 120 PLN. Czyli za przesyłkę 4 * 120 PLN = 480 PLN. Dodatkowo uwzględnić należy odbiór, który kosztuje 4/20 (miejsca paletowe przesyłki / liczbę miejsc paletowych przy odbiorze) * 1000 PLN = 200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C97A3387-0EED-1A96-C660-3EAADAE1A2E7}"/>
              </a:ext>
            </a:extLst>
          </p:cNvPr>
          <p:cNvGraphicFramePr>
            <a:graphicFrameLocks noGrp="1"/>
          </p:cNvGraphicFramePr>
          <p:nvPr>
            <p:extLst>
              <p:ext uri="{D42A27DB-BD31-4B8C-83A1-F6EECF244321}">
                <p14:modId xmlns:p14="http://schemas.microsoft.com/office/powerpoint/2010/main" val="3590400322"/>
              </p:ext>
            </p:extLst>
          </p:nvPr>
        </p:nvGraphicFramePr>
        <p:xfrm>
          <a:off x="1049876" y="3254830"/>
          <a:ext cx="4749041" cy="1947824"/>
        </p:xfrm>
        <a:graphic>
          <a:graphicData uri="http://schemas.openxmlformats.org/drawingml/2006/table">
            <a:tbl>
              <a:tblPr>
                <a:tableStyleId>{5940675A-B579-460E-94D1-54222C63F5DA}</a:tableStyleId>
              </a:tblPr>
              <a:tblGrid>
                <a:gridCol w="1724354">
                  <a:extLst>
                    <a:ext uri="{9D8B030D-6E8A-4147-A177-3AD203B41FA5}">
                      <a16:colId xmlns:a16="http://schemas.microsoft.com/office/drawing/2014/main" val="2350248100"/>
                    </a:ext>
                  </a:extLst>
                </a:gridCol>
                <a:gridCol w="1526477">
                  <a:extLst>
                    <a:ext uri="{9D8B030D-6E8A-4147-A177-3AD203B41FA5}">
                      <a16:colId xmlns:a16="http://schemas.microsoft.com/office/drawing/2014/main" val="3415052857"/>
                    </a:ext>
                  </a:extLst>
                </a:gridCol>
                <a:gridCol w="1498210">
                  <a:extLst>
                    <a:ext uri="{9D8B030D-6E8A-4147-A177-3AD203B41FA5}">
                      <a16:colId xmlns:a16="http://schemas.microsoft.com/office/drawing/2014/main" val="3061518072"/>
                    </a:ext>
                  </a:extLst>
                </a:gridCol>
              </a:tblGrid>
              <a:tr h="572889">
                <a:tc gridSpan="3">
                  <a:txBody>
                    <a:bodyPr/>
                    <a:lstStyle/>
                    <a:p>
                      <a:pPr algn="ctr" fontAlgn="ctr"/>
                      <a:r>
                        <a:rPr lang="pl-PL" sz="1100" u="none" strike="noStrike">
                          <a:effectLst/>
                        </a:rPr>
                        <a:t>Stawka ryczałtowa</a:t>
                      </a:r>
                      <a:endParaRPr lang="pl-PL" sz="1100" b="1" i="0" u="none" strike="noStrike">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274987">
                <a:tc>
                  <a:txBody>
                    <a:bodyPr/>
                    <a:lstStyle/>
                    <a:p>
                      <a:pPr algn="ctr" fontAlgn="b"/>
                      <a:r>
                        <a:rPr lang="pl-PL" sz="1100" u="none" strike="noStrike">
                          <a:effectLst/>
                        </a:rPr>
                        <a:t>Klasa rozładunku</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a:effectLst/>
                        </a:rPr>
                        <a:t>Cena za MP</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a:effectLst/>
                        </a:rPr>
                        <a:t>Rodzaj</a:t>
                      </a:r>
                      <a:endParaRPr lang="pl-PL"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3157242"/>
                  </a:ext>
                </a:extLst>
              </a:tr>
              <a:tr h="274987">
                <a:tc>
                  <a:txBody>
                    <a:bodyPr/>
                    <a:lstStyle/>
                    <a:p>
                      <a:pPr algn="l" fontAlgn="b"/>
                      <a:r>
                        <a:rPr lang="pl-PL" sz="1100" u="none" strike="noStrike">
                          <a:effectLst/>
                        </a:rPr>
                        <a:t>MC</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80,00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Stawka za MP </a:t>
                      </a:r>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6783874"/>
                  </a:ext>
                </a:extLst>
              </a:tr>
              <a:tr h="274987">
                <a:tc>
                  <a:txBody>
                    <a:bodyPr/>
                    <a:lstStyle/>
                    <a:p>
                      <a:pPr algn="l" fontAlgn="b"/>
                      <a:r>
                        <a:rPr lang="pl-PL" sz="1100" u="none" strike="noStrike">
                          <a:effectLst/>
                        </a:rPr>
                        <a:t>Klasa A</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100,00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Stawka za MP </a:t>
                      </a:r>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19921"/>
                  </a:ext>
                </a:extLst>
              </a:tr>
              <a:tr h="274987">
                <a:tc>
                  <a:txBody>
                    <a:bodyPr/>
                    <a:lstStyle/>
                    <a:p>
                      <a:pPr algn="l" fontAlgn="b"/>
                      <a:r>
                        <a:rPr lang="pl-PL" sz="1100" u="none" strike="noStrike">
                          <a:effectLst/>
                        </a:rPr>
                        <a:t>Pozostałe</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120,00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Stawka za MP </a:t>
                      </a:r>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380490"/>
                  </a:ext>
                </a:extLst>
              </a:tr>
              <a:tr h="274987">
                <a:tc>
                  <a:txBody>
                    <a:bodyPr/>
                    <a:lstStyle/>
                    <a:p>
                      <a:pPr algn="l" fontAlgn="b"/>
                      <a:r>
                        <a:rPr lang="pl-PL" sz="1100" u="none" strike="noStrike">
                          <a:effectLst/>
                        </a:rPr>
                        <a:t>Odbiór</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1 000,00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Stawka za auto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3716760"/>
                  </a:ext>
                </a:extLst>
              </a:tr>
            </a:tbl>
          </a:graphicData>
        </a:graphic>
      </p:graphicFrame>
    </p:spTree>
    <p:extLst>
      <p:ext uri="{BB962C8B-B14F-4D97-AF65-F5344CB8AC3E}">
        <p14:creationId xmlns:p14="http://schemas.microsoft.com/office/powerpoint/2010/main" val="423687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365446"/>
            <a:ext cx="10932160" cy="451406"/>
          </a:xfrm>
          <a:prstGeom prst="rect">
            <a:avLst/>
          </a:prstGeom>
          <a:solidFill>
            <a:schemeClr val="accent1">
              <a:lumMod val="75000"/>
            </a:schemeClr>
          </a:solidFill>
        </p:spPr>
        <p:txBody>
          <a:bodyPr wrap="square">
            <a:spAutoFit/>
          </a:bodyPr>
          <a:lstStyle/>
          <a:p>
            <a:pPr indent="449580" algn="ctr">
              <a:lnSpc>
                <a:spcPct val="150000"/>
              </a:lnSpc>
              <a:spcAft>
                <a:spcPts val="600"/>
              </a:spcAft>
            </a:pPr>
            <a:r>
              <a:rPr lang="pl-PL"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480 PLN + 480 PLN * (10%+20%+15%) + 10 PLN * 5 + 200 PLN = </a:t>
            </a:r>
            <a:r>
              <a:rPr lang="pl-PL"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946 PLN </a:t>
            </a: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3365292830"/>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49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33670" y="2518073"/>
            <a:ext cx="11237393" cy="3406061"/>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kern="100" dirty="0">
                <a:latin typeface="Tahoma" panose="020B0604030504040204" pitchFamily="34" charset="0"/>
                <a:ea typeface="Calibri" panose="020F0502020204030204" pitchFamily="34" charset="0"/>
                <a:cs typeface="Times New Roman" panose="02020603050405020304" pitchFamily="18" charset="0"/>
              </a:rPr>
              <a:t>/</a:t>
            </a:r>
            <a:r>
              <a:rPr lang="pl-PL"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a:p>
            <a:pPr indent="449580" algn="just">
              <a:lnSpc>
                <a:spcPct val="150000"/>
              </a:lnSpc>
              <a:spcAft>
                <a:spcPts val="600"/>
              </a:spcAft>
            </a:pPr>
            <a:r>
              <a:rPr lang="pl-PL" kern="100" dirty="0" err="1">
                <a:latin typeface="Tahoma" panose="020B0604030504040204" pitchFamily="34" charset="0"/>
                <a:ea typeface="Calibri" panose="020F0502020204030204" pitchFamily="34" charset="0"/>
                <a:cs typeface="Times New Roman" panose="02020603050405020304" pitchFamily="18" charset="0"/>
              </a:rPr>
              <a:t>Suma.warunków</a:t>
            </a:r>
            <a:r>
              <a:rPr lang="pl-PL" kern="100" dirty="0">
                <a:latin typeface="Tahoma" panose="020B0604030504040204" pitchFamily="34" charset="0"/>
                <a:ea typeface="Calibri" panose="020F0502020204030204" pitchFamily="34" charset="0"/>
                <a:cs typeface="Times New Roman" panose="02020603050405020304" pitchFamily="18" charset="0"/>
              </a:rPr>
              <a:t> – do wyliczenia MP w odbiorze</a:t>
            </a:r>
          </a:p>
        </p:txBody>
      </p:sp>
      <p:pic>
        <p:nvPicPr>
          <p:cNvPr id="2" name="Obraz 1" descr="Obraz zawierający design&#10;&#10;Opis wygenerowany automatycznie">
            <a:extLst>
              <a:ext uri="{FF2B5EF4-FFF2-40B4-BE49-F238E27FC236}">
                <a16:creationId xmlns:a16="http://schemas.microsoft.com/office/drawing/2014/main" id="{025D4A21-CA86-1540-3C4A-DC89A3B5043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172137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IV</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4160113"/>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Cennik IV jest podobny do cennika I. Największą różnicą jest brak podziału na magazyny centralne </a:t>
            </a:r>
            <a:br>
              <a:rPr lang="pl-PL" kern="100" dirty="0">
                <a:latin typeface="Tahoma" panose="020B0604030504040204" pitchFamily="34" charset="0"/>
                <a:ea typeface="Calibri" panose="020F0502020204030204" pitchFamily="34" charset="0"/>
                <a:cs typeface="Times New Roman" panose="02020603050405020304" pitchFamily="18" charset="0"/>
              </a:rPr>
            </a:br>
            <a:r>
              <a:rPr lang="pl-PL" kern="100" dirty="0">
                <a:latin typeface="Tahoma" panose="020B0604030504040204" pitchFamily="34" charset="0"/>
                <a:ea typeface="Calibri" panose="020F0502020204030204" pitchFamily="34" charset="0"/>
                <a:cs typeface="Times New Roman" panose="02020603050405020304" pitchFamily="18" charset="0"/>
              </a:rPr>
              <a:t>i inne punkty. Wpłynie to na późniejszą analizę wyników. </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Przedsiębiorstwa, które realizują więcej dostaw do magazynów centralnych, będą stratne względem cennika I. </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Z drugiej strony, te przedsiębiorstwa które realizują więcej dostaw do pozostałych punktów uzyskają korzyść względem cennika I.</a:t>
            </a:r>
          </a:p>
        </p:txBody>
      </p:sp>
    </p:spTree>
    <p:extLst>
      <p:ext uri="{BB962C8B-B14F-4D97-AF65-F5344CB8AC3E}">
        <p14:creationId xmlns:p14="http://schemas.microsoft.com/office/powerpoint/2010/main" val="328133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r>
              <a:rPr lang="pl-PL" dirty="0"/>
              <a:t>Czynniki wpływające na stawki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1697901"/>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Każdy cennik dla określonych danych wejściowych może być najkorzystniejszy. Z tego powodu należy przeliczać pełen budżet najlepiej w oparciu o dane z 1 roku, gdzie uwzględniana jest sezonowość danego okresu. Jest to o tyle ważne, że cenniki różnią się w zależności od wielu czynników. Dopiero po przeliczeniu takich budżetów można dokonać porównania z kosztem własnej logistyki.</a:t>
            </a:r>
          </a:p>
        </p:txBody>
      </p:sp>
      <p:graphicFrame>
        <p:nvGraphicFramePr>
          <p:cNvPr id="2" name="Diagram 1">
            <a:extLst>
              <a:ext uri="{FF2B5EF4-FFF2-40B4-BE49-F238E27FC236}">
                <a16:creationId xmlns:a16="http://schemas.microsoft.com/office/drawing/2014/main" id="{BD7BBA74-1C7F-B454-0352-22B06301E17D}"/>
              </a:ext>
            </a:extLst>
          </p:cNvPr>
          <p:cNvGraphicFramePr/>
          <p:nvPr>
            <p:extLst>
              <p:ext uri="{D42A27DB-BD31-4B8C-83A1-F6EECF244321}">
                <p14:modId xmlns:p14="http://schemas.microsoft.com/office/powerpoint/2010/main" val="3930885411"/>
              </p:ext>
            </p:extLst>
          </p:nvPr>
        </p:nvGraphicFramePr>
        <p:xfrm>
          <a:off x="838201" y="3189742"/>
          <a:ext cx="10810755" cy="27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46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Porównanie do własnych kosztów</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3513782"/>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Porównanie z kosztem własnej logistyki powinno się opierać na porównaniu rocznych budżetów, wynikających z symulacji cenników operatorów logistycznych oraz rzeczywistych aktualnych kosztów. Warto myśleć o hybrydowych rozwiązaniach, które mogą okazać się najbardziej korzystne.</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W takich porównaniach ważne jest aby wziąć pod uwagę nie tylko koszt zmienny logistyki, ale także stały i przyszły, np. remonty, rozbudowa infrastruktury. Ważne jest aby szacować wszystkie składowe kosztów bieżących i przyszłych. Warto rozważyć dodatkowe korzyści jak np. przeniesienie odpowiedzialności za transport i/lub magazynowanie.</a:t>
            </a:r>
          </a:p>
        </p:txBody>
      </p:sp>
    </p:spTree>
    <p:extLst>
      <p:ext uri="{BB962C8B-B14F-4D97-AF65-F5344CB8AC3E}">
        <p14:creationId xmlns:p14="http://schemas.microsoft.com/office/powerpoint/2010/main" val="22611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1085851" y="1809750"/>
            <a:ext cx="10515600" cy="4023256"/>
          </a:xfrm>
        </p:spPr>
        <p:txBody>
          <a:bodyPr>
            <a:normAutofit/>
          </a:bodyPr>
          <a:lstStyle/>
          <a:p>
            <a:pPr marL="0" indent="0">
              <a:buNone/>
            </a:pPr>
            <a:r>
              <a:rPr lang="pl-PL" sz="2000" dirty="0"/>
              <a:t>Dystrybucję drobnicową ładunków paletowych charakteryzują następujące cechy:</a:t>
            </a:r>
          </a:p>
          <a:p>
            <a:pPr marL="0" indent="0">
              <a:buNone/>
            </a:pPr>
            <a:endParaRPr lang="pl-PL" sz="2000" dirty="0"/>
          </a:p>
          <a:p>
            <a:pPr marL="0" indent="0">
              <a:buNone/>
            </a:pPr>
            <a:endParaRPr lang="pl-PL" sz="2000" dirty="0"/>
          </a:p>
          <a:p>
            <a:pPr marL="0" indent="0">
              <a:buNone/>
            </a:pPr>
            <a:endParaRPr lang="pl-PL" sz="2000" dirty="0"/>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D09ECFC4-A653-6B8F-95A4-DE7765B9C9B1}"/>
              </a:ext>
            </a:extLst>
          </p:cNvPr>
          <p:cNvGraphicFramePr/>
          <p:nvPr>
            <p:extLst>
              <p:ext uri="{D42A27DB-BD31-4B8C-83A1-F6EECF244321}">
                <p14:modId xmlns:p14="http://schemas.microsoft.com/office/powerpoint/2010/main" val="3288679759"/>
              </p:ext>
            </p:extLst>
          </p:nvPr>
        </p:nvGraphicFramePr>
        <p:xfrm>
          <a:off x="1608666" y="2089530"/>
          <a:ext cx="8681963" cy="374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59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1919"/>
            <a:ext cx="10947400" cy="3626908"/>
          </a:xfrm>
          <a:solidFill>
            <a:schemeClr val="bg1">
              <a:lumMod val="95000"/>
            </a:schemeClr>
          </a:solidFill>
        </p:spPr>
        <p:txBody>
          <a:bodyPr>
            <a:normAutofit/>
          </a:bodyPr>
          <a:lstStyle/>
          <a:p>
            <a:pPr marL="0" indent="0">
              <a:buNone/>
            </a:pPr>
            <a:endParaRPr lang="pl-PL" sz="2000" dirty="0"/>
          </a:p>
          <a:p>
            <a:r>
              <a:rPr lang="pl-PL" sz="2000" dirty="0"/>
              <a:t>Istnieje wiele cenników na rynku.</a:t>
            </a:r>
          </a:p>
          <a:p>
            <a:r>
              <a:rPr lang="pl-PL" sz="2000" dirty="0"/>
              <a:t>Do porównania cenników operatorów logistycznych należy policzyć budżet na jak najdłuższy okres (min. jeden rok).</a:t>
            </a:r>
          </a:p>
          <a:p>
            <a:r>
              <a:rPr lang="pl-PL" sz="2000" dirty="0"/>
              <a:t>Należy wziąć pod uwagę wszystkie dodatkowe koszty w cenniku, ponieważ one wpływają na ostateczną wartość FV.</a:t>
            </a:r>
          </a:p>
          <a:p>
            <a:r>
              <a:rPr lang="pl-PL" sz="2000" dirty="0"/>
              <a:t>Nie występuje sytuacja, w której dany cennik jest zawsze najtańszy – może być najtańszy </a:t>
            </a:r>
            <a:br>
              <a:rPr lang="pl-PL" sz="2000" dirty="0"/>
            </a:br>
            <a:r>
              <a:rPr lang="pl-PL" sz="2000" dirty="0"/>
              <a:t>w jakimś okresie, określonych warunkach lub dla określonego Klienta.</a:t>
            </a:r>
          </a:p>
          <a:p>
            <a:r>
              <a:rPr lang="pl-PL" sz="2000" dirty="0"/>
              <a:t>Istnieje wiele czynników wpływających na ostateczne koszty.</a:t>
            </a:r>
          </a:p>
        </p:txBody>
      </p:sp>
    </p:spTree>
    <p:extLst>
      <p:ext uri="{BB962C8B-B14F-4D97-AF65-F5344CB8AC3E}">
        <p14:creationId xmlns:p14="http://schemas.microsoft.com/office/powerpoint/2010/main" val="32982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2" name="Diagram 1">
            <a:extLst>
              <a:ext uri="{FF2B5EF4-FFF2-40B4-BE49-F238E27FC236}">
                <a16:creationId xmlns:a16="http://schemas.microsoft.com/office/drawing/2014/main" id="{2E482613-6C87-4B0A-7E5A-A291DE75BE7B}"/>
              </a:ext>
            </a:extLst>
          </p:cNvPr>
          <p:cNvGraphicFramePr/>
          <p:nvPr>
            <p:extLst>
              <p:ext uri="{D42A27DB-BD31-4B8C-83A1-F6EECF244321}">
                <p14:modId xmlns:p14="http://schemas.microsoft.com/office/powerpoint/2010/main" val="2729752671"/>
              </p:ext>
            </p:extLst>
          </p:nvPr>
        </p:nvGraphicFramePr>
        <p:xfrm>
          <a:off x="206829" y="923397"/>
          <a:ext cx="11778342" cy="540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5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Diagram 2">
            <a:extLst>
              <a:ext uri="{FF2B5EF4-FFF2-40B4-BE49-F238E27FC236}">
                <a16:creationId xmlns:a16="http://schemas.microsoft.com/office/drawing/2014/main" id="{70A81A24-2A41-68DB-070C-E45D9868F783}"/>
              </a:ext>
            </a:extLst>
          </p:cNvPr>
          <p:cNvGraphicFramePr/>
          <p:nvPr>
            <p:extLst>
              <p:ext uri="{D42A27DB-BD31-4B8C-83A1-F6EECF244321}">
                <p14:modId xmlns:p14="http://schemas.microsoft.com/office/powerpoint/2010/main" val="362445455"/>
              </p:ext>
            </p:extLst>
          </p:nvPr>
        </p:nvGraphicFramePr>
        <p:xfrm>
          <a:off x="647700" y="2669421"/>
          <a:ext cx="10896600" cy="336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zawartości 6">
            <a:extLst>
              <a:ext uri="{FF2B5EF4-FFF2-40B4-BE49-F238E27FC236}">
                <a16:creationId xmlns:a16="http://schemas.microsoft.com/office/drawing/2014/main" id="{BA7021F4-E934-DBF3-769B-B043172B647E}"/>
              </a:ext>
            </a:extLst>
          </p:cNvPr>
          <p:cNvSpPr>
            <a:spLocks noGrp="1"/>
          </p:cNvSpPr>
          <p:nvPr>
            <p:ph idx="1"/>
          </p:nvPr>
        </p:nvSpPr>
        <p:spPr>
          <a:xfrm>
            <a:off x="838200" y="1644953"/>
            <a:ext cx="10515600" cy="1217989"/>
          </a:xfrm>
        </p:spPr>
        <p:txBody>
          <a:bodyPr>
            <a:normAutofit/>
          </a:bodyPr>
          <a:lstStyle/>
          <a:p>
            <a:pPr marL="0" indent="0" algn="ctr">
              <a:buNone/>
            </a:pPr>
            <a:r>
              <a:rPr lang="pl-PL" sz="2000" dirty="0"/>
              <a:t>W dystrybucji drobnicowej wyróżnia się wiele modeli dystrybucji. Wybór modelu dystrybucji jest zależny od możliwego wypełnienia środków transportu, przepustowości magazynów oraz kosztów.</a:t>
            </a:r>
          </a:p>
        </p:txBody>
      </p:sp>
    </p:spTree>
    <p:extLst>
      <p:ext uri="{BB962C8B-B14F-4D97-AF65-F5344CB8AC3E}">
        <p14:creationId xmlns:p14="http://schemas.microsoft.com/office/powerpoint/2010/main" val="38309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Korzyści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Symbol zastępczy zawartości 9">
            <a:extLst>
              <a:ext uri="{FF2B5EF4-FFF2-40B4-BE49-F238E27FC236}">
                <a16:creationId xmlns:a16="http://schemas.microsoft.com/office/drawing/2014/main" id="{7847E69F-8F52-0223-5666-DFE0AAA39CA2}"/>
              </a:ext>
            </a:extLst>
          </p:cNvPr>
          <p:cNvGraphicFramePr>
            <a:graphicFrameLocks noGrp="1"/>
          </p:cNvGraphicFramePr>
          <p:nvPr>
            <p:ph idx="1"/>
            <p:extLst>
              <p:ext uri="{D42A27DB-BD31-4B8C-83A1-F6EECF244321}">
                <p14:modId xmlns:p14="http://schemas.microsoft.com/office/powerpoint/2010/main" val="3502295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37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Trudności w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Symbol zastępczy zawartości 9">
            <a:extLst>
              <a:ext uri="{FF2B5EF4-FFF2-40B4-BE49-F238E27FC236}">
                <a16:creationId xmlns:a16="http://schemas.microsoft.com/office/drawing/2014/main" id="{29455216-6B66-384E-6B78-A329F7F55467}"/>
              </a:ext>
            </a:extLst>
          </p:cNvPr>
          <p:cNvGraphicFramePr>
            <a:graphicFrameLocks noGrp="1"/>
          </p:cNvGraphicFramePr>
          <p:nvPr>
            <p:ph idx="1"/>
            <p:extLst>
              <p:ext uri="{D42A27DB-BD31-4B8C-83A1-F6EECF244321}">
                <p14:modId xmlns:p14="http://schemas.microsoft.com/office/powerpoint/2010/main" val="4054426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08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Wybór: własna logistyka, czy operator</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 name="Symbol zastępczy zawartości 4">
            <a:extLst>
              <a:ext uri="{FF2B5EF4-FFF2-40B4-BE49-F238E27FC236}">
                <a16:creationId xmlns:a16="http://schemas.microsoft.com/office/drawing/2014/main" id="{2E3A49F9-B840-22B8-10B1-DD4CD7F02E53}"/>
              </a:ext>
            </a:extLst>
          </p:cNvPr>
          <p:cNvGraphicFramePr>
            <a:graphicFrameLocks noGrp="1"/>
          </p:cNvGraphicFramePr>
          <p:nvPr>
            <p:ph idx="1"/>
            <p:extLst>
              <p:ext uri="{D42A27DB-BD31-4B8C-83A1-F6EECF244321}">
                <p14:modId xmlns:p14="http://schemas.microsoft.com/office/powerpoint/2010/main" val="642156198"/>
              </p:ext>
            </p:extLst>
          </p:nvPr>
        </p:nvGraphicFramePr>
        <p:xfrm>
          <a:off x="511628" y="1137102"/>
          <a:ext cx="11168743" cy="5355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838200" y="1825625"/>
            <a:ext cx="11118574" cy="4351338"/>
          </a:xfrm>
        </p:spPr>
        <p:txBody>
          <a:bodyPr/>
          <a:lstStyle/>
          <a:p>
            <a:r>
              <a:rPr lang="pl-PL" dirty="0"/>
              <a:t>Z racji złożoności operacji oraz mnogości modeli dystrybucyjnych powstało wiele różnych cenników dystrybucyjnych m.in.:</a:t>
            </a:r>
          </a:p>
          <a:p>
            <a:endParaRPr lang="pl-PL" dirty="0"/>
          </a:p>
          <a:p>
            <a:pPr marL="514350" indent="-514350">
              <a:buFont typeface="+mj-lt"/>
              <a:buAutoNum type="arabicPeriod"/>
            </a:pPr>
            <a:r>
              <a:rPr lang="pl-PL" dirty="0"/>
              <a:t>Cennik kilometrowy.</a:t>
            </a:r>
          </a:p>
          <a:p>
            <a:pPr marL="514350" indent="-514350">
              <a:buFont typeface="+mj-lt"/>
              <a:buAutoNum type="arabicPeriod"/>
            </a:pPr>
            <a:r>
              <a:rPr lang="pl-PL" dirty="0"/>
              <a:t>Cennik strefowy.</a:t>
            </a:r>
          </a:p>
          <a:p>
            <a:pPr marL="514350" indent="-514350">
              <a:buFont typeface="+mj-lt"/>
              <a:buAutoNum type="arabicPeriod"/>
            </a:pPr>
            <a:r>
              <a:rPr lang="pl-PL" dirty="0"/>
              <a:t>Cennik ryczałtowy.</a:t>
            </a:r>
          </a:p>
          <a:p>
            <a:pPr marL="514350" indent="-514350">
              <a:buFont typeface="+mj-lt"/>
              <a:buAutoNum type="arabicPeriod"/>
            </a:pPr>
            <a:r>
              <a:rPr lang="pl-PL" dirty="0"/>
              <a:t>Cenniki 1-3 w podziale na liczbę MP w przesyłce.</a:t>
            </a:r>
          </a:p>
          <a:p>
            <a:pPr marL="514350" indent="-514350">
              <a:buFont typeface="+mj-lt"/>
              <a:buAutoNum type="arabicPeriod"/>
            </a:pPr>
            <a:r>
              <a:rPr lang="pl-PL" dirty="0"/>
              <a:t>Cenniki 1-3 w podziale na klasę rozładunku odbiorcy.</a:t>
            </a:r>
          </a:p>
        </p:txBody>
      </p:sp>
    </p:spTree>
    <p:extLst>
      <p:ext uri="{BB962C8B-B14F-4D97-AF65-F5344CB8AC3E}">
        <p14:creationId xmlns:p14="http://schemas.microsoft.com/office/powerpoint/2010/main" val="389927796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2FAD1234-27F0-4447-B3E3-6D6CA3E062CF}"/>
</file>

<file path=customXml/itemProps2.xml><?xml version="1.0" encoding="utf-8"?>
<ds:datastoreItem xmlns:ds="http://schemas.openxmlformats.org/officeDocument/2006/customXml" ds:itemID="{6F17F2F2-CD37-489F-8486-FDADA607C7AD}"/>
</file>

<file path=customXml/itemProps3.xml><?xml version="1.0" encoding="utf-8"?>
<ds:datastoreItem xmlns:ds="http://schemas.openxmlformats.org/officeDocument/2006/customXml" ds:itemID="{D0C37207-2076-40D5-BBD6-0F5E3B7806BE}"/>
</file>

<file path=docProps/app.xml><?xml version="1.0" encoding="utf-8"?>
<Properties xmlns="http://schemas.openxmlformats.org/officeDocument/2006/extended-properties" xmlns:vt="http://schemas.openxmlformats.org/officeDocument/2006/docPropsVTypes">
  <TotalTime>13463</TotalTime>
  <Words>3482</Words>
  <Application>Microsoft Office PowerPoint</Application>
  <PresentationFormat>Panoramiczny</PresentationFormat>
  <Paragraphs>749</Paragraphs>
  <Slides>31</Slides>
  <Notes>29</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31</vt:i4>
      </vt:variant>
    </vt:vector>
  </HeadingPairs>
  <TitlesOfParts>
    <vt:vector size="38" baseType="lpstr">
      <vt:lpstr>Aptos</vt:lpstr>
      <vt:lpstr>Arial</vt:lpstr>
      <vt:lpstr>Calibri</vt:lpstr>
      <vt:lpstr>Czcionka tekstu podstawowego</vt:lpstr>
      <vt:lpstr>Tahoma</vt:lpstr>
      <vt:lpstr>Times New Roman</vt:lpstr>
      <vt:lpstr>Motyw pakietu Office</vt:lpstr>
      <vt:lpstr>Prezentacja programu PowerPoint</vt:lpstr>
      <vt:lpstr>Agenda</vt:lpstr>
      <vt:lpstr>Dystrybucja drobnicowa</vt:lpstr>
      <vt:lpstr>Dystrybucja drobnicowa</vt:lpstr>
      <vt:lpstr>Dystrybucja drobnicowa</vt:lpstr>
      <vt:lpstr>Korzyści dystrybucji drobnicowej</vt:lpstr>
      <vt:lpstr>Trudności w dystrybucji drobnicowej</vt:lpstr>
      <vt:lpstr>Wybór: własna logistyka, czy operator</vt:lpstr>
      <vt:lpstr>Którego operatora logistycznego wybrać?</vt:lpstr>
      <vt:lpstr>Którego operatora logistycznego wybrać?</vt:lpstr>
      <vt:lpstr>Którego operatora logistycznego wybrać?</vt:lpstr>
      <vt:lpstr>Którego operatora logistycznego wybrać?</vt:lpstr>
      <vt:lpstr>Cenniki w zadaniu do policzenia – cennik I</vt:lpstr>
      <vt:lpstr>Cenniki w zadaniu do policzenia – cennik I</vt:lpstr>
      <vt:lpstr>Cenniki w zadaniu do policzenia – cennik I</vt:lpstr>
      <vt:lpstr>Cenniki w zadaniu do policzenia – cennik I</vt:lpstr>
      <vt:lpstr>Cenniki w zadaniu do policzenia – cennik I</vt:lpstr>
      <vt:lpstr>Cenniki w zadaniu do policzenia – cennik II</vt:lpstr>
      <vt:lpstr>Cenniki w zadaniu do policzenia – cennik II</vt:lpstr>
      <vt:lpstr>Cenniki w zadaniu do policzenia – cennik II</vt:lpstr>
      <vt:lpstr>Cenniki w zadaniu do policzenia – cennik II</vt:lpstr>
      <vt:lpstr>Cenniki w zadaniu do policzenia – cennik II</vt:lpstr>
      <vt:lpstr>Cenniki w zadaniu do policzenia – cennik III</vt:lpstr>
      <vt:lpstr>Cenniki w zadaniu do policzenia – cennik III</vt:lpstr>
      <vt:lpstr>Cenniki w zadaniu do policzenia – cennik III</vt:lpstr>
      <vt:lpstr>Cenniki w zadaniu do policzenia – cennik III</vt:lpstr>
      <vt:lpstr>Cenniki w zadaniu do policzenia – cennik IV</vt:lpstr>
      <vt:lpstr>Czynniki wpływające na stawki</vt:lpstr>
      <vt:lpstr>Porównanie do własnych kosztów</vt:lpstr>
      <vt:lpstr>Podsumowanie</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122</cp:revision>
  <dcterms:created xsi:type="dcterms:W3CDTF">2023-07-06T12:09:08Z</dcterms:created>
  <dcterms:modified xsi:type="dcterms:W3CDTF">2024-07-11T15:50:01Z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