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theme/theme1.xml" ContentType="application/vnd.openxmlformats-officedocument.theme+xml"/>
  <Override PartName="/ppt/diagrams/drawing10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layout5.xml" ContentType="application/vnd.openxmlformats-officedocument.drawingml.diagramLayout+xml"/>
  <Override PartName="/ppt/diagrams/drawing9.xml" ContentType="application/vnd.ms-office.drawingml.diagramDrawing+xml"/>
  <Override PartName="/ppt/diagrams/layout9.xml" ContentType="application/vnd.openxmlformats-officedocument.drawingml.diagramLayout+xml"/>
  <Override PartName="/ppt/diagrams/layout8.xml" ContentType="application/vnd.openxmlformats-officedocument.drawingml.diagramLayout+xml"/>
  <Override PartName="/ppt/diagrams/layout10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72" r:id="rId4"/>
    <p:sldId id="273" r:id="rId5"/>
    <p:sldId id="295" r:id="rId6"/>
    <p:sldId id="275" r:id="rId7"/>
    <p:sldId id="276" r:id="rId8"/>
    <p:sldId id="296" r:id="rId9"/>
    <p:sldId id="297" r:id="rId10"/>
    <p:sldId id="298" r:id="rId11"/>
    <p:sldId id="319" r:id="rId12"/>
    <p:sldId id="300" r:id="rId13"/>
    <p:sldId id="292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20" r:id="rId26"/>
    <p:sldId id="314" r:id="rId27"/>
    <p:sldId id="315" r:id="rId28"/>
    <p:sldId id="316" r:id="rId29"/>
    <p:sldId id="317" r:id="rId30"/>
    <p:sldId id="266" r:id="rId31"/>
    <p:sldId id="26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77" d="100"/>
          <a:sy n="77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pl-PL" dirty="0" err="1"/>
            <a:t>Palletization</a:t>
          </a:r>
          <a:r>
            <a:rPr lang="pl-PL" dirty="0"/>
            <a:t> of </a:t>
          </a:r>
          <a:r>
            <a:rPr lang="pl-PL" dirty="0" err="1"/>
            <a:t>goods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184F67B1-D65E-4E70-AFB8-8810E0690BFD}">
      <dgm:prSet phldrT="[Tekst]"/>
      <dgm:spPr/>
      <dgm:t>
        <a:bodyPr/>
        <a:lstStyle/>
        <a:p>
          <a:r>
            <a:rPr lang="pl-PL" dirty="0" err="1"/>
            <a:t>Searching</a:t>
          </a:r>
          <a:r>
            <a:rPr lang="pl-PL" dirty="0"/>
            <a:t> for </a:t>
          </a:r>
          <a:r>
            <a:rPr lang="pl-PL" dirty="0" err="1"/>
            <a:t>synergy</a:t>
          </a:r>
          <a:r>
            <a:rPr lang="pl-PL" dirty="0"/>
            <a:t> </a:t>
          </a:r>
          <a:r>
            <a:rPr lang="pl-PL" dirty="0" err="1"/>
            <a:t>effects</a:t>
          </a:r>
          <a:endParaRPr lang="pl-PL" dirty="0"/>
        </a:p>
      </dgm:t>
    </dgm:pt>
    <dgm:pt modelId="{D99AEE12-31D2-44BF-93CF-EAADAEDE81CB}" type="parTrans" cxnId="{5590C228-C70B-4112-8CC5-4BB653E9EB87}">
      <dgm:prSet/>
      <dgm:spPr/>
      <dgm:t>
        <a:bodyPr/>
        <a:lstStyle/>
        <a:p>
          <a:endParaRPr lang="pl-PL"/>
        </a:p>
      </dgm:t>
    </dgm:pt>
    <dgm:pt modelId="{CF626E74-1447-440E-B3C2-89F6D2599133}" type="sibTrans" cxnId="{5590C228-C70B-4112-8CC5-4BB653E9EB87}">
      <dgm:prSet/>
      <dgm:spPr/>
      <dgm:t>
        <a:bodyPr/>
        <a:lstStyle/>
        <a:p>
          <a:endParaRPr lang="pl-PL"/>
        </a:p>
      </dgm:t>
    </dgm:pt>
    <dgm:pt modelId="{5DB4D70C-6B18-4F65-AAFB-0811BF6631E5}">
      <dgm:prSet phldrT="[Tekst]"/>
      <dgm:spPr/>
      <dgm:t>
        <a:bodyPr/>
        <a:lstStyle/>
        <a:p>
          <a:r>
            <a:rPr lang="pl-PL" dirty="0" err="1"/>
            <a:t>Short</a:t>
          </a:r>
          <a:r>
            <a:rPr lang="pl-PL" dirty="0"/>
            <a:t> </a:t>
          </a:r>
          <a:r>
            <a:rPr lang="pl-PL" dirty="0" err="1"/>
            <a:t>lead</a:t>
          </a:r>
          <a:r>
            <a:rPr lang="pl-PL" dirty="0"/>
            <a:t> </a:t>
          </a:r>
          <a:r>
            <a:rPr lang="pl-PL" dirty="0" err="1"/>
            <a:t>times</a:t>
          </a:r>
          <a:endParaRPr lang="pl-PL" dirty="0"/>
        </a:p>
      </dgm:t>
    </dgm:pt>
    <dgm:pt modelId="{288DAC72-65D8-4922-9EF6-63061E268339}" type="parTrans" cxnId="{02DF7EFB-C580-41CF-8C42-5F3E8E3E8862}">
      <dgm:prSet/>
      <dgm:spPr/>
      <dgm:t>
        <a:bodyPr/>
        <a:lstStyle/>
        <a:p>
          <a:endParaRPr lang="pl-PL"/>
        </a:p>
      </dgm:t>
    </dgm:pt>
    <dgm:pt modelId="{6FA02EEB-4F48-44C1-820E-0FAC22B2F7EC}" type="sibTrans" cxnId="{02DF7EFB-C580-41CF-8C42-5F3E8E3E8862}">
      <dgm:prSet/>
      <dgm:spPr/>
      <dgm:t>
        <a:bodyPr/>
        <a:lstStyle/>
        <a:p>
          <a:endParaRPr lang="pl-PL"/>
        </a:p>
      </dgm:t>
    </dgm:pt>
    <dgm:pt modelId="{F6505D60-B095-45A9-844A-EBA4A205368B}">
      <dgm:prSet phldrT="[Tekst]"/>
      <dgm:spPr/>
      <dgm:t>
        <a:bodyPr/>
        <a:lstStyle/>
        <a:p>
          <a:r>
            <a:rPr lang="pl-PL" dirty="0" err="1"/>
            <a:t>Flexibility</a:t>
          </a:r>
          <a:r>
            <a:rPr lang="pl-PL" dirty="0"/>
            <a:t> in </a:t>
          </a:r>
          <a:r>
            <a:rPr lang="pl-PL" dirty="0" err="1"/>
            <a:t>delivery</a:t>
          </a:r>
          <a:endParaRPr lang="pl-PL" dirty="0"/>
        </a:p>
      </dgm:t>
    </dgm:pt>
    <dgm:pt modelId="{8E06BBE2-390C-425E-956E-56682CAB3D4A}" type="parTrans" cxnId="{C0C7E9B5-F474-4F3A-A475-9A3D6A63AB7F}">
      <dgm:prSet/>
      <dgm:spPr/>
      <dgm:t>
        <a:bodyPr/>
        <a:lstStyle/>
        <a:p>
          <a:endParaRPr lang="pl-PL"/>
        </a:p>
      </dgm:t>
    </dgm:pt>
    <dgm:pt modelId="{701FBDC5-1C0E-46EC-A016-A1AD8D16390B}" type="sibTrans" cxnId="{C0C7E9B5-F474-4F3A-A475-9A3D6A63AB7F}">
      <dgm:prSet/>
      <dgm:spPr/>
      <dgm:t>
        <a:bodyPr/>
        <a:lstStyle/>
        <a:p>
          <a:endParaRPr lang="pl-PL"/>
        </a:p>
      </dgm:t>
    </dgm:pt>
    <dgm:pt modelId="{1DEF4C98-593B-43DB-808B-0AF81F6F8D6F}">
      <dgm:prSet phldrT="[Tekst]"/>
      <dgm:spPr/>
      <dgm:t>
        <a:bodyPr/>
        <a:lstStyle/>
        <a:p>
          <a:r>
            <a:rPr lang="pl-PL" dirty="0" err="1"/>
            <a:t>Developed</a:t>
          </a:r>
          <a:r>
            <a:rPr lang="en-US" dirty="0"/>
            <a:t> warehouse and system infrastructure</a:t>
          </a:r>
          <a:endParaRPr lang="pl-PL" dirty="0"/>
        </a:p>
      </dgm:t>
    </dgm:pt>
    <dgm:pt modelId="{3831E7A1-44F4-49C5-A78A-34CAB588FE3D}" type="parTrans" cxnId="{7080BA49-40E4-49BF-9A5D-33F448004037}">
      <dgm:prSet/>
      <dgm:spPr/>
      <dgm:t>
        <a:bodyPr/>
        <a:lstStyle/>
        <a:p>
          <a:endParaRPr lang="pl-PL"/>
        </a:p>
      </dgm:t>
    </dgm:pt>
    <dgm:pt modelId="{15A0DA75-C0B7-46CC-9B1F-15586C897C87}" type="sibTrans" cxnId="{7080BA49-40E4-49BF-9A5D-33F448004037}">
      <dgm:prSet/>
      <dgm:spPr/>
      <dgm:t>
        <a:bodyPr/>
        <a:lstStyle/>
        <a:p>
          <a:endParaRPr lang="pl-PL"/>
        </a:p>
      </dgm:t>
    </dgm:pt>
    <dgm:pt modelId="{129BA272-0934-4A5A-9654-BA348574F83B}">
      <dgm:prSet phldrT="[Tekst]"/>
      <dgm:spPr/>
      <dgm:t>
        <a:bodyPr/>
        <a:lstStyle/>
        <a:p>
          <a:r>
            <a:rPr lang="pl-PL" dirty="0" err="1"/>
            <a:t>Transhipment</a:t>
          </a:r>
          <a:endParaRPr lang="pl-PL" dirty="0"/>
        </a:p>
      </dgm:t>
    </dgm:pt>
    <dgm:pt modelId="{A7FD4E9C-A637-4D82-BF8D-46A773DDD81B}" type="parTrans" cxnId="{BE56EE34-A7AB-4617-80C5-E2662AF51E42}">
      <dgm:prSet/>
      <dgm:spPr/>
      <dgm:t>
        <a:bodyPr/>
        <a:lstStyle/>
        <a:p>
          <a:endParaRPr lang="pl-PL"/>
        </a:p>
      </dgm:t>
    </dgm:pt>
    <dgm:pt modelId="{E76FA4EC-8ED5-43A9-A04B-6F4E7558BD6C}" type="sibTrans" cxnId="{BE56EE34-A7AB-4617-80C5-E2662AF51E42}">
      <dgm:prSet/>
      <dgm:spPr/>
      <dgm:t>
        <a:bodyPr/>
        <a:lstStyle/>
        <a:p>
          <a:endParaRPr lang="pl-PL"/>
        </a:p>
      </dgm:t>
    </dgm:pt>
    <dgm:pt modelId="{8075ECA4-CAA1-480A-921E-FB648C8945C9}">
      <dgm:prSet phldrT="[Tekst]"/>
      <dgm:spPr/>
      <dgm:t>
        <a:bodyPr/>
        <a:lstStyle/>
        <a:p>
          <a:r>
            <a:rPr lang="en-US" dirty="0"/>
            <a:t>Savings in the delivery of small numbers of pallets</a:t>
          </a:r>
          <a:endParaRPr lang="pl-PL" dirty="0"/>
        </a:p>
      </dgm:t>
    </dgm:pt>
    <dgm:pt modelId="{5E64172E-58E4-4BC4-A3BF-2B7760FEBCC1}" type="parTrans" cxnId="{D81E8305-D86E-444C-820B-0B4E6040D83B}">
      <dgm:prSet/>
      <dgm:spPr/>
      <dgm:t>
        <a:bodyPr/>
        <a:lstStyle/>
        <a:p>
          <a:endParaRPr lang="pl-PL"/>
        </a:p>
      </dgm:t>
    </dgm:pt>
    <dgm:pt modelId="{98C1A8EA-C646-4796-B194-9A8078CEE6E3}" type="sibTrans" cxnId="{D81E8305-D86E-444C-820B-0B4E6040D83B}">
      <dgm:prSet/>
      <dgm:spPr/>
      <dgm:t>
        <a:bodyPr/>
        <a:lstStyle/>
        <a:p>
          <a:endParaRPr lang="pl-PL"/>
        </a:p>
      </dgm:t>
    </dgm:pt>
    <dgm:pt modelId="{5B976E17-30F7-4D9E-82CD-455C472A58F1}">
      <dgm:prSet phldrT="[Tekst]"/>
      <dgm:spPr/>
      <dgm:t>
        <a:bodyPr/>
        <a:lstStyle/>
        <a:p>
          <a:r>
            <a:rPr lang="pl-PL" dirty="0" err="1"/>
            <a:t>Shipment</a:t>
          </a:r>
          <a:r>
            <a:rPr lang="pl-PL" dirty="0"/>
            <a:t> </a:t>
          </a:r>
          <a:r>
            <a:rPr lang="pl-PL" dirty="0" err="1"/>
            <a:t>identification</a:t>
          </a:r>
          <a:r>
            <a:rPr lang="pl-PL" dirty="0"/>
            <a:t> (RFID, QR)</a:t>
          </a:r>
        </a:p>
      </dgm:t>
    </dgm:pt>
    <dgm:pt modelId="{DBA5C142-EBBA-492E-A8A8-ED8440FA82F4}" type="sibTrans" cxnId="{E755225F-C758-4FE8-B53A-9C683D2E550A}">
      <dgm:prSet/>
      <dgm:spPr/>
      <dgm:t>
        <a:bodyPr/>
        <a:lstStyle/>
        <a:p>
          <a:endParaRPr lang="pl-PL"/>
        </a:p>
      </dgm:t>
    </dgm:pt>
    <dgm:pt modelId="{D5812751-925A-42F5-A31C-33BCBB1322AD}" type="parTrans" cxnId="{E755225F-C758-4FE8-B53A-9C683D2E550A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8">
        <dgm:presLayoutVars>
          <dgm:bulletEnabled val="1"/>
        </dgm:presLayoutVars>
      </dgm:prSet>
      <dgm:spPr/>
    </dgm:pt>
    <dgm:pt modelId="{89CD7D29-0D7B-4ED0-A872-BE1264DC0BA4}" type="pres">
      <dgm:prSet presAssocID="{DDA2C8E7-B1BE-4044-86D0-332142772F72}" presName="sibTrans" presStyleCnt="0"/>
      <dgm:spPr/>
    </dgm:pt>
    <dgm:pt modelId="{D3FD83CB-7985-4331-B098-930992326E31}" type="pres">
      <dgm:prSet presAssocID="{5B976E17-30F7-4D9E-82CD-455C472A58F1}" presName="node" presStyleLbl="node1" presStyleIdx="1" presStyleCnt="8">
        <dgm:presLayoutVars>
          <dgm:bulletEnabled val="1"/>
        </dgm:presLayoutVars>
      </dgm:prSet>
      <dgm:spPr/>
    </dgm:pt>
    <dgm:pt modelId="{521533E8-5EDF-48A8-923F-CAF3F6127366}" type="pres">
      <dgm:prSet presAssocID="{DBA5C142-EBBA-492E-A8A8-ED8440FA82F4}" presName="sibTrans" presStyleCnt="0"/>
      <dgm:spPr/>
    </dgm:pt>
    <dgm:pt modelId="{56C8FA70-60B9-49B2-8F4B-5CC0513321BC}" type="pres">
      <dgm:prSet presAssocID="{184F67B1-D65E-4E70-AFB8-8810E0690BFD}" presName="node" presStyleLbl="node1" presStyleIdx="2" presStyleCnt="8">
        <dgm:presLayoutVars>
          <dgm:bulletEnabled val="1"/>
        </dgm:presLayoutVars>
      </dgm:prSet>
      <dgm:spPr/>
    </dgm:pt>
    <dgm:pt modelId="{CB8E5E94-8C17-445D-8E14-178C25DD1E19}" type="pres">
      <dgm:prSet presAssocID="{CF626E74-1447-440E-B3C2-89F6D2599133}" presName="sibTrans" presStyleCnt="0"/>
      <dgm:spPr/>
    </dgm:pt>
    <dgm:pt modelId="{596207C3-E39D-479B-83BC-D3E0B7FAFA1A}" type="pres">
      <dgm:prSet presAssocID="{5DB4D70C-6B18-4F65-AAFB-0811BF6631E5}" presName="node" presStyleLbl="node1" presStyleIdx="3" presStyleCnt="8">
        <dgm:presLayoutVars>
          <dgm:bulletEnabled val="1"/>
        </dgm:presLayoutVars>
      </dgm:prSet>
      <dgm:spPr/>
    </dgm:pt>
    <dgm:pt modelId="{6EFF7EF3-0491-496F-A72C-26941CFBC66D}" type="pres">
      <dgm:prSet presAssocID="{6FA02EEB-4F48-44C1-820E-0FAC22B2F7EC}" presName="sibTrans" presStyleCnt="0"/>
      <dgm:spPr/>
    </dgm:pt>
    <dgm:pt modelId="{D4D05295-BF5A-40B1-B2E0-86E0A287634C}" type="pres">
      <dgm:prSet presAssocID="{F6505D60-B095-45A9-844A-EBA4A205368B}" presName="node" presStyleLbl="node1" presStyleIdx="4" presStyleCnt="8">
        <dgm:presLayoutVars>
          <dgm:bulletEnabled val="1"/>
        </dgm:presLayoutVars>
      </dgm:prSet>
      <dgm:spPr/>
    </dgm:pt>
    <dgm:pt modelId="{5660C37D-A573-4FC1-804E-2D7F5291FAD2}" type="pres">
      <dgm:prSet presAssocID="{701FBDC5-1C0E-46EC-A016-A1AD8D16390B}" presName="sibTrans" presStyleCnt="0"/>
      <dgm:spPr/>
    </dgm:pt>
    <dgm:pt modelId="{76E0F560-605F-45F5-914E-03110137027B}" type="pres">
      <dgm:prSet presAssocID="{1DEF4C98-593B-43DB-808B-0AF81F6F8D6F}" presName="node" presStyleLbl="node1" presStyleIdx="5" presStyleCnt="8">
        <dgm:presLayoutVars>
          <dgm:bulletEnabled val="1"/>
        </dgm:presLayoutVars>
      </dgm:prSet>
      <dgm:spPr/>
    </dgm:pt>
    <dgm:pt modelId="{CCEA5E30-DB03-4B2B-AD9C-D773ECA4E5E0}" type="pres">
      <dgm:prSet presAssocID="{15A0DA75-C0B7-46CC-9B1F-15586C897C87}" presName="sibTrans" presStyleCnt="0"/>
      <dgm:spPr/>
    </dgm:pt>
    <dgm:pt modelId="{F2007817-4F43-4D14-A68F-A5239FD0B235}" type="pres">
      <dgm:prSet presAssocID="{129BA272-0934-4A5A-9654-BA348574F83B}" presName="node" presStyleLbl="node1" presStyleIdx="6" presStyleCnt="8">
        <dgm:presLayoutVars>
          <dgm:bulletEnabled val="1"/>
        </dgm:presLayoutVars>
      </dgm:prSet>
      <dgm:spPr/>
    </dgm:pt>
    <dgm:pt modelId="{0A1AC8A6-CF78-41C2-A1F5-6AD9D6435457}" type="pres">
      <dgm:prSet presAssocID="{E76FA4EC-8ED5-43A9-A04B-6F4E7558BD6C}" presName="sibTrans" presStyleCnt="0"/>
      <dgm:spPr/>
    </dgm:pt>
    <dgm:pt modelId="{2E831DC5-6D5E-4030-9060-119FF7738465}" type="pres">
      <dgm:prSet presAssocID="{8075ECA4-CAA1-480A-921E-FB648C8945C9}" presName="node" presStyleLbl="node1" presStyleIdx="7" presStyleCnt="8">
        <dgm:presLayoutVars>
          <dgm:bulletEnabled val="1"/>
        </dgm:presLayoutVars>
      </dgm:prSet>
      <dgm:spPr/>
    </dgm:pt>
  </dgm:ptLst>
  <dgm:cxnLst>
    <dgm:cxn modelId="{D81E8305-D86E-444C-820B-0B4E6040D83B}" srcId="{FA235775-CD05-4A0C-9373-41659AEFF0C7}" destId="{8075ECA4-CAA1-480A-921E-FB648C8945C9}" srcOrd="7" destOrd="0" parTransId="{5E64172E-58E4-4BC4-A3BF-2B7760FEBCC1}" sibTransId="{98C1A8EA-C646-4796-B194-9A8078CEE6E3}"/>
    <dgm:cxn modelId="{5590C228-C70B-4112-8CC5-4BB653E9EB87}" srcId="{FA235775-CD05-4A0C-9373-41659AEFF0C7}" destId="{184F67B1-D65E-4E70-AFB8-8810E0690BFD}" srcOrd="2" destOrd="0" parTransId="{D99AEE12-31D2-44BF-93CF-EAADAEDE81CB}" sibTransId="{CF626E74-1447-440E-B3C2-89F6D2599133}"/>
    <dgm:cxn modelId="{3DD6F731-E5AD-45FF-8534-BF61926501C0}" type="presOf" srcId="{5B976E17-30F7-4D9E-82CD-455C472A58F1}" destId="{D3FD83CB-7985-4331-B098-930992326E31}" srcOrd="0" destOrd="0" presId="urn:microsoft.com/office/officeart/2005/8/layout/default"/>
    <dgm:cxn modelId="{BE56EE34-A7AB-4617-80C5-E2662AF51E42}" srcId="{FA235775-CD05-4A0C-9373-41659AEFF0C7}" destId="{129BA272-0934-4A5A-9654-BA348574F83B}" srcOrd="6" destOrd="0" parTransId="{A7FD4E9C-A637-4D82-BF8D-46A773DDD81B}" sibTransId="{E76FA4EC-8ED5-43A9-A04B-6F4E7558BD6C}"/>
    <dgm:cxn modelId="{E755225F-C758-4FE8-B53A-9C683D2E550A}" srcId="{FA235775-CD05-4A0C-9373-41659AEFF0C7}" destId="{5B976E17-30F7-4D9E-82CD-455C472A58F1}" srcOrd="1" destOrd="0" parTransId="{D5812751-925A-42F5-A31C-33BCBB1322AD}" sibTransId="{DBA5C142-EBBA-492E-A8A8-ED8440FA82F4}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7080BA49-40E4-49BF-9A5D-33F448004037}" srcId="{FA235775-CD05-4A0C-9373-41659AEFF0C7}" destId="{1DEF4C98-593B-43DB-808B-0AF81F6F8D6F}" srcOrd="5" destOrd="0" parTransId="{3831E7A1-44F4-49C5-A78A-34CAB588FE3D}" sibTransId="{15A0DA75-C0B7-46CC-9B1F-15586C897C87}"/>
    <dgm:cxn modelId="{96CB714E-F52F-472B-B6D3-F749FA4DDADE}" type="presOf" srcId="{1DEF4C98-593B-43DB-808B-0AF81F6F8D6F}" destId="{76E0F560-605F-45F5-914E-03110137027B}" srcOrd="0" destOrd="0" presId="urn:microsoft.com/office/officeart/2005/8/layout/default"/>
    <dgm:cxn modelId="{DDFBE085-487E-4F03-85E2-15A4E41E295C}" type="presOf" srcId="{129BA272-0934-4A5A-9654-BA348574F83B}" destId="{F2007817-4F43-4D14-A68F-A5239FD0B235}" srcOrd="0" destOrd="0" presId="urn:microsoft.com/office/officeart/2005/8/layout/default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36D67E9E-B4FB-415E-87EC-41C6EEC14C1F}" type="presOf" srcId="{5DB4D70C-6B18-4F65-AAFB-0811BF6631E5}" destId="{596207C3-E39D-479B-83BC-D3E0B7FAFA1A}" srcOrd="0" destOrd="0" presId="urn:microsoft.com/office/officeart/2005/8/layout/default"/>
    <dgm:cxn modelId="{C0C7E9B5-F474-4F3A-A475-9A3D6A63AB7F}" srcId="{FA235775-CD05-4A0C-9373-41659AEFF0C7}" destId="{F6505D60-B095-45A9-844A-EBA4A205368B}" srcOrd="4" destOrd="0" parTransId="{8E06BBE2-390C-425E-956E-56682CAB3D4A}" sibTransId="{701FBDC5-1C0E-46EC-A016-A1AD8D16390B}"/>
    <dgm:cxn modelId="{452949B7-B935-4F4C-8256-DF6235373645}" type="presOf" srcId="{184F67B1-D65E-4E70-AFB8-8810E0690BFD}" destId="{56C8FA70-60B9-49B2-8F4B-5CC0513321BC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FBCCF0CF-02DD-4684-A6AE-E470305F44C6}" type="presOf" srcId="{8075ECA4-CAA1-480A-921E-FB648C8945C9}" destId="{2E831DC5-6D5E-4030-9060-119FF7738465}" srcOrd="0" destOrd="0" presId="urn:microsoft.com/office/officeart/2005/8/layout/default"/>
    <dgm:cxn modelId="{3ECBF8E9-550A-478C-B2D0-3517E73E1414}" type="presOf" srcId="{F6505D60-B095-45A9-844A-EBA4A205368B}" destId="{D4D05295-BF5A-40B1-B2E0-86E0A287634C}" srcOrd="0" destOrd="0" presId="urn:microsoft.com/office/officeart/2005/8/layout/default"/>
    <dgm:cxn modelId="{02DF7EFB-C580-41CF-8C42-5F3E8E3E8862}" srcId="{FA235775-CD05-4A0C-9373-41659AEFF0C7}" destId="{5DB4D70C-6B18-4F65-AAFB-0811BF6631E5}" srcOrd="3" destOrd="0" parTransId="{288DAC72-65D8-4922-9EF6-63061E268339}" sibTransId="{6FA02EEB-4F48-44C1-820E-0FAC22B2F7EC}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470FCD44-D6E4-4D29-B72D-EE23B4D2DA74}" type="presParOf" srcId="{B0FDD8F4-4658-43CD-ABD7-B5A1F5526B97}" destId="{89CD7D29-0D7B-4ED0-A872-BE1264DC0BA4}" srcOrd="1" destOrd="0" presId="urn:microsoft.com/office/officeart/2005/8/layout/default"/>
    <dgm:cxn modelId="{5A46852C-80F2-4B96-B923-DA461F63C0FB}" type="presParOf" srcId="{B0FDD8F4-4658-43CD-ABD7-B5A1F5526B97}" destId="{D3FD83CB-7985-4331-B098-930992326E31}" srcOrd="2" destOrd="0" presId="urn:microsoft.com/office/officeart/2005/8/layout/default"/>
    <dgm:cxn modelId="{D39782C1-C409-4F0C-8EDC-6A2EDC3D1893}" type="presParOf" srcId="{B0FDD8F4-4658-43CD-ABD7-B5A1F5526B97}" destId="{521533E8-5EDF-48A8-923F-CAF3F6127366}" srcOrd="3" destOrd="0" presId="urn:microsoft.com/office/officeart/2005/8/layout/default"/>
    <dgm:cxn modelId="{8BCDCDB3-A04E-4415-AE23-FB2124DE5623}" type="presParOf" srcId="{B0FDD8F4-4658-43CD-ABD7-B5A1F5526B97}" destId="{56C8FA70-60B9-49B2-8F4B-5CC0513321BC}" srcOrd="4" destOrd="0" presId="urn:microsoft.com/office/officeart/2005/8/layout/default"/>
    <dgm:cxn modelId="{25523DCF-D6F3-4B8A-B77A-E701F2E86E31}" type="presParOf" srcId="{B0FDD8F4-4658-43CD-ABD7-B5A1F5526B97}" destId="{CB8E5E94-8C17-445D-8E14-178C25DD1E19}" srcOrd="5" destOrd="0" presId="urn:microsoft.com/office/officeart/2005/8/layout/default"/>
    <dgm:cxn modelId="{C8742211-03C4-4757-A6E2-FF94C10C9F53}" type="presParOf" srcId="{B0FDD8F4-4658-43CD-ABD7-B5A1F5526B97}" destId="{596207C3-E39D-479B-83BC-D3E0B7FAFA1A}" srcOrd="6" destOrd="0" presId="urn:microsoft.com/office/officeart/2005/8/layout/default"/>
    <dgm:cxn modelId="{58E45C16-C2B9-495D-9C6A-B145DE5DF421}" type="presParOf" srcId="{B0FDD8F4-4658-43CD-ABD7-B5A1F5526B97}" destId="{6EFF7EF3-0491-496F-A72C-26941CFBC66D}" srcOrd="7" destOrd="0" presId="urn:microsoft.com/office/officeart/2005/8/layout/default"/>
    <dgm:cxn modelId="{8858E775-CB02-4B39-A169-7147FCECCA94}" type="presParOf" srcId="{B0FDD8F4-4658-43CD-ABD7-B5A1F5526B97}" destId="{D4D05295-BF5A-40B1-B2E0-86E0A287634C}" srcOrd="8" destOrd="0" presId="urn:microsoft.com/office/officeart/2005/8/layout/default"/>
    <dgm:cxn modelId="{D348DBBA-BD18-43E8-BBA4-8EC9EC0446B8}" type="presParOf" srcId="{B0FDD8F4-4658-43CD-ABD7-B5A1F5526B97}" destId="{5660C37D-A573-4FC1-804E-2D7F5291FAD2}" srcOrd="9" destOrd="0" presId="urn:microsoft.com/office/officeart/2005/8/layout/default"/>
    <dgm:cxn modelId="{383D0B15-8D73-406B-A5CF-47B61B3E9BD0}" type="presParOf" srcId="{B0FDD8F4-4658-43CD-ABD7-B5A1F5526B97}" destId="{76E0F560-605F-45F5-914E-03110137027B}" srcOrd="10" destOrd="0" presId="urn:microsoft.com/office/officeart/2005/8/layout/default"/>
    <dgm:cxn modelId="{CDECBE68-E1C8-4E32-9558-BE43F85CF416}" type="presParOf" srcId="{B0FDD8F4-4658-43CD-ABD7-B5A1F5526B97}" destId="{CCEA5E30-DB03-4B2B-AD9C-D773ECA4E5E0}" srcOrd="11" destOrd="0" presId="urn:microsoft.com/office/officeart/2005/8/layout/default"/>
    <dgm:cxn modelId="{BF50BBDE-C61F-44D8-991F-0CCBF75E010F}" type="presParOf" srcId="{B0FDD8F4-4658-43CD-ABD7-B5A1F5526B97}" destId="{F2007817-4F43-4D14-A68F-A5239FD0B235}" srcOrd="12" destOrd="0" presId="urn:microsoft.com/office/officeart/2005/8/layout/default"/>
    <dgm:cxn modelId="{CC958BE4-56F6-4154-8900-3C8831E863AC}" type="presParOf" srcId="{B0FDD8F4-4658-43CD-ABD7-B5A1F5526B97}" destId="{0A1AC8A6-CF78-41C2-A1F5-6AD9D6435457}" srcOrd="13" destOrd="0" presId="urn:microsoft.com/office/officeart/2005/8/layout/default"/>
    <dgm:cxn modelId="{BF79CB77-4F39-4D55-B5CB-3FE44D2C4260}" type="presParOf" srcId="{B0FDD8F4-4658-43CD-ABD7-B5A1F5526B97}" destId="{2E831DC5-6D5E-4030-9060-119FF77384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505145-A74A-4AE9-8CD1-FA12E84F0D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DF9C24-C819-4B9B-A339-931B99E154C1}">
      <dgm:prSet phldrT="[Tekst]"/>
      <dgm:spPr/>
      <dgm:t>
        <a:bodyPr/>
        <a:lstStyle/>
        <a:p>
          <a:r>
            <a:rPr lang="pl-PL" dirty="0" err="1"/>
            <a:t>Factors</a:t>
          </a:r>
          <a:r>
            <a:rPr lang="pl-PL" dirty="0"/>
            <a:t> </a:t>
          </a:r>
          <a:r>
            <a:rPr lang="pl-PL" dirty="0" err="1"/>
            <a:t>influencing</a:t>
          </a:r>
          <a:r>
            <a:rPr lang="pl-PL" dirty="0"/>
            <a:t> </a:t>
          </a:r>
          <a:r>
            <a:rPr lang="pl-PL" dirty="0" err="1"/>
            <a:t>rates</a:t>
          </a:r>
          <a:endParaRPr lang="pl-PL" dirty="0"/>
        </a:p>
      </dgm:t>
    </dgm:pt>
    <dgm:pt modelId="{9F45D31E-43DC-43B4-92F9-ADDB97618A21}" type="parTrans" cxnId="{51923F8C-0559-4D2E-B27C-7BA41EAF5F7A}">
      <dgm:prSet/>
      <dgm:spPr/>
      <dgm:t>
        <a:bodyPr/>
        <a:lstStyle/>
        <a:p>
          <a:endParaRPr lang="pl-PL"/>
        </a:p>
      </dgm:t>
    </dgm:pt>
    <dgm:pt modelId="{4D5767D2-28B5-460C-9565-E41A3A1EDBCC}" type="sibTrans" cxnId="{51923F8C-0559-4D2E-B27C-7BA41EAF5F7A}">
      <dgm:prSet/>
      <dgm:spPr/>
      <dgm:t>
        <a:bodyPr/>
        <a:lstStyle/>
        <a:p>
          <a:endParaRPr lang="pl-PL"/>
        </a:p>
      </dgm:t>
    </dgm:pt>
    <dgm:pt modelId="{D19EDBF9-A440-466F-91FD-0669C5738C71}">
      <dgm:prSet phldrT="[Tekst]"/>
      <dgm:spPr/>
      <dgm:t>
        <a:bodyPr/>
        <a:lstStyle/>
        <a:p>
          <a:r>
            <a:rPr lang="en-US" dirty="0"/>
            <a:t>Number of PS in the shipment</a:t>
          </a:r>
          <a:endParaRPr lang="pl-PL" dirty="0"/>
        </a:p>
      </dgm:t>
    </dgm:pt>
    <dgm:pt modelId="{C7FF916E-43A5-4910-B979-5177E3B2749B}" type="parTrans" cxnId="{CDB5416C-311E-40C2-9B02-80D162073710}">
      <dgm:prSet/>
      <dgm:spPr/>
      <dgm:t>
        <a:bodyPr/>
        <a:lstStyle/>
        <a:p>
          <a:endParaRPr lang="pl-PL"/>
        </a:p>
      </dgm:t>
    </dgm:pt>
    <dgm:pt modelId="{87E0183B-A897-4DC4-A152-48BEA1CF3A71}" type="sibTrans" cxnId="{CDB5416C-311E-40C2-9B02-80D162073710}">
      <dgm:prSet/>
      <dgm:spPr/>
      <dgm:t>
        <a:bodyPr/>
        <a:lstStyle/>
        <a:p>
          <a:endParaRPr lang="pl-PL"/>
        </a:p>
      </dgm:t>
    </dgm:pt>
    <dgm:pt modelId="{F5FD50F2-D85B-4D9C-81B1-297C02E0F137}">
      <dgm:prSet phldrT="[Tekst]"/>
      <dgm:spPr/>
      <dgm:t>
        <a:bodyPr/>
        <a:lstStyle/>
        <a:p>
          <a:r>
            <a:rPr lang="en-US" dirty="0"/>
            <a:t>Total number of PS </a:t>
          </a:r>
          <a:r>
            <a:rPr lang="pl-PL" dirty="0" err="1"/>
            <a:t>shipped</a:t>
          </a:r>
          <a:endParaRPr lang="pl-PL" dirty="0"/>
        </a:p>
      </dgm:t>
    </dgm:pt>
    <dgm:pt modelId="{D5C302A9-3457-47AA-B3F8-354090848984}" type="parTrans" cxnId="{A3887747-0264-4231-B500-0C7C31002FBE}">
      <dgm:prSet/>
      <dgm:spPr/>
      <dgm:t>
        <a:bodyPr/>
        <a:lstStyle/>
        <a:p>
          <a:endParaRPr lang="pl-PL"/>
        </a:p>
      </dgm:t>
    </dgm:pt>
    <dgm:pt modelId="{440EF562-E558-4555-B921-6246F88FB8AB}" type="sibTrans" cxnId="{A3887747-0264-4231-B500-0C7C31002FBE}">
      <dgm:prSet/>
      <dgm:spPr/>
      <dgm:t>
        <a:bodyPr/>
        <a:lstStyle/>
        <a:p>
          <a:endParaRPr lang="pl-PL"/>
        </a:p>
      </dgm:t>
    </dgm:pt>
    <dgm:pt modelId="{F84F369D-C889-4FE7-8DCA-9D3078F3AA10}">
      <dgm:prSet phldrT="[Tekst]"/>
      <dgm:spPr/>
      <dgm:t>
        <a:bodyPr/>
        <a:lstStyle/>
        <a:p>
          <a:r>
            <a:rPr lang="pl-PL" dirty="0" err="1"/>
            <a:t>Unloading</a:t>
          </a:r>
          <a:r>
            <a:rPr lang="pl-PL" dirty="0"/>
            <a:t> </a:t>
          </a:r>
          <a:r>
            <a:rPr lang="pl-PL" dirty="0" err="1"/>
            <a:t>location</a:t>
          </a:r>
          <a:endParaRPr lang="pl-PL" dirty="0"/>
        </a:p>
      </dgm:t>
    </dgm:pt>
    <dgm:pt modelId="{781C7670-005F-4799-92C1-9F416C5E90FC}" type="parTrans" cxnId="{C1B1161D-5332-45B3-8881-FD02E425F5AB}">
      <dgm:prSet/>
      <dgm:spPr/>
      <dgm:t>
        <a:bodyPr/>
        <a:lstStyle/>
        <a:p>
          <a:endParaRPr lang="pl-PL"/>
        </a:p>
      </dgm:t>
    </dgm:pt>
    <dgm:pt modelId="{8728D272-B7C9-4BC7-A6E8-0D4FDA8A0514}" type="sibTrans" cxnId="{C1B1161D-5332-45B3-8881-FD02E425F5AB}">
      <dgm:prSet/>
      <dgm:spPr/>
      <dgm:t>
        <a:bodyPr/>
        <a:lstStyle/>
        <a:p>
          <a:endParaRPr lang="pl-PL"/>
        </a:p>
      </dgm:t>
    </dgm:pt>
    <dgm:pt modelId="{271BBD3D-6600-43EA-A1F8-7004779F9343}">
      <dgm:prSet phldrT="[Tekst]"/>
      <dgm:spPr/>
      <dgm:t>
        <a:bodyPr/>
        <a:lstStyle/>
        <a:p>
          <a:r>
            <a:rPr lang="pl-PL" dirty="0"/>
            <a:t>Delivery </a:t>
          </a:r>
          <a:r>
            <a:rPr lang="pl-PL" dirty="0" err="1"/>
            <a:t>day</a:t>
          </a:r>
          <a:endParaRPr lang="pl-PL" dirty="0"/>
        </a:p>
      </dgm:t>
    </dgm:pt>
    <dgm:pt modelId="{E76D5F8D-678A-4207-A442-418BF2FFE63A}" type="parTrans" cxnId="{198256C5-7E96-404E-84F4-1F23BA280039}">
      <dgm:prSet/>
      <dgm:spPr/>
      <dgm:t>
        <a:bodyPr/>
        <a:lstStyle/>
        <a:p>
          <a:endParaRPr lang="pl-PL"/>
        </a:p>
      </dgm:t>
    </dgm:pt>
    <dgm:pt modelId="{7D83D5AB-9CEB-49BC-9CCE-9C57BF99AF02}" type="sibTrans" cxnId="{198256C5-7E96-404E-84F4-1F23BA280039}">
      <dgm:prSet/>
      <dgm:spPr/>
      <dgm:t>
        <a:bodyPr/>
        <a:lstStyle/>
        <a:p>
          <a:endParaRPr lang="pl-PL"/>
        </a:p>
      </dgm:t>
    </dgm:pt>
    <dgm:pt modelId="{1392152A-0C2C-4DC0-BB2D-83A0AACDB1BA}">
      <dgm:prSet phldrT="[Tekst]"/>
      <dgm:spPr/>
      <dgm:t>
        <a:bodyPr/>
        <a:lstStyle/>
        <a:p>
          <a:r>
            <a:rPr lang="pl-PL" dirty="0"/>
            <a:t>Delivery period</a:t>
          </a:r>
        </a:p>
      </dgm:t>
    </dgm:pt>
    <dgm:pt modelId="{68F3AA2D-7B55-4BBA-BE3C-4B76A347C7B6}" type="parTrans" cxnId="{47901D23-E600-45E3-B2B3-F9A7080F383A}">
      <dgm:prSet/>
      <dgm:spPr/>
      <dgm:t>
        <a:bodyPr/>
        <a:lstStyle/>
        <a:p>
          <a:endParaRPr lang="pl-PL"/>
        </a:p>
      </dgm:t>
    </dgm:pt>
    <dgm:pt modelId="{9130C1F0-EFF3-4C3B-B77B-8E1A5F9AD342}" type="sibTrans" cxnId="{47901D23-E600-45E3-B2B3-F9A7080F383A}">
      <dgm:prSet/>
      <dgm:spPr/>
      <dgm:t>
        <a:bodyPr/>
        <a:lstStyle/>
        <a:p>
          <a:endParaRPr lang="pl-PL"/>
        </a:p>
      </dgm:t>
    </dgm:pt>
    <dgm:pt modelId="{92C9DF6E-9C82-48F3-9DDF-FE3746A50432}">
      <dgm:prSet phldrT="[Tekst]"/>
      <dgm:spPr/>
      <dgm:t>
        <a:bodyPr/>
        <a:lstStyle/>
        <a:p>
          <a:r>
            <a:rPr lang="pl-PL" dirty="0" err="1"/>
            <a:t>Fuel</a:t>
          </a:r>
          <a:r>
            <a:rPr lang="pl-PL" dirty="0"/>
            <a:t> </a:t>
          </a:r>
          <a:r>
            <a:rPr lang="pl-PL" dirty="0" err="1"/>
            <a:t>correction</a:t>
          </a:r>
          <a:endParaRPr lang="pl-PL" dirty="0"/>
        </a:p>
      </dgm:t>
    </dgm:pt>
    <dgm:pt modelId="{84A9BD43-1D5D-4566-A5B6-9F08CFC7B7D6}" type="parTrans" cxnId="{2967EBCE-E7C8-4177-9016-511B65860188}">
      <dgm:prSet/>
      <dgm:spPr/>
      <dgm:t>
        <a:bodyPr/>
        <a:lstStyle/>
        <a:p>
          <a:endParaRPr lang="pl-PL"/>
        </a:p>
      </dgm:t>
    </dgm:pt>
    <dgm:pt modelId="{252FA4D1-2535-47D8-A3E8-8A50C741DB0B}" type="sibTrans" cxnId="{2967EBCE-E7C8-4177-9016-511B65860188}">
      <dgm:prSet/>
      <dgm:spPr/>
      <dgm:t>
        <a:bodyPr/>
        <a:lstStyle/>
        <a:p>
          <a:endParaRPr lang="pl-PL"/>
        </a:p>
      </dgm:t>
    </dgm:pt>
    <dgm:pt modelId="{3856E83E-4399-4F58-9619-ED6E99872E45}" type="pres">
      <dgm:prSet presAssocID="{F5505145-A74A-4AE9-8CD1-FA12E84F0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829348-9CCA-419D-AF17-30A028B131AE}" type="pres">
      <dgm:prSet presAssocID="{CCDF9C24-C819-4B9B-A339-931B99E154C1}" presName="hierRoot1" presStyleCnt="0">
        <dgm:presLayoutVars>
          <dgm:hierBranch val="init"/>
        </dgm:presLayoutVars>
      </dgm:prSet>
      <dgm:spPr/>
    </dgm:pt>
    <dgm:pt modelId="{20F0151C-80B1-44FE-8F77-D1DB0F90B554}" type="pres">
      <dgm:prSet presAssocID="{CCDF9C24-C819-4B9B-A339-931B99E154C1}" presName="rootComposite1" presStyleCnt="0"/>
      <dgm:spPr/>
    </dgm:pt>
    <dgm:pt modelId="{A1C6B4B5-8955-4171-B7E5-80D95F1ED795}" type="pres">
      <dgm:prSet presAssocID="{CCDF9C24-C819-4B9B-A339-931B99E154C1}" presName="rootText1" presStyleLbl="node0" presStyleIdx="0" presStyleCnt="1">
        <dgm:presLayoutVars>
          <dgm:chPref val="3"/>
        </dgm:presLayoutVars>
      </dgm:prSet>
      <dgm:spPr/>
    </dgm:pt>
    <dgm:pt modelId="{1EB8A874-C283-4746-9444-77E6222E6389}" type="pres">
      <dgm:prSet presAssocID="{CCDF9C24-C819-4B9B-A339-931B99E154C1}" presName="rootConnector1" presStyleLbl="node1" presStyleIdx="0" presStyleCnt="0"/>
      <dgm:spPr/>
    </dgm:pt>
    <dgm:pt modelId="{49952F0B-60AE-45F0-934A-8EE633AE20CD}" type="pres">
      <dgm:prSet presAssocID="{CCDF9C24-C819-4B9B-A339-931B99E154C1}" presName="hierChild2" presStyleCnt="0"/>
      <dgm:spPr/>
    </dgm:pt>
    <dgm:pt modelId="{90DA6E80-1899-4182-A72B-B0B9F14B4C9E}" type="pres">
      <dgm:prSet presAssocID="{C7FF916E-43A5-4910-B979-5177E3B2749B}" presName="Name37" presStyleLbl="parChTrans1D2" presStyleIdx="0" presStyleCnt="6"/>
      <dgm:spPr/>
    </dgm:pt>
    <dgm:pt modelId="{4EEAFD2E-AB63-4D11-AACB-CA8C6FD9698E}" type="pres">
      <dgm:prSet presAssocID="{D19EDBF9-A440-466F-91FD-0669C5738C71}" presName="hierRoot2" presStyleCnt="0">
        <dgm:presLayoutVars>
          <dgm:hierBranch val="init"/>
        </dgm:presLayoutVars>
      </dgm:prSet>
      <dgm:spPr/>
    </dgm:pt>
    <dgm:pt modelId="{CC38EDD3-15F5-4976-BC4E-31FA88BC4F60}" type="pres">
      <dgm:prSet presAssocID="{D19EDBF9-A440-466F-91FD-0669C5738C71}" presName="rootComposite" presStyleCnt="0"/>
      <dgm:spPr/>
    </dgm:pt>
    <dgm:pt modelId="{7176560A-EFB1-4319-8CCD-6457BAE179E6}" type="pres">
      <dgm:prSet presAssocID="{D19EDBF9-A440-466F-91FD-0669C5738C71}" presName="rootText" presStyleLbl="node2" presStyleIdx="0" presStyleCnt="6">
        <dgm:presLayoutVars>
          <dgm:chPref val="3"/>
        </dgm:presLayoutVars>
      </dgm:prSet>
      <dgm:spPr/>
    </dgm:pt>
    <dgm:pt modelId="{FF41DAA1-7F05-4737-BDF1-2E6C3B9FB79F}" type="pres">
      <dgm:prSet presAssocID="{D19EDBF9-A440-466F-91FD-0669C5738C71}" presName="rootConnector" presStyleLbl="node2" presStyleIdx="0" presStyleCnt="6"/>
      <dgm:spPr/>
    </dgm:pt>
    <dgm:pt modelId="{07E84242-DD7B-4785-BF32-664B77822DDA}" type="pres">
      <dgm:prSet presAssocID="{D19EDBF9-A440-466F-91FD-0669C5738C71}" presName="hierChild4" presStyleCnt="0"/>
      <dgm:spPr/>
    </dgm:pt>
    <dgm:pt modelId="{2A255A23-5936-4D4D-9B19-7CEBA1447EFE}" type="pres">
      <dgm:prSet presAssocID="{D19EDBF9-A440-466F-91FD-0669C5738C71}" presName="hierChild5" presStyleCnt="0"/>
      <dgm:spPr/>
    </dgm:pt>
    <dgm:pt modelId="{020802CB-3440-4886-A84C-D4A1A80D751A}" type="pres">
      <dgm:prSet presAssocID="{D5C302A9-3457-47AA-B3F8-354090848984}" presName="Name37" presStyleLbl="parChTrans1D2" presStyleIdx="1" presStyleCnt="6"/>
      <dgm:spPr/>
    </dgm:pt>
    <dgm:pt modelId="{AE2158E7-864C-4DB8-BE95-6182A4A8A784}" type="pres">
      <dgm:prSet presAssocID="{F5FD50F2-D85B-4D9C-81B1-297C02E0F137}" presName="hierRoot2" presStyleCnt="0">
        <dgm:presLayoutVars>
          <dgm:hierBranch val="init"/>
        </dgm:presLayoutVars>
      </dgm:prSet>
      <dgm:spPr/>
    </dgm:pt>
    <dgm:pt modelId="{4BAEC3CC-BC58-487C-BEBB-4A6B6320A94E}" type="pres">
      <dgm:prSet presAssocID="{F5FD50F2-D85B-4D9C-81B1-297C02E0F137}" presName="rootComposite" presStyleCnt="0"/>
      <dgm:spPr/>
    </dgm:pt>
    <dgm:pt modelId="{5E600863-A1E8-4A47-8C3E-BE15B345F532}" type="pres">
      <dgm:prSet presAssocID="{F5FD50F2-D85B-4D9C-81B1-297C02E0F137}" presName="rootText" presStyleLbl="node2" presStyleIdx="1" presStyleCnt="6">
        <dgm:presLayoutVars>
          <dgm:chPref val="3"/>
        </dgm:presLayoutVars>
      </dgm:prSet>
      <dgm:spPr/>
    </dgm:pt>
    <dgm:pt modelId="{71CFE56A-1FA2-4F77-AB7E-97FFE4B0C103}" type="pres">
      <dgm:prSet presAssocID="{F5FD50F2-D85B-4D9C-81B1-297C02E0F137}" presName="rootConnector" presStyleLbl="node2" presStyleIdx="1" presStyleCnt="6"/>
      <dgm:spPr/>
    </dgm:pt>
    <dgm:pt modelId="{83487C97-5120-4696-99C1-56A0DE5F9208}" type="pres">
      <dgm:prSet presAssocID="{F5FD50F2-D85B-4D9C-81B1-297C02E0F137}" presName="hierChild4" presStyleCnt="0"/>
      <dgm:spPr/>
    </dgm:pt>
    <dgm:pt modelId="{105D02C4-3F24-4FCE-B9A9-8184DDB41DDC}" type="pres">
      <dgm:prSet presAssocID="{F5FD50F2-D85B-4D9C-81B1-297C02E0F137}" presName="hierChild5" presStyleCnt="0"/>
      <dgm:spPr/>
    </dgm:pt>
    <dgm:pt modelId="{837F05E8-CF95-4592-9FFD-44C187EDA54D}" type="pres">
      <dgm:prSet presAssocID="{781C7670-005F-4799-92C1-9F416C5E90FC}" presName="Name37" presStyleLbl="parChTrans1D2" presStyleIdx="2" presStyleCnt="6"/>
      <dgm:spPr/>
    </dgm:pt>
    <dgm:pt modelId="{B4AE5648-405E-475A-AE31-F852A6F7D9B8}" type="pres">
      <dgm:prSet presAssocID="{F84F369D-C889-4FE7-8DCA-9D3078F3AA10}" presName="hierRoot2" presStyleCnt="0">
        <dgm:presLayoutVars>
          <dgm:hierBranch val="init"/>
        </dgm:presLayoutVars>
      </dgm:prSet>
      <dgm:spPr/>
    </dgm:pt>
    <dgm:pt modelId="{2471C8AD-922A-4A50-8E92-B54EB6503145}" type="pres">
      <dgm:prSet presAssocID="{F84F369D-C889-4FE7-8DCA-9D3078F3AA10}" presName="rootComposite" presStyleCnt="0"/>
      <dgm:spPr/>
    </dgm:pt>
    <dgm:pt modelId="{FDCAA8C3-3BEE-4C5E-B7FD-65297481B9D8}" type="pres">
      <dgm:prSet presAssocID="{F84F369D-C889-4FE7-8DCA-9D3078F3AA10}" presName="rootText" presStyleLbl="node2" presStyleIdx="2" presStyleCnt="6">
        <dgm:presLayoutVars>
          <dgm:chPref val="3"/>
        </dgm:presLayoutVars>
      </dgm:prSet>
      <dgm:spPr/>
    </dgm:pt>
    <dgm:pt modelId="{82641FAA-31CD-460F-A9C6-A865D8104988}" type="pres">
      <dgm:prSet presAssocID="{F84F369D-C889-4FE7-8DCA-9D3078F3AA10}" presName="rootConnector" presStyleLbl="node2" presStyleIdx="2" presStyleCnt="6"/>
      <dgm:spPr/>
    </dgm:pt>
    <dgm:pt modelId="{E3DC8E60-3981-45E4-B6A7-576B74C2CF43}" type="pres">
      <dgm:prSet presAssocID="{F84F369D-C889-4FE7-8DCA-9D3078F3AA10}" presName="hierChild4" presStyleCnt="0"/>
      <dgm:spPr/>
    </dgm:pt>
    <dgm:pt modelId="{24166023-DDC1-4FFD-B87F-12B94EF22D71}" type="pres">
      <dgm:prSet presAssocID="{F84F369D-C889-4FE7-8DCA-9D3078F3AA10}" presName="hierChild5" presStyleCnt="0"/>
      <dgm:spPr/>
    </dgm:pt>
    <dgm:pt modelId="{7383585D-877F-4F70-9A10-40CA23B37DE3}" type="pres">
      <dgm:prSet presAssocID="{E76D5F8D-678A-4207-A442-418BF2FFE63A}" presName="Name37" presStyleLbl="parChTrans1D2" presStyleIdx="3" presStyleCnt="6"/>
      <dgm:spPr/>
    </dgm:pt>
    <dgm:pt modelId="{BE231294-9D29-41AA-874E-820CBC198B95}" type="pres">
      <dgm:prSet presAssocID="{271BBD3D-6600-43EA-A1F8-7004779F9343}" presName="hierRoot2" presStyleCnt="0">
        <dgm:presLayoutVars>
          <dgm:hierBranch val="init"/>
        </dgm:presLayoutVars>
      </dgm:prSet>
      <dgm:spPr/>
    </dgm:pt>
    <dgm:pt modelId="{13178F74-018F-4CAF-A392-5D07E6E722FC}" type="pres">
      <dgm:prSet presAssocID="{271BBD3D-6600-43EA-A1F8-7004779F9343}" presName="rootComposite" presStyleCnt="0"/>
      <dgm:spPr/>
    </dgm:pt>
    <dgm:pt modelId="{24C4B41A-DB7B-4A2D-AB57-767661B24844}" type="pres">
      <dgm:prSet presAssocID="{271BBD3D-6600-43EA-A1F8-7004779F9343}" presName="rootText" presStyleLbl="node2" presStyleIdx="3" presStyleCnt="6">
        <dgm:presLayoutVars>
          <dgm:chPref val="3"/>
        </dgm:presLayoutVars>
      </dgm:prSet>
      <dgm:spPr/>
    </dgm:pt>
    <dgm:pt modelId="{721D44A2-F650-4BD0-AD14-841FA1B2C543}" type="pres">
      <dgm:prSet presAssocID="{271BBD3D-6600-43EA-A1F8-7004779F9343}" presName="rootConnector" presStyleLbl="node2" presStyleIdx="3" presStyleCnt="6"/>
      <dgm:spPr/>
    </dgm:pt>
    <dgm:pt modelId="{AA7199D3-CACC-4072-93C3-7214BC79FD97}" type="pres">
      <dgm:prSet presAssocID="{271BBD3D-6600-43EA-A1F8-7004779F9343}" presName="hierChild4" presStyleCnt="0"/>
      <dgm:spPr/>
    </dgm:pt>
    <dgm:pt modelId="{EA4DE2FB-AC53-45ED-8C4B-953E3749B63E}" type="pres">
      <dgm:prSet presAssocID="{271BBD3D-6600-43EA-A1F8-7004779F9343}" presName="hierChild5" presStyleCnt="0"/>
      <dgm:spPr/>
    </dgm:pt>
    <dgm:pt modelId="{06D6ADDD-0925-44EB-BDD9-063B8DFFDCCF}" type="pres">
      <dgm:prSet presAssocID="{68F3AA2D-7B55-4BBA-BE3C-4B76A347C7B6}" presName="Name37" presStyleLbl="parChTrans1D2" presStyleIdx="4" presStyleCnt="6"/>
      <dgm:spPr/>
    </dgm:pt>
    <dgm:pt modelId="{042696D8-9D91-4D25-8587-CF098C336B61}" type="pres">
      <dgm:prSet presAssocID="{1392152A-0C2C-4DC0-BB2D-83A0AACDB1BA}" presName="hierRoot2" presStyleCnt="0">
        <dgm:presLayoutVars>
          <dgm:hierBranch val="init"/>
        </dgm:presLayoutVars>
      </dgm:prSet>
      <dgm:spPr/>
    </dgm:pt>
    <dgm:pt modelId="{638275A0-C77B-4695-9613-068E1A990184}" type="pres">
      <dgm:prSet presAssocID="{1392152A-0C2C-4DC0-BB2D-83A0AACDB1BA}" presName="rootComposite" presStyleCnt="0"/>
      <dgm:spPr/>
    </dgm:pt>
    <dgm:pt modelId="{FC899229-25E4-4F5A-876F-BBD2B79482AF}" type="pres">
      <dgm:prSet presAssocID="{1392152A-0C2C-4DC0-BB2D-83A0AACDB1BA}" presName="rootText" presStyleLbl="node2" presStyleIdx="4" presStyleCnt="6">
        <dgm:presLayoutVars>
          <dgm:chPref val="3"/>
        </dgm:presLayoutVars>
      </dgm:prSet>
      <dgm:spPr/>
    </dgm:pt>
    <dgm:pt modelId="{64581DAF-A9E0-44E2-9166-3DF49F5DB6ED}" type="pres">
      <dgm:prSet presAssocID="{1392152A-0C2C-4DC0-BB2D-83A0AACDB1BA}" presName="rootConnector" presStyleLbl="node2" presStyleIdx="4" presStyleCnt="6"/>
      <dgm:spPr/>
    </dgm:pt>
    <dgm:pt modelId="{2C8A84A7-41C6-4297-BC5F-0E0E89D56A7C}" type="pres">
      <dgm:prSet presAssocID="{1392152A-0C2C-4DC0-BB2D-83A0AACDB1BA}" presName="hierChild4" presStyleCnt="0"/>
      <dgm:spPr/>
    </dgm:pt>
    <dgm:pt modelId="{925974D0-ED36-411A-8D98-969931D79683}" type="pres">
      <dgm:prSet presAssocID="{1392152A-0C2C-4DC0-BB2D-83A0AACDB1BA}" presName="hierChild5" presStyleCnt="0"/>
      <dgm:spPr/>
    </dgm:pt>
    <dgm:pt modelId="{7126235D-6360-498C-BFE2-80F07E35ECBF}" type="pres">
      <dgm:prSet presAssocID="{84A9BD43-1D5D-4566-A5B6-9F08CFC7B7D6}" presName="Name37" presStyleLbl="parChTrans1D2" presStyleIdx="5" presStyleCnt="6"/>
      <dgm:spPr/>
    </dgm:pt>
    <dgm:pt modelId="{85111D05-21DC-41AB-8055-5B70D49AA54D}" type="pres">
      <dgm:prSet presAssocID="{92C9DF6E-9C82-48F3-9DDF-FE3746A50432}" presName="hierRoot2" presStyleCnt="0">
        <dgm:presLayoutVars>
          <dgm:hierBranch val="init"/>
        </dgm:presLayoutVars>
      </dgm:prSet>
      <dgm:spPr/>
    </dgm:pt>
    <dgm:pt modelId="{A49A5388-F135-4165-B6AF-1FFDA453B593}" type="pres">
      <dgm:prSet presAssocID="{92C9DF6E-9C82-48F3-9DDF-FE3746A50432}" presName="rootComposite" presStyleCnt="0"/>
      <dgm:spPr/>
    </dgm:pt>
    <dgm:pt modelId="{AF61FB27-C1D0-435F-891D-D7DD3755BC85}" type="pres">
      <dgm:prSet presAssocID="{92C9DF6E-9C82-48F3-9DDF-FE3746A50432}" presName="rootText" presStyleLbl="node2" presStyleIdx="5" presStyleCnt="6">
        <dgm:presLayoutVars>
          <dgm:chPref val="3"/>
        </dgm:presLayoutVars>
      </dgm:prSet>
      <dgm:spPr/>
    </dgm:pt>
    <dgm:pt modelId="{324D6DF5-2E20-495A-824F-11D29E99C8F5}" type="pres">
      <dgm:prSet presAssocID="{92C9DF6E-9C82-48F3-9DDF-FE3746A50432}" presName="rootConnector" presStyleLbl="node2" presStyleIdx="5" presStyleCnt="6"/>
      <dgm:spPr/>
    </dgm:pt>
    <dgm:pt modelId="{103B20D1-6E10-465C-9EDB-DB14F79C78A9}" type="pres">
      <dgm:prSet presAssocID="{92C9DF6E-9C82-48F3-9DDF-FE3746A50432}" presName="hierChild4" presStyleCnt="0"/>
      <dgm:spPr/>
    </dgm:pt>
    <dgm:pt modelId="{DB8BB16E-C8FA-4020-8482-E6D06754E978}" type="pres">
      <dgm:prSet presAssocID="{92C9DF6E-9C82-48F3-9DDF-FE3746A50432}" presName="hierChild5" presStyleCnt="0"/>
      <dgm:spPr/>
    </dgm:pt>
    <dgm:pt modelId="{DAD8ABCC-E3A5-43C9-9BFD-DB38FD3B510C}" type="pres">
      <dgm:prSet presAssocID="{CCDF9C24-C819-4B9B-A339-931B99E154C1}" presName="hierChild3" presStyleCnt="0"/>
      <dgm:spPr/>
    </dgm:pt>
  </dgm:ptLst>
  <dgm:cxnLst>
    <dgm:cxn modelId="{F7212A10-8670-4451-A937-D710314D0D76}" type="presOf" srcId="{C7FF916E-43A5-4910-B979-5177E3B2749B}" destId="{90DA6E80-1899-4182-A72B-B0B9F14B4C9E}" srcOrd="0" destOrd="0" presId="urn:microsoft.com/office/officeart/2005/8/layout/orgChart1"/>
    <dgm:cxn modelId="{ED650612-5D13-4AFC-B727-09FF8DEF58E3}" type="presOf" srcId="{F84F369D-C889-4FE7-8DCA-9D3078F3AA10}" destId="{82641FAA-31CD-460F-A9C6-A865D8104988}" srcOrd="1" destOrd="0" presId="urn:microsoft.com/office/officeart/2005/8/layout/orgChart1"/>
    <dgm:cxn modelId="{401AA413-41FF-4A2E-99D0-5E3D60886F1E}" type="presOf" srcId="{84A9BD43-1D5D-4566-A5B6-9F08CFC7B7D6}" destId="{7126235D-6360-498C-BFE2-80F07E35ECBF}" srcOrd="0" destOrd="0" presId="urn:microsoft.com/office/officeart/2005/8/layout/orgChart1"/>
    <dgm:cxn modelId="{091B3015-51BC-4F55-8332-DAA87A434C53}" type="presOf" srcId="{D19EDBF9-A440-466F-91FD-0669C5738C71}" destId="{7176560A-EFB1-4319-8CCD-6457BAE179E6}" srcOrd="0" destOrd="0" presId="urn:microsoft.com/office/officeart/2005/8/layout/orgChart1"/>
    <dgm:cxn modelId="{7082E215-FF8A-4A18-84F3-E7CD3B3278B3}" type="presOf" srcId="{271BBD3D-6600-43EA-A1F8-7004779F9343}" destId="{721D44A2-F650-4BD0-AD14-841FA1B2C543}" srcOrd="1" destOrd="0" presId="urn:microsoft.com/office/officeart/2005/8/layout/orgChart1"/>
    <dgm:cxn modelId="{C1B1161D-5332-45B3-8881-FD02E425F5AB}" srcId="{CCDF9C24-C819-4B9B-A339-931B99E154C1}" destId="{F84F369D-C889-4FE7-8DCA-9D3078F3AA10}" srcOrd="2" destOrd="0" parTransId="{781C7670-005F-4799-92C1-9F416C5E90FC}" sibTransId="{8728D272-B7C9-4BC7-A6E8-0D4FDA8A0514}"/>
    <dgm:cxn modelId="{47901D23-E600-45E3-B2B3-F9A7080F383A}" srcId="{CCDF9C24-C819-4B9B-A339-931B99E154C1}" destId="{1392152A-0C2C-4DC0-BB2D-83A0AACDB1BA}" srcOrd="4" destOrd="0" parTransId="{68F3AA2D-7B55-4BBA-BE3C-4B76A347C7B6}" sibTransId="{9130C1F0-EFF3-4C3B-B77B-8E1A5F9AD342}"/>
    <dgm:cxn modelId="{19EDCB27-A2C7-484B-86D1-5F4C50281672}" type="presOf" srcId="{F5FD50F2-D85B-4D9C-81B1-297C02E0F137}" destId="{71CFE56A-1FA2-4F77-AB7E-97FFE4B0C103}" srcOrd="1" destOrd="0" presId="urn:microsoft.com/office/officeart/2005/8/layout/orgChart1"/>
    <dgm:cxn modelId="{F203163D-68FA-4261-8A19-765C3D3F2ECE}" type="presOf" srcId="{92C9DF6E-9C82-48F3-9DDF-FE3746A50432}" destId="{324D6DF5-2E20-495A-824F-11D29E99C8F5}" srcOrd="1" destOrd="0" presId="urn:microsoft.com/office/officeart/2005/8/layout/orgChart1"/>
    <dgm:cxn modelId="{29925A5D-EF98-4C2A-B605-635B07E87124}" type="presOf" srcId="{F5FD50F2-D85B-4D9C-81B1-297C02E0F137}" destId="{5E600863-A1E8-4A47-8C3E-BE15B345F532}" srcOrd="0" destOrd="0" presId="urn:microsoft.com/office/officeart/2005/8/layout/orgChart1"/>
    <dgm:cxn modelId="{A3887747-0264-4231-B500-0C7C31002FBE}" srcId="{CCDF9C24-C819-4B9B-A339-931B99E154C1}" destId="{F5FD50F2-D85B-4D9C-81B1-297C02E0F137}" srcOrd="1" destOrd="0" parTransId="{D5C302A9-3457-47AA-B3F8-354090848984}" sibTransId="{440EF562-E558-4555-B921-6246F88FB8AB}"/>
    <dgm:cxn modelId="{C19CB36B-DC30-41B4-A3F0-FB7624338EC1}" type="presOf" srcId="{68F3AA2D-7B55-4BBA-BE3C-4B76A347C7B6}" destId="{06D6ADDD-0925-44EB-BDD9-063B8DFFDCCF}" srcOrd="0" destOrd="0" presId="urn:microsoft.com/office/officeart/2005/8/layout/orgChart1"/>
    <dgm:cxn modelId="{DE3CD74B-E744-404F-92FE-DDB99DA4CD9C}" type="presOf" srcId="{D19EDBF9-A440-466F-91FD-0669C5738C71}" destId="{FF41DAA1-7F05-4737-BDF1-2E6C3B9FB79F}" srcOrd="1" destOrd="0" presId="urn:microsoft.com/office/officeart/2005/8/layout/orgChart1"/>
    <dgm:cxn modelId="{CDB5416C-311E-40C2-9B02-80D162073710}" srcId="{CCDF9C24-C819-4B9B-A339-931B99E154C1}" destId="{D19EDBF9-A440-466F-91FD-0669C5738C71}" srcOrd="0" destOrd="0" parTransId="{C7FF916E-43A5-4910-B979-5177E3B2749B}" sibTransId="{87E0183B-A897-4DC4-A152-48BEA1CF3A71}"/>
    <dgm:cxn modelId="{54FE274F-E162-4589-B835-F90A4CAD0AE7}" type="presOf" srcId="{E76D5F8D-678A-4207-A442-418BF2FFE63A}" destId="{7383585D-877F-4F70-9A10-40CA23B37DE3}" srcOrd="0" destOrd="0" presId="urn:microsoft.com/office/officeart/2005/8/layout/orgChart1"/>
    <dgm:cxn modelId="{435A3C83-2B06-44D1-A0C6-4102B52EF73E}" type="presOf" srcId="{271BBD3D-6600-43EA-A1F8-7004779F9343}" destId="{24C4B41A-DB7B-4A2D-AB57-767661B24844}" srcOrd="0" destOrd="0" presId="urn:microsoft.com/office/officeart/2005/8/layout/orgChart1"/>
    <dgm:cxn modelId="{51923F8C-0559-4D2E-B27C-7BA41EAF5F7A}" srcId="{F5505145-A74A-4AE9-8CD1-FA12E84F0D86}" destId="{CCDF9C24-C819-4B9B-A339-931B99E154C1}" srcOrd="0" destOrd="0" parTransId="{9F45D31E-43DC-43B4-92F9-ADDB97618A21}" sibTransId="{4D5767D2-28B5-460C-9565-E41A3A1EDBCC}"/>
    <dgm:cxn modelId="{FD0440B0-A335-4528-B400-CFCFC35F0E6B}" type="presOf" srcId="{F5505145-A74A-4AE9-8CD1-FA12E84F0D86}" destId="{3856E83E-4399-4F58-9619-ED6E99872E45}" srcOrd="0" destOrd="0" presId="urn:microsoft.com/office/officeart/2005/8/layout/orgChart1"/>
    <dgm:cxn modelId="{BFA04DB2-7CF5-4330-AC3A-A0E9C2388338}" type="presOf" srcId="{781C7670-005F-4799-92C1-9F416C5E90FC}" destId="{837F05E8-CF95-4592-9FFD-44C187EDA54D}" srcOrd="0" destOrd="0" presId="urn:microsoft.com/office/officeart/2005/8/layout/orgChart1"/>
    <dgm:cxn modelId="{1F0761BB-06CA-4DBB-BB29-1E588FF0B18D}" type="presOf" srcId="{92C9DF6E-9C82-48F3-9DDF-FE3746A50432}" destId="{AF61FB27-C1D0-435F-891D-D7DD3755BC85}" srcOrd="0" destOrd="0" presId="urn:microsoft.com/office/officeart/2005/8/layout/orgChart1"/>
    <dgm:cxn modelId="{198256C5-7E96-404E-84F4-1F23BA280039}" srcId="{CCDF9C24-C819-4B9B-A339-931B99E154C1}" destId="{271BBD3D-6600-43EA-A1F8-7004779F9343}" srcOrd="3" destOrd="0" parTransId="{E76D5F8D-678A-4207-A442-418BF2FFE63A}" sibTransId="{7D83D5AB-9CEB-49BC-9CCE-9C57BF99AF02}"/>
    <dgm:cxn modelId="{DD299ACB-3652-4F79-97C0-68284DAFE0FE}" type="presOf" srcId="{CCDF9C24-C819-4B9B-A339-931B99E154C1}" destId="{A1C6B4B5-8955-4171-B7E5-80D95F1ED795}" srcOrd="0" destOrd="0" presId="urn:microsoft.com/office/officeart/2005/8/layout/orgChart1"/>
    <dgm:cxn modelId="{4CAF94CE-784B-4ECF-B6CE-B5DE20965EC7}" type="presOf" srcId="{D5C302A9-3457-47AA-B3F8-354090848984}" destId="{020802CB-3440-4886-A84C-D4A1A80D751A}" srcOrd="0" destOrd="0" presId="urn:microsoft.com/office/officeart/2005/8/layout/orgChart1"/>
    <dgm:cxn modelId="{2967EBCE-E7C8-4177-9016-511B65860188}" srcId="{CCDF9C24-C819-4B9B-A339-931B99E154C1}" destId="{92C9DF6E-9C82-48F3-9DDF-FE3746A50432}" srcOrd="5" destOrd="0" parTransId="{84A9BD43-1D5D-4566-A5B6-9F08CFC7B7D6}" sibTransId="{252FA4D1-2535-47D8-A3E8-8A50C741DB0B}"/>
    <dgm:cxn modelId="{04AACDCF-BA84-47E0-B422-3A958507B74B}" type="presOf" srcId="{F84F369D-C889-4FE7-8DCA-9D3078F3AA10}" destId="{FDCAA8C3-3BEE-4C5E-B7FD-65297481B9D8}" srcOrd="0" destOrd="0" presId="urn:microsoft.com/office/officeart/2005/8/layout/orgChart1"/>
    <dgm:cxn modelId="{5C8432D1-C51F-4317-95BF-A357861E2CE1}" type="presOf" srcId="{1392152A-0C2C-4DC0-BB2D-83A0AACDB1BA}" destId="{64581DAF-A9E0-44E2-9166-3DF49F5DB6ED}" srcOrd="1" destOrd="0" presId="urn:microsoft.com/office/officeart/2005/8/layout/orgChart1"/>
    <dgm:cxn modelId="{9459F0D3-03C1-4C08-AFDA-52BF7D9C9344}" type="presOf" srcId="{CCDF9C24-C819-4B9B-A339-931B99E154C1}" destId="{1EB8A874-C283-4746-9444-77E6222E6389}" srcOrd="1" destOrd="0" presId="urn:microsoft.com/office/officeart/2005/8/layout/orgChart1"/>
    <dgm:cxn modelId="{B0A909FF-61B0-487B-AB70-58C5EB2CB8A6}" type="presOf" srcId="{1392152A-0C2C-4DC0-BB2D-83A0AACDB1BA}" destId="{FC899229-25E4-4F5A-876F-BBD2B79482AF}" srcOrd="0" destOrd="0" presId="urn:microsoft.com/office/officeart/2005/8/layout/orgChart1"/>
    <dgm:cxn modelId="{3E48901B-4A62-463F-98B8-D15412E19066}" type="presParOf" srcId="{3856E83E-4399-4F58-9619-ED6E99872E45}" destId="{71829348-9CCA-419D-AF17-30A028B131AE}" srcOrd="0" destOrd="0" presId="urn:microsoft.com/office/officeart/2005/8/layout/orgChart1"/>
    <dgm:cxn modelId="{6E8FF411-BE9A-43D3-879E-CC33F28DFB4A}" type="presParOf" srcId="{71829348-9CCA-419D-AF17-30A028B131AE}" destId="{20F0151C-80B1-44FE-8F77-D1DB0F90B554}" srcOrd="0" destOrd="0" presId="urn:microsoft.com/office/officeart/2005/8/layout/orgChart1"/>
    <dgm:cxn modelId="{40917A98-A046-4FB2-8F96-81E38C2CC2C8}" type="presParOf" srcId="{20F0151C-80B1-44FE-8F77-D1DB0F90B554}" destId="{A1C6B4B5-8955-4171-B7E5-80D95F1ED795}" srcOrd="0" destOrd="0" presId="urn:microsoft.com/office/officeart/2005/8/layout/orgChart1"/>
    <dgm:cxn modelId="{F987C400-5227-4107-BE01-C71CFFC1B8A1}" type="presParOf" srcId="{20F0151C-80B1-44FE-8F77-D1DB0F90B554}" destId="{1EB8A874-C283-4746-9444-77E6222E6389}" srcOrd="1" destOrd="0" presId="urn:microsoft.com/office/officeart/2005/8/layout/orgChart1"/>
    <dgm:cxn modelId="{E26CDCF9-793D-4C3C-A57F-51468CFF6242}" type="presParOf" srcId="{71829348-9CCA-419D-AF17-30A028B131AE}" destId="{49952F0B-60AE-45F0-934A-8EE633AE20CD}" srcOrd="1" destOrd="0" presId="urn:microsoft.com/office/officeart/2005/8/layout/orgChart1"/>
    <dgm:cxn modelId="{B9551EEB-80F3-4C0C-A279-9B74C20F3DC1}" type="presParOf" srcId="{49952F0B-60AE-45F0-934A-8EE633AE20CD}" destId="{90DA6E80-1899-4182-A72B-B0B9F14B4C9E}" srcOrd="0" destOrd="0" presId="urn:microsoft.com/office/officeart/2005/8/layout/orgChart1"/>
    <dgm:cxn modelId="{F0BE807B-D4D9-427D-A478-1FC4B7F15BE5}" type="presParOf" srcId="{49952F0B-60AE-45F0-934A-8EE633AE20CD}" destId="{4EEAFD2E-AB63-4D11-AACB-CA8C6FD9698E}" srcOrd="1" destOrd="0" presId="urn:microsoft.com/office/officeart/2005/8/layout/orgChart1"/>
    <dgm:cxn modelId="{94F771B1-4DF9-4A95-A9D8-8964593BBBE0}" type="presParOf" srcId="{4EEAFD2E-AB63-4D11-AACB-CA8C6FD9698E}" destId="{CC38EDD3-15F5-4976-BC4E-31FA88BC4F60}" srcOrd="0" destOrd="0" presId="urn:microsoft.com/office/officeart/2005/8/layout/orgChart1"/>
    <dgm:cxn modelId="{FD9B0493-1E54-42A3-8F98-E5D7FB24C0A6}" type="presParOf" srcId="{CC38EDD3-15F5-4976-BC4E-31FA88BC4F60}" destId="{7176560A-EFB1-4319-8CCD-6457BAE179E6}" srcOrd="0" destOrd="0" presId="urn:microsoft.com/office/officeart/2005/8/layout/orgChart1"/>
    <dgm:cxn modelId="{96DCE2BF-3161-4384-B264-317CA44B7A30}" type="presParOf" srcId="{CC38EDD3-15F5-4976-BC4E-31FA88BC4F60}" destId="{FF41DAA1-7F05-4737-BDF1-2E6C3B9FB79F}" srcOrd="1" destOrd="0" presId="urn:microsoft.com/office/officeart/2005/8/layout/orgChart1"/>
    <dgm:cxn modelId="{CBF6DCF7-872D-4804-BBCC-05B315D064E9}" type="presParOf" srcId="{4EEAFD2E-AB63-4D11-AACB-CA8C6FD9698E}" destId="{07E84242-DD7B-4785-BF32-664B77822DDA}" srcOrd="1" destOrd="0" presId="urn:microsoft.com/office/officeart/2005/8/layout/orgChart1"/>
    <dgm:cxn modelId="{C9F9250D-D5ED-4B2B-AC41-D23249626431}" type="presParOf" srcId="{4EEAFD2E-AB63-4D11-AACB-CA8C6FD9698E}" destId="{2A255A23-5936-4D4D-9B19-7CEBA1447EFE}" srcOrd="2" destOrd="0" presId="urn:microsoft.com/office/officeart/2005/8/layout/orgChart1"/>
    <dgm:cxn modelId="{95B39E00-1BA9-4966-B946-B26A5F7DC151}" type="presParOf" srcId="{49952F0B-60AE-45F0-934A-8EE633AE20CD}" destId="{020802CB-3440-4886-A84C-D4A1A80D751A}" srcOrd="2" destOrd="0" presId="urn:microsoft.com/office/officeart/2005/8/layout/orgChart1"/>
    <dgm:cxn modelId="{29336069-17F3-4B73-A7DD-72EB828A6750}" type="presParOf" srcId="{49952F0B-60AE-45F0-934A-8EE633AE20CD}" destId="{AE2158E7-864C-4DB8-BE95-6182A4A8A784}" srcOrd="3" destOrd="0" presId="urn:microsoft.com/office/officeart/2005/8/layout/orgChart1"/>
    <dgm:cxn modelId="{86C2C047-C7FC-4FA7-B704-37615DFC60F1}" type="presParOf" srcId="{AE2158E7-864C-4DB8-BE95-6182A4A8A784}" destId="{4BAEC3CC-BC58-487C-BEBB-4A6B6320A94E}" srcOrd="0" destOrd="0" presId="urn:microsoft.com/office/officeart/2005/8/layout/orgChart1"/>
    <dgm:cxn modelId="{F146DBF3-3524-4418-83B8-88BC94FD4D4C}" type="presParOf" srcId="{4BAEC3CC-BC58-487C-BEBB-4A6B6320A94E}" destId="{5E600863-A1E8-4A47-8C3E-BE15B345F532}" srcOrd="0" destOrd="0" presId="urn:microsoft.com/office/officeart/2005/8/layout/orgChart1"/>
    <dgm:cxn modelId="{D48A8462-034D-4A94-8081-21813375C248}" type="presParOf" srcId="{4BAEC3CC-BC58-487C-BEBB-4A6B6320A94E}" destId="{71CFE56A-1FA2-4F77-AB7E-97FFE4B0C103}" srcOrd="1" destOrd="0" presId="urn:microsoft.com/office/officeart/2005/8/layout/orgChart1"/>
    <dgm:cxn modelId="{71093CF9-5BFD-49DC-AC24-C2637B61CE75}" type="presParOf" srcId="{AE2158E7-864C-4DB8-BE95-6182A4A8A784}" destId="{83487C97-5120-4696-99C1-56A0DE5F9208}" srcOrd="1" destOrd="0" presId="urn:microsoft.com/office/officeart/2005/8/layout/orgChart1"/>
    <dgm:cxn modelId="{E06E665C-5E13-492A-BCD8-B6F1AF3D4927}" type="presParOf" srcId="{AE2158E7-864C-4DB8-BE95-6182A4A8A784}" destId="{105D02C4-3F24-4FCE-B9A9-8184DDB41DDC}" srcOrd="2" destOrd="0" presId="urn:microsoft.com/office/officeart/2005/8/layout/orgChart1"/>
    <dgm:cxn modelId="{655744CC-767D-429C-810B-0A12484F1386}" type="presParOf" srcId="{49952F0B-60AE-45F0-934A-8EE633AE20CD}" destId="{837F05E8-CF95-4592-9FFD-44C187EDA54D}" srcOrd="4" destOrd="0" presId="urn:microsoft.com/office/officeart/2005/8/layout/orgChart1"/>
    <dgm:cxn modelId="{4D6EC792-ECD8-494F-A7BC-27A544FB77F2}" type="presParOf" srcId="{49952F0B-60AE-45F0-934A-8EE633AE20CD}" destId="{B4AE5648-405E-475A-AE31-F852A6F7D9B8}" srcOrd="5" destOrd="0" presId="urn:microsoft.com/office/officeart/2005/8/layout/orgChart1"/>
    <dgm:cxn modelId="{2AB2A924-5D3A-4ADE-B2CD-B57B658DA918}" type="presParOf" srcId="{B4AE5648-405E-475A-AE31-F852A6F7D9B8}" destId="{2471C8AD-922A-4A50-8E92-B54EB6503145}" srcOrd="0" destOrd="0" presId="urn:microsoft.com/office/officeart/2005/8/layout/orgChart1"/>
    <dgm:cxn modelId="{CBE573A7-3E1B-463A-BC73-4B53F7039191}" type="presParOf" srcId="{2471C8AD-922A-4A50-8E92-B54EB6503145}" destId="{FDCAA8C3-3BEE-4C5E-B7FD-65297481B9D8}" srcOrd="0" destOrd="0" presId="urn:microsoft.com/office/officeart/2005/8/layout/orgChart1"/>
    <dgm:cxn modelId="{08318986-22C2-4004-9974-60ADEDD1F91A}" type="presParOf" srcId="{2471C8AD-922A-4A50-8E92-B54EB6503145}" destId="{82641FAA-31CD-460F-A9C6-A865D8104988}" srcOrd="1" destOrd="0" presId="urn:microsoft.com/office/officeart/2005/8/layout/orgChart1"/>
    <dgm:cxn modelId="{FDF3618F-4F72-4046-832A-6B394247A9CF}" type="presParOf" srcId="{B4AE5648-405E-475A-AE31-F852A6F7D9B8}" destId="{E3DC8E60-3981-45E4-B6A7-576B74C2CF43}" srcOrd="1" destOrd="0" presId="urn:microsoft.com/office/officeart/2005/8/layout/orgChart1"/>
    <dgm:cxn modelId="{674E1442-C225-42D3-8746-2FAFFD7BBF8D}" type="presParOf" srcId="{B4AE5648-405E-475A-AE31-F852A6F7D9B8}" destId="{24166023-DDC1-4FFD-B87F-12B94EF22D71}" srcOrd="2" destOrd="0" presId="urn:microsoft.com/office/officeart/2005/8/layout/orgChart1"/>
    <dgm:cxn modelId="{9555800F-68BB-44D4-AD10-23C38A9D33DC}" type="presParOf" srcId="{49952F0B-60AE-45F0-934A-8EE633AE20CD}" destId="{7383585D-877F-4F70-9A10-40CA23B37DE3}" srcOrd="6" destOrd="0" presId="urn:microsoft.com/office/officeart/2005/8/layout/orgChart1"/>
    <dgm:cxn modelId="{0C31EAF8-FE8E-4D23-B9CF-97FC8B9E95F7}" type="presParOf" srcId="{49952F0B-60AE-45F0-934A-8EE633AE20CD}" destId="{BE231294-9D29-41AA-874E-820CBC198B95}" srcOrd="7" destOrd="0" presId="urn:microsoft.com/office/officeart/2005/8/layout/orgChart1"/>
    <dgm:cxn modelId="{E9424969-D9CF-4897-B344-112BFD3F36AB}" type="presParOf" srcId="{BE231294-9D29-41AA-874E-820CBC198B95}" destId="{13178F74-018F-4CAF-A392-5D07E6E722FC}" srcOrd="0" destOrd="0" presId="urn:microsoft.com/office/officeart/2005/8/layout/orgChart1"/>
    <dgm:cxn modelId="{92B021CD-8328-411F-B8EA-7F7D5C9B3DE3}" type="presParOf" srcId="{13178F74-018F-4CAF-A392-5D07E6E722FC}" destId="{24C4B41A-DB7B-4A2D-AB57-767661B24844}" srcOrd="0" destOrd="0" presId="urn:microsoft.com/office/officeart/2005/8/layout/orgChart1"/>
    <dgm:cxn modelId="{C5F46199-A4BE-42F4-B0AE-C8D531FA1575}" type="presParOf" srcId="{13178F74-018F-4CAF-A392-5D07E6E722FC}" destId="{721D44A2-F650-4BD0-AD14-841FA1B2C543}" srcOrd="1" destOrd="0" presId="urn:microsoft.com/office/officeart/2005/8/layout/orgChart1"/>
    <dgm:cxn modelId="{D6E50ECF-688B-41B2-BF39-F6B76D72AC11}" type="presParOf" srcId="{BE231294-9D29-41AA-874E-820CBC198B95}" destId="{AA7199D3-CACC-4072-93C3-7214BC79FD97}" srcOrd="1" destOrd="0" presId="urn:microsoft.com/office/officeart/2005/8/layout/orgChart1"/>
    <dgm:cxn modelId="{A960B3D2-4148-4FC8-8737-46C9393027A5}" type="presParOf" srcId="{BE231294-9D29-41AA-874E-820CBC198B95}" destId="{EA4DE2FB-AC53-45ED-8C4B-953E3749B63E}" srcOrd="2" destOrd="0" presId="urn:microsoft.com/office/officeart/2005/8/layout/orgChart1"/>
    <dgm:cxn modelId="{564017F9-DAAE-4F9C-A83C-EAD8E88DA9AB}" type="presParOf" srcId="{49952F0B-60AE-45F0-934A-8EE633AE20CD}" destId="{06D6ADDD-0925-44EB-BDD9-063B8DFFDCCF}" srcOrd="8" destOrd="0" presId="urn:microsoft.com/office/officeart/2005/8/layout/orgChart1"/>
    <dgm:cxn modelId="{A48101F5-3033-478B-85CC-DF8101ACF99A}" type="presParOf" srcId="{49952F0B-60AE-45F0-934A-8EE633AE20CD}" destId="{042696D8-9D91-4D25-8587-CF098C336B61}" srcOrd="9" destOrd="0" presId="urn:microsoft.com/office/officeart/2005/8/layout/orgChart1"/>
    <dgm:cxn modelId="{59290AAC-5AC4-4EE9-AAC0-F4DC6DF7B399}" type="presParOf" srcId="{042696D8-9D91-4D25-8587-CF098C336B61}" destId="{638275A0-C77B-4695-9613-068E1A990184}" srcOrd="0" destOrd="0" presId="urn:microsoft.com/office/officeart/2005/8/layout/orgChart1"/>
    <dgm:cxn modelId="{16B9CC46-2FD6-48C3-B2C2-F6454B2D14B3}" type="presParOf" srcId="{638275A0-C77B-4695-9613-068E1A990184}" destId="{FC899229-25E4-4F5A-876F-BBD2B79482AF}" srcOrd="0" destOrd="0" presId="urn:microsoft.com/office/officeart/2005/8/layout/orgChart1"/>
    <dgm:cxn modelId="{2B9290A7-5A95-477F-93E1-7FD2B3666BD3}" type="presParOf" srcId="{638275A0-C77B-4695-9613-068E1A990184}" destId="{64581DAF-A9E0-44E2-9166-3DF49F5DB6ED}" srcOrd="1" destOrd="0" presId="urn:microsoft.com/office/officeart/2005/8/layout/orgChart1"/>
    <dgm:cxn modelId="{1D124CA1-8BAE-4D9E-B2D6-196A724BD9BF}" type="presParOf" srcId="{042696D8-9D91-4D25-8587-CF098C336B61}" destId="{2C8A84A7-41C6-4297-BC5F-0E0E89D56A7C}" srcOrd="1" destOrd="0" presId="urn:microsoft.com/office/officeart/2005/8/layout/orgChart1"/>
    <dgm:cxn modelId="{2654974C-6BEC-4A20-A541-1EF0A512B028}" type="presParOf" srcId="{042696D8-9D91-4D25-8587-CF098C336B61}" destId="{925974D0-ED36-411A-8D98-969931D79683}" srcOrd="2" destOrd="0" presId="urn:microsoft.com/office/officeart/2005/8/layout/orgChart1"/>
    <dgm:cxn modelId="{DACEC4F3-67CB-4730-8EC0-354F3AA14074}" type="presParOf" srcId="{49952F0B-60AE-45F0-934A-8EE633AE20CD}" destId="{7126235D-6360-498C-BFE2-80F07E35ECBF}" srcOrd="10" destOrd="0" presId="urn:microsoft.com/office/officeart/2005/8/layout/orgChart1"/>
    <dgm:cxn modelId="{B7F9B3EA-388F-4C90-B1EC-BDDF1478C3C8}" type="presParOf" srcId="{49952F0B-60AE-45F0-934A-8EE633AE20CD}" destId="{85111D05-21DC-41AB-8055-5B70D49AA54D}" srcOrd="11" destOrd="0" presId="urn:microsoft.com/office/officeart/2005/8/layout/orgChart1"/>
    <dgm:cxn modelId="{50A2790E-6F27-488D-A1F7-11D48CA696DD}" type="presParOf" srcId="{85111D05-21DC-41AB-8055-5B70D49AA54D}" destId="{A49A5388-F135-4165-B6AF-1FFDA453B593}" srcOrd="0" destOrd="0" presId="urn:microsoft.com/office/officeart/2005/8/layout/orgChart1"/>
    <dgm:cxn modelId="{A3D650D1-AE75-4D21-AE2D-E5FEEA3BDC5E}" type="presParOf" srcId="{A49A5388-F135-4165-B6AF-1FFDA453B593}" destId="{AF61FB27-C1D0-435F-891D-D7DD3755BC85}" srcOrd="0" destOrd="0" presId="urn:microsoft.com/office/officeart/2005/8/layout/orgChart1"/>
    <dgm:cxn modelId="{237CF897-099D-4B50-BB06-D2ACA0AA12E3}" type="presParOf" srcId="{A49A5388-F135-4165-B6AF-1FFDA453B593}" destId="{324D6DF5-2E20-495A-824F-11D29E99C8F5}" srcOrd="1" destOrd="0" presId="urn:microsoft.com/office/officeart/2005/8/layout/orgChart1"/>
    <dgm:cxn modelId="{AD582B44-16BD-4B85-88D0-24A360CCAEB0}" type="presParOf" srcId="{85111D05-21DC-41AB-8055-5B70D49AA54D}" destId="{103B20D1-6E10-465C-9EDB-DB14F79C78A9}" srcOrd="1" destOrd="0" presId="urn:microsoft.com/office/officeart/2005/8/layout/orgChart1"/>
    <dgm:cxn modelId="{D9968BE4-9E38-4B70-8B6E-4AC99CD663AD}" type="presParOf" srcId="{85111D05-21DC-41AB-8055-5B70D49AA54D}" destId="{DB8BB16E-C8FA-4020-8482-E6D06754E978}" srcOrd="2" destOrd="0" presId="urn:microsoft.com/office/officeart/2005/8/layout/orgChart1"/>
    <dgm:cxn modelId="{30F9BD08-54EE-4436-940C-74B840EB3A52}" type="presParOf" srcId="{71829348-9CCA-419D-AF17-30A028B131AE}" destId="{DAD8ABCC-E3A5-43C9-9BFD-DB38FD3B51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E2FDB-D026-4F4F-B3B7-CCE383D3277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D2892C-B95A-4CD8-8F17-6C4498F9FD1A}">
      <dgm:prSet phldrT="[Tekst]"/>
      <dgm:spPr/>
      <dgm:t>
        <a:bodyPr/>
        <a:lstStyle/>
        <a:p>
          <a:r>
            <a:rPr lang="pl-PL" dirty="0"/>
            <a:t>Delivery pickup</a:t>
          </a:r>
        </a:p>
      </dgm:t>
    </dgm:pt>
    <dgm:pt modelId="{68D90B89-E0F5-4F0A-9526-70AF040DF87B}" type="parTrans" cxnId="{D5693645-7677-452C-AABC-BCF66C2B3D2A}">
      <dgm:prSet/>
      <dgm:spPr/>
      <dgm:t>
        <a:bodyPr/>
        <a:lstStyle/>
        <a:p>
          <a:endParaRPr lang="pl-PL"/>
        </a:p>
      </dgm:t>
    </dgm:pt>
    <dgm:pt modelId="{F3C38B9C-2F3A-46D0-842F-8017BE8AA7B0}" type="sibTrans" cxnId="{D5693645-7677-452C-AABC-BCF66C2B3D2A}">
      <dgm:prSet/>
      <dgm:spPr/>
      <dgm:t>
        <a:bodyPr/>
        <a:lstStyle/>
        <a:p>
          <a:endParaRPr lang="pl-PL"/>
        </a:p>
      </dgm:t>
    </dgm:pt>
    <dgm:pt modelId="{4B32DD77-6EFF-421E-8C87-75225EF939B9}">
      <dgm:prSet phldrT="[Tekst]"/>
      <dgm:spPr/>
      <dgm:t>
        <a:bodyPr/>
        <a:lstStyle/>
        <a:p>
          <a:r>
            <a:rPr lang="en-US" dirty="0"/>
            <a:t>The logistics operator receives many shipments from the sender</a:t>
          </a:r>
          <a:endParaRPr lang="pl-PL" dirty="0"/>
        </a:p>
      </dgm:t>
    </dgm:pt>
    <dgm:pt modelId="{AD254BDF-C8B2-47BE-978E-B328BE0AA5F7}" type="parTrans" cxnId="{716BA987-C98B-4276-A0FD-1664077FD22A}">
      <dgm:prSet/>
      <dgm:spPr/>
      <dgm:t>
        <a:bodyPr/>
        <a:lstStyle/>
        <a:p>
          <a:endParaRPr lang="pl-PL"/>
        </a:p>
      </dgm:t>
    </dgm:pt>
    <dgm:pt modelId="{3E3BB960-B969-425B-92BE-27EA7A1E386F}" type="sibTrans" cxnId="{716BA987-C98B-4276-A0FD-1664077FD22A}">
      <dgm:prSet/>
      <dgm:spPr/>
      <dgm:t>
        <a:bodyPr/>
        <a:lstStyle/>
        <a:p>
          <a:endParaRPr lang="pl-PL"/>
        </a:p>
      </dgm:t>
    </dgm:pt>
    <dgm:pt modelId="{1DE970E7-897A-4C54-BFEA-678EB9056263}">
      <dgm:prSet phldrT="[Tekst]"/>
      <dgm:spPr/>
      <dgm:t>
        <a:bodyPr/>
        <a:lstStyle/>
        <a:p>
          <a:r>
            <a:rPr lang="pl-PL" dirty="0"/>
            <a:t>Inter-</a:t>
          </a:r>
          <a:r>
            <a:rPr lang="pl-PL" dirty="0" err="1"/>
            <a:t>warehouse</a:t>
          </a:r>
          <a:r>
            <a:rPr lang="pl-PL" dirty="0"/>
            <a:t> transport</a:t>
          </a:r>
        </a:p>
      </dgm:t>
    </dgm:pt>
    <dgm:pt modelId="{F1CB3C54-67AA-4F82-B66A-4AE8D12BFCAE}" type="parTrans" cxnId="{DA082028-CA6D-4E7B-9E27-D70F4A5E4472}">
      <dgm:prSet/>
      <dgm:spPr/>
      <dgm:t>
        <a:bodyPr/>
        <a:lstStyle/>
        <a:p>
          <a:endParaRPr lang="pl-PL"/>
        </a:p>
      </dgm:t>
    </dgm:pt>
    <dgm:pt modelId="{230F3D92-1ED1-42BD-9ABA-555E064B1F04}" type="sibTrans" cxnId="{DA082028-CA6D-4E7B-9E27-D70F4A5E4472}">
      <dgm:prSet/>
      <dgm:spPr/>
      <dgm:t>
        <a:bodyPr/>
        <a:lstStyle/>
        <a:p>
          <a:endParaRPr lang="pl-PL"/>
        </a:p>
      </dgm:t>
    </dgm:pt>
    <dgm:pt modelId="{B64CD984-538F-4879-A227-AB92E0308736}">
      <dgm:prSet phldrT="[Tekst]"/>
      <dgm:spPr/>
      <dgm:t>
        <a:bodyPr/>
        <a:lstStyle/>
        <a:p>
          <a:r>
            <a:rPr lang="en-US" dirty="0"/>
            <a:t>The receiving warehouse sorts the pallets into regions and sends them to the delivering branches or directly to the recipient</a:t>
          </a:r>
          <a:endParaRPr lang="pl-PL" dirty="0"/>
        </a:p>
      </dgm:t>
    </dgm:pt>
    <dgm:pt modelId="{1BF2FA68-17D8-4D42-B98D-B0D5929266B1}" type="parTrans" cxnId="{A0FFBEF7-F06B-4CBB-9B15-A51B91DFAA02}">
      <dgm:prSet/>
      <dgm:spPr/>
      <dgm:t>
        <a:bodyPr/>
        <a:lstStyle/>
        <a:p>
          <a:endParaRPr lang="pl-PL"/>
        </a:p>
      </dgm:t>
    </dgm:pt>
    <dgm:pt modelId="{13F671BF-870B-4FB8-9820-B7BDBD6954E5}" type="sibTrans" cxnId="{A0FFBEF7-F06B-4CBB-9B15-A51B91DFAA02}">
      <dgm:prSet/>
      <dgm:spPr/>
      <dgm:t>
        <a:bodyPr/>
        <a:lstStyle/>
        <a:p>
          <a:endParaRPr lang="pl-PL"/>
        </a:p>
      </dgm:t>
    </dgm:pt>
    <dgm:pt modelId="{E1422D36-F5BB-4348-8282-F921451395D1}">
      <dgm:prSet phldrT="[Tekst]"/>
      <dgm:spPr/>
      <dgm:t>
        <a:bodyPr/>
        <a:lstStyle/>
        <a:p>
          <a:r>
            <a:rPr lang="en-US" dirty="0"/>
            <a:t>The delivering warehouse receives pallets from other warehouses and from its customers and delivers them to the recipient</a:t>
          </a:r>
          <a:endParaRPr lang="pl-PL" dirty="0"/>
        </a:p>
      </dgm:t>
    </dgm:pt>
    <dgm:pt modelId="{9BC596E2-E020-41CD-8E40-B56DCD5A6327}" type="parTrans" cxnId="{4022AFC4-6E1B-4D53-A8D5-1630EF145CA0}">
      <dgm:prSet/>
      <dgm:spPr/>
      <dgm:t>
        <a:bodyPr/>
        <a:lstStyle/>
        <a:p>
          <a:endParaRPr lang="pl-PL"/>
        </a:p>
      </dgm:t>
    </dgm:pt>
    <dgm:pt modelId="{2BD0A96C-982D-41CF-8196-F8DD7DFD4BB0}" type="sibTrans" cxnId="{4022AFC4-6E1B-4D53-A8D5-1630EF145CA0}">
      <dgm:prSet/>
      <dgm:spPr/>
      <dgm:t>
        <a:bodyPr/>
        <a:lstStyle/>
        <a:p>
          <a:endParaRPr lang="pl-PL"/>
        </a:p>
      </dgm:t>
    </dgm:pt>
    <dgm:pt modelId="{1BE23555-4CA4-46D0-8D6B-F412BD063483}">
      <dgm:prSet phldrT="[Tekst]"/>
      <dgm:spPr/>
      <dgm:t>
        <a:bodyPr/>
        <a:lstStyle/>
        <a:p>
          <a:r>
            <a:rPr lang="pl-PL" dirty="0"/>
            <a:t>Transfer of order</a:t>
          </a:r>
        </a:p>
      </dgm:t>
    </dgm:pt>
    <dgm:pt modelId="{F3A82588-75AC-49EF-94D8-19E9C9F60B73}" type="parTrans" cxnId="{97943493-F05F-44B4-94D9-F0ADD23573CA}">
      <dgm:prSet/>
      <dgm:spPr/>
      <dgm:t>
        <a:bodyPr/>
        <a:lstStyle/>
        <a:p>
          <a:endParaRPr lang="pl-PL"/>
        </a:p>
      </dgm:t>
    </dgm:pt>
    <dgm:pt modelId="{E3DA8D6B-9821-4C94-A519-CC56085CA64C}" type="sibTrans" cxnId="{97943493-F05F-44B4-94D9-F0ADD23573CA}">
      <dgm:prSet/>
      <dgm:spPr/>
      <dgm:t>
        <a:bodyPr/>
        <a:lstStyle/>
        <a:p>
          <a:endParaRPr lang="pl-PL"/>
        </a:p>
      </dgm:t>
    </dgm:pt>
    <dgm:pt modelId="{A588226E-D317-41C1-95A5-FA9D40BAC86D}">
      <dgm:prSet phldrT="[Tekst]"/>
      <dgm:spPr/>
      <dgm:t>
        <a:bodyPr/>
        <a:lstStyle/>
        <a:p>
          <a:r>
            <a:rPr lang="pl-PL" dirty="0" err="1"/>
            <a:t>Settlement</a:t>
          </a:r>
          <a:r>
            <a:rPr lang="pl-PL" dirty="0"/>
            <a:t> of </a:t>
          </a:r>
          <a:r>
            <a:rPr lang="pl-PL" dirty="0" err="1"/>
            <a:t>shipments</a:t>
          </a:r>
          <a:endParaRPr lang="pl-PL" dirty="0"/>
        </a:p>
      </dgm:t>
    </dgm:pt>
    <dgm:pt modelId="{578B6C83-9019-46CF-811F-4FB8340A7D83}" type="parTrans" cxnId="{09804442-5010-46B2-84F2-F1427E0A1F4E}">
      <dgm:prSet/>
      <dgm:spPr/>
      <dgm:t>
        <a:bodyPr/>
        <a:lstStyle/>
        <a:p>
          <a:endParaRPr lang="pl-PL"/>
        </a:p>
      </dgm:t>
    </dgm:pt>
    <dgm:pt modelId="{488F5490-1FD6-4E3A-B891-90DDD3EF5E11}" type="sibTrans" cxnId="{09804442-5010-46B2-84F2-F1427E0A1F4E}">
      <dgm:prSet/>
      <dgm:spPr/>
      <dgm:t>
        <a:bodyPr/>
        <a:lstStyle/>
        <a:p>
          <a:endParaRPr lang="pl-PL"/>
        </a:p>
      </dgm:t>
    </dgm:pt>
    <dgm:pt modelId="{04D961A6-4107-46E9-B8E1-6B5F47D7BFB6}">
      <dgm:prSet phldrT="[Tekst]"/>
      <dgm:spPr/>
      <dgm:t>
        <a:bodyPr/>
        <a:lstStyle/>
        <a:p>
          <a:r>
            <a:rPr lang="en-US" dirty="0"/>
            <a:t>The logistics operator settles accounts for documents, pallets and issues a collective invoice for shipments</a:t>
          </a:r>
          <a:endParaRPr lang="pl-PL" dirty="0"/>
        </a:p>
      </dgm:t>
    </dgm:pt>
    <dgm:pt modelId="{19DF54E1-6D9A-47E4-B303-140E85622BED}" type="parTrans" cxnId="{EC20F27F-52DA-4D61-BFB1-93816A2883B5}">
      <dgm:prSet/>
      <dgm:spPr/>
      <dgm:t>
        <a:bodyPr/>
        <a:lstStyle/>
        <a:p>
          <a:endParaRPr lang="pl-PL"/>
        </a:p>
      </dgm:t>
    </dgm:pt>
    <dgm:pt modelId="{A6BA0B9B-BAD2-45A0-BE59-EDA1B439A93F}" type="sibTrans" cxnId="{EC20F27F-52DA-4D61-BFB1-93816A2883B5}">
      <dgm:prSet/>
      <dgm:spPr/>
      <dgm:t>
        <a:bodyPr/>
        <a:lstStyle/>
        <a:p>
          <a:endParaRPr lang="pl-PL"/>
        </a:p>
      </dgm:t>
    </dgm:pt>
    <dgm:pt modelId="{F9351687-7D41-4165-AC8E-A0E4F11F51E6}">
      <dgm:prSet phldrT="[Tekst]"/>
      <dgm:spPr/>
      <dgm:t>
        <a:bodyPr/>
        <a:lstStyle/>
        <a:p>
          <a:r>
            <a:rPr lang="en-US" dirty="0"/>
            <a:t>The sender, i.e. the customer of the logistics operator, submits orders.</a:t>
          </a:r>
          <a:endParaRPr lang="pl-PL" dirty="0"/>
        </a:p>
      </dgm:t>
    </dgm:pt>
    <dgm:pt modelId="{C7743E9D-C44C-4922-938B-E5C89B8B6441}" type="parTrans" cxnId="{2A5C535D-1810-426E-980B-80C2FF402E59}">
      <dgm:prSet/>
      <dgm:spPr/>
      <dgm:t>
        <a:bodyPr/>
        <a:lstStyle/>
        <a:p>
          <a:endParaRPr lang="pl-PL"/>
        </a:p>
      </dgm:t>
    </dgm:pt>
    <dgm:pt modelId="{C870BDAB-B5FC-439D-9495-DA38C2C8C339}" type="sibTrans" cxnId="{2A5C535D-1810-426E-980B-80C2FF402E59}">
      <dgm:prSet/>
      <dgm:spPr/>
      <dgm:t>
        <a:bodyPr/>
        <a:lstStyle/>
        <a:p>
          <a:endParaRPr lang="pl-PL"/>
        </a:p>
      </dgm:t>
    </dgm:pt>
    <dgm:pt modelId="{809520E4-C95C-4831-B497-FD72F4315B06}">
      <dgm:prSet phldrT="[Tekst]"/>
      <dgm:spPr/>
      <dgm:t>
        <a:bodyPr/>
        <a:lstStyle/>
        <a:p>
          <a:r>
            <a:rPr lang="en-US" dirty="0"/>
            <a:t>They can be sent via EDI, csv file, Excel, mail, telephone, etc.</a:t>
          </a:r>
          <a:endParaRPr lang="pl-PL" dirty="0"/>
        </a:p>
      </dgm:t>
    </dgm:pt>
    <dgm:pt modelId="{50AB66AD-E235-41E2-A759-B2CADFE3CF65}" type="parTrans" cxnId="{2B21D5AE-CD8C-4C1C-81A7-D6D11DB11152}">
      <dgm:prSet/>
      <dgm:spPr/>
      <dgm:t>
        <a:bodyPr/>
        <a:lstStyle/>
        <a:p>
          <a:endParaRPr lang="pl-PL"/>
        </a:p>
      </dgm:t>
    </dgm:pt>
    <dgm:pt modelId="{EF52CCED-637A-4E3C-824D-7644D1EC249E}" type="sibTrans" cxnId="{2B21D5AE-CD8C-4C1C-81A7-D6D11DB11152}">
      <dgm:prSet/>
      <dgm:spPr/>
      <dgm:t>
        <a:bodyPr/>
        <a:lstStyle/>
        <a:p>
          <a:endParaRPr lang="pl-PL"/>
        </a:p>
      </dgm:t>
    </dgm:pt>
    <dgm:pt modelId="{B35ADBBF-CC09-44AB-8D32-627D30AF760C}">
      <dgm:prSet phldrT="[Tekst]"/>
      <dgm:spPr/>
      <dgm:t>
        <a:bodyPr/>
        <a:lstStyle/>
        <a:p>
          <a:r>
            <a:rPr lang="pl-PL" dirty="0"/>
            <a:t>Delivery - </a:t>
          </a:r>
          <a:r>
            <a:rPr lang="pl-PL" dirty="0" err="1"/>
            <a:t>Redistribution</a:t>
          </a:r>
          <a:endParaRPr lang="pl-PL" dirty="0"/>
        </a:p>
      </dgm:t>
    </dgm:pt>
    <dgm:pt modelId="{6B9985B0-0931-4C2A-AC06-2766C42CE5A4}" type="sibTrans" cxnId="{F9936A3B-0067-41A1-94AC-E3D8B8AA1BC5}">
      <dgm:prSet/>
      <dgm:spPr/>
      <dgm:t>
        <a:bodyPr/>
        <a:lstStyle/>
        <a:p>
          <a:endParaRPr lang="pl-PL"/>
        </a:p>
      </dgm:t>
    </dgm:pt>
    <dgm:pt modelId="{474D1BAC-1FE8-4E0F-9A79-B4F6CE529C7C}" type="parTrans" cxnId="{F9936A3B-0067-41A1-94AC-E3D8B8AA1BC5}">
      <dgm:prSet/>
      <dgm:spPr/>
      <dgm:t>
        <a:bodyPr/>
        <a:lstStyle/>
        <a:p>
          <a:endParaRPr lang="pl-PL"/>
        </a:p>
      </dgm:t>
    </dgm:pt>
    <dgm:pt modelId="{116FB46F-5674-4B1B-B4DB-798BC513219B}" type="pres">
      <dgm:prSet presAssocID="{117E2FDB-D026-4F4F-B3B7-CCE383D32779}" presName="linearFlow" presStyleCnt="0">
        <dgm:presLayoutVars>
          <dgm:dir/>
          <dgm:animLvl val="lvl"/>
          <dgm:resizeHandles val="exact"/>
        </dgm:presLayoutVars>
      </dgm:prSet>
      <dgm:spPr/>
    </dgm:pt>
    <dgm:pt modelId="{56D0AE55-F2A4-46FD-82F0-8FED0538B021}" type="pres">
      <dgm:prSet presAssocID="{1BE23555-4CA4-46D0-8D6B-F412BD063483}" presName="composite" presStyleCnt="0"/>
      <dgm:spPr/>
    </dgm:pt>
    <dgm:pt modelId="{9C5390EE-FF27-4EF0-A53F-C28F64417C41}" type="pres">
      <dgm:prSet presAssocID="{1BE23555-4CA4-46D0-8D6B-F412BD06348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6BA5397-218F-4CAF-AF48-F7F11D579C00}" type="pres">
      <dgm:prSet presAssocID="{1BE23555-4CA4-46D0-8D6B-F412BD063483}" presName="parSh" presStyleLbl="node1" presStyleIdx="0" presStyleCnt="5"/>
      <dgm:spPr/>
    </dgm:pt>
    <dgm:pt modelId="{36199804-9EAE-4297-9564-07215D3163C0}" type="pres">
      <dgm:prSet presAssocID="{1BE23555-4CA4-46D0-8D6B-F412BD063483}" presName="desTx" presStyleLbl="fgAcc1" presStyleIdx="0" presStyleCnt="5">
        <dgm:presLayoutVars>
          <dgm:bulletEnabled val="1"/>
        </dgm:presLayoutVars>
      </dgm:prSet>
      <dgm:spPr/>
    </dgm:pt>
    <dgm:pt modelId="{31097C99-888F-4403-8572-D8CB9C80DE61}" type="pres">
      <dgm:prSet presAssocID="{E3DA8D6B-9821-4C94-A519-CC56085CA64C}" presName="sibTrans" presStyleLbl="sibTrans2D1" presStyleIdx="0" presStyleCnt="4"/>
      <dgm:spPr/>
    </dgm:pt>
    <dgm:pt modelId="{D64D4D56-3B0D-46D0-AD4E-5AC97601E742}" type="pres">
      <dgm:prSet presAssocID="{E3DA8D6B-9821-4C94-A519-CC56085CA64C}" presName="connTx" presStyleLbl="sibTrans2D1" presStyleIdx="0" presStyleCnt="4"/>
      <dgm:spPr/>
    </dgm:pt>
    <dgm:pt modelId="{AEE1A74B-E56D-4CB2-BD81-412C36BCAED3}" type="pres">
      <dgm:prSet presAssocID="{38D2892C-B95A-4CD8-8F17-6C4498F9FD1A}" presName="composite" presStyleCnt="0"/>
      <dgm:spPr/>
    </dgm:pt>
    <dgm:pt modelId="{95759544-EBE5-4D4C-A864-CB84F2AFD637}" type="pres">
      <dgm:prSet presAssocID="{38D2892C-B95A-4CD8-8F17-6C4498F9FD1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613BB01-DB46-4BAB-AFC9-CDE2D6142C6B}" type="pres">
      <dgm:prSet presAssocID="{38D2892C-B95A-4CD8-8F17-6C4498F9FD1A}" presName="parSh" presStyleLbl="node1" presStyleIdx="1" presStyleCnt="5"/>
      <dgm:spPr/>
    </dgm:pt>
    <dgm:pt modelId="{79DDC197-B63D-4134-BEDF-40D6B5067E1D}" type="pres">
      <dgm:prSet presAssocID="{38D2892C-B95A-4CD8-8F17-6C4498F9FD1A}" presName="desTx" presStyleLbl="fgAcc1" presStyleIdx="1" presStyleCnt="5">
        <dgm:presLayoutVars>
          <dgm:bulletEnabled val="1"/>
        </dgm:presLayoutVars>
      </dgm:prSet>
      <dgm:spPr/>
    </dgm:pt>
    <dgm:pt modelId="{872AF168-1F7D-4E05-B419-6EA12DDAD160}" type="pres">
      <dgm:prSet presAssocID="{F3C38B9C-2F3A-46D0-842F-8017BE8AA7B0}" presName="sibTrans" presStyleLbl="sibTrans2D1" presStyleIdx="1" presStyleCnt="4"/>
      <dgm:spPr/>
    </dgm:pt>
    <dgm:pt modelId="{8AF1764D-440E-4571-BD17-D59AFF0DC710}" type="pres">
      <dgm:prSet presAssocID="{F3C38B9C-2F3A-46D0-842F-8017BE8AA7B0}" presName="connTx" presStyleLbl="sibTrans2D1" presStyleIdx="1" presStyleCnt="4"/>
      <dgm:spPr/>
    </dgm:pt>
    <dgm:pt modelId="{3957706B-812C-453E-9028-880B53DC306E}" type="pres">
      <dgm:prSet presAssocID="{1DE970E7-897A-4C54-BFEA-678EB9056263}" presName="composite" presStyleCnt="0"/>
      <dgm:spPr/>
    </dgm:pt>
    <dgm:pt modelId="{4CF6C22F-E955-488D-8170-CA4DD178D9F0}" type="pres">
      <dgm:prSet presAssocID="{1DE970E7-897A-4C54-BFEA-678EB905626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F4BAC95-0090-4AC5-A1CB-D92FFBD6D927}" type="pres">
      <dgm:prSet presAssocID="{1DE970E7-897A-4C54-BFEA-678EB9056263}" presName="parSh" presStyleLbl="node1" presStyleIdx="2" presStyleCnt="5"/>
      <dgm:spPr/>
    </dgm:pt>
    <dgm:pt modelId="{D632E269-3911-4378-943C-B572D0D96CCD}" type="pres">
      <dgm:prSet presAssocID="{1DE970E7-897A-4C54-BFEA-678EB9056263}" presName="desTx" presStyleLbl="fgAcc1" presStyleIdx="2" presStyleCnt="5">
        <dgm:presLayoutVars>
          <dgm:bulletEnabled val="1"/>
        </dgm:presLayoutVars>
      </dgm:prSet>
      <dgm:spPr/>
    </dgm:pt>
    <dgm:pt modelId="{2EF3453B-BD2F-42FA-81E5-09377445F7A9}" type="pres">
      <dgm:prSet presAssocID="{230F3D92-1ED1-42BD-9ABA-555E064B1F04}" presName="sibTrans" presStyleLbl="sibTrans2D1" presStyleIdx="2" presStyleCnt="4"/>
      <dgm:spPr/>
    </dgm:pt>
    <dgm:pt modelId="{0B72AEB7-14F9-4F33-832B-0E8CC5B4B962}" type="pres">
      <dgm:prSet presAssocID="{230F3D92-1ED1-42BD-9ABA-555E064B1F04}" presName="connTx" presStyleLbl="sibTrans2D1" presStyleIdx="2" presStyleCnt="4"/>
      <dgm:spPr/>
    </dgm:pt>
    <dgm:pt modelId="{954A063B-92A1-4743-B759-F02211AAE23B}" type="pres">
      <dgm:prSet presAssocID="{B35ADBBF-CC09-44AB-8D32-627D30AF760C}" presName="composite" presStyleCnt="0"/>
      <dgm:spPr/>
    </dgm:pt>
    <dgm:pt modelId="{AB91EA1E-2E3B-498F-AF2B-8D5F8F3A01FB}" type="pres">
      <dgm:prSet presAssocID="{B35ADBBF-CC09-44AB-8D32-627D30AF76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59D7C9-CDC0-4895-AF63-137B238A2F77}" type="pres">
      <dgm:prSet presAssocID="{B35ADBBF-CC09-44AB-8D32-627D30AF760C}" presName="parSh" presStyleLbl="node1" presStyleIdx="3" presStyleCnt="5"/>
      <dgm:spPr/>
    </dgm:pt>
    <dgm:pt modelId="{2DF2E945-B7A9-49B2-BC5D-D169DC1B63E8}" type="pres">
      <dgm:prSet presAssocID="{B35ADBBF-CC09-44AB-8D32-627D30AF760C}" presName="desTx" presStyleLbl="fgAcc1" presStyleIdx="3" presStyleCnt="5">
        <dgm:presLayoutVars>
          <dgm:bulletEnabled val="1"/>
        </dgm:presLayoutVars>
      </dgm:prSet>
      <dgm:spPr/>
    </dgm:pt>
    <dgm:pt modelId="{ED24CDDC-5EE2-4A43-B3FD-50BAD05EA0B4}" type="pres">
      <dgm:prSet presAssocID="{6B9985B0-0931-4C2A-AC06-2766C42CE5A4}" presName="sibTrans" presStyleLbl="sibTrans2D1" presStyleIdx="3" presStyleCnt="4"/>
      <dgm:spPr/>
    </dgm:pt>
    <dgm:pt modelId="{1A585DDD-7957-4D78-83B4-274EA1140E8C}" type="pres">
      <dgm:prSet presAssocID="{6B9985B0-0931-4C2A-AC06-2766C42CE5A4}" presName="connTx" presStyleLbl="sibTrans2D1" presStyleIdx="3" presStyleCnt="4"/>
      <dgm:spPr/>
    </dgm:pt>
    <dgm:pt modelId="{D536746A-4145-4B50-9E99-6FEFC41F36D6}" type="pres">
      <dgm:prSet presAssocID="{A588226E-D317-41C1-95A5-FA9D40BAC86D}" presName="composite" presStyleCnt="0"/>
      <dgm:spPr/>
    </dgm:pt>
    <dgm:pt modelId="{196062BE-5E18-4493-91D0-25A03695B9FE}" type="pres">
      <dgm:prSet presAssocID="{A588226E-D317-41C1-95A5-FA9D40BAC8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037A050-5C60-4BCE-9BCE-603182A67525}" type="pres">
      <dgm:prSet presAssocID="{A588226E-D317-41C1-95A5-FA9D40BAC86D}" presName="parSh" presStyleLbl="node1" presStyleIdx="4" presStyleCnt="5"/>
      <dgm:spPr/>
    </dgm:pt>
    <dgm:pt modelId="{BB71D5DB-2871-4791-9351-380F0D30166B}" type="pres">
      <dgm:prSet presAssocID="{A588226E-D317-41C1-95A5-FA9D40BAC8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A13C6B08-506A-4CCA-A765-2A9D4E5E1662}" type="presOf" srcId="{A588226E-D317-41C1-95A5-FA9D40BAC86D}" destId="{F037A050-5C60-4BCE-9BCE-603182A67525}" srcOrd="1" destOrd="0" presId="urn:microsoft.com/office/officeart/2005/8/layout/process3"/>
    <dgm:cxn modelId="{8EE35109-BE26-4CC1-B87C-528F8C38D4D5}" type="presOf" srcId="{230F3D92-1ED1-42BD-9ABA-555E064B1F04}" destId="{0B72AEB7-14F9-4F33-832B-0E8CC5B4B962}" srcOrd="1" destOrd="0" presId="urn:microsoft.com/office/officeart/2005/8/layout/process3"/>
    <dgm:cxn modelId="{A167E20C-47E8-46F1-A64B-4550CB573E94}" type="presOf" srcId="{A588226E-D317-41C1-95A5-FA9D40BAC86D}" destId="{196062BE-5E18-4493-91D0-25A03695B9FE}" srcOrd="0" destOrd="0" presId="urn:microsoft.com/office/officeart/2005/8/layout/process3"/>
    <dgm:cxn modelId="{56612F0F-EE4D-4DE4-9B67-06D3AF6A75C0}" type="presOf" srcId="{38D2892C-B95A-4CD8-8F17-6C4498F9FD1A}" destId="{A613BB01-DB46-4BAB-AFC9-CDE2D6142C6B}" srcOrd="1" destOrd="0" presId="urn:microsoft.com/office/officeart/2005/8/layout/process3"/>
    <dgm:cxn modelId="{76F3B524-9C28-47C0-9A4F-4BE2BFECF2A0}" type="presOf" srcId="{04D961A6-4107-46E9-B8E1-6B5F47D7BFB6}" destId="{BB71D5DB-2871-4791-9351-380F0D30166B}" srcOrd="0" destOrd="0" presId="urn:microsoft.com/office/officeart/2005/8/layout/process3"/>
    <dgm:cxn modelId="{DA082028-CA6D-4E7B-9E27-D70F4A5E4472}" srcId="{117E2FDB-D026-4F4F-B3B7-CCE383D32779}" destId="{1DE970E7-897A-4C54-BFEA-678EB9056263}" srcOrd="2" destOrd="0" parTransId="{F1CB3C54-67AA-4F82-B66A-4AE8D12BFCAE}" sibTransId="{230F3D92-1ED1-42BD-9ABA-555E064B1F04}"/>
    <dgm:cxn modelId="{F9936A3B-0067-41A1-94AC-E3D8B8AA1BC5}" srcId="{117E2FDB-D026-4F4F-B3B7-CCE383D32779}" destId="{B35ADBBF-CC09-44AB-8D32-627D30AF760C}" srcOrd="3" destOrd="0" parTransId="{474D1BAC-1FE8-4E0F-9A79-B4F6CE529C7C}" sibTransId="{6B9985B0-0931-4C2A-AC06-2766C42CE5A4}"/>
    <dgm:cxn modelId="{A73C5D3D-1573-4D5A-8026-F4A2B7E201EF}" type="presOf" srcId="{38D2892C-B95A-4CD8-8F17-6C4498F9FD1A}" destId="{95759544-EBE5-4D4C-A864-CB84F2AFD637}" srcOrd="0" destOrd="0" presId="urn:microsoft.com/office/officeart/2005/8/layout/process3"/>
    <dgm:cxn modelId="{2A5C535D-1810-426E-980B-80C2FF402E59}" srcId="{1BE23555-4CA4-46D0-8D6B-F412BD063483}" destId="{F9351687-7D41-4165-AC8E-A0E4F11F51E6}" srcOrd="0" destOrd="0" parTransId="{C7743E9D-C44C-4922-938B-E5C89B8B6441}" sibTransId="{C870BDAB-B5FC-439D-9495-DA38C2C8C339}"/>
    <dgm:cxn modelId="{9033A241-EFBC-4F21-B674-D80F9C51EEEC}" type="presOf" srcId="{1BE23555-4CA4-46D0-8D6B-F412BD063483}" destId="{9C5390EE-FF27-4EF0-A53F-C28F64417C41}" srcOrd="0" destOrd="0" presId="urn:microsoft.com/office/officeart/2005/8/layout/process3"/>
    <dgm:cxn modelId="{09804442-5010-46B2-84F2-F1427E0A1F4E}" srcId="{117E2FDB-D026-4F4F-B3B7-CCE383D32779}" destId="{A588226E-D317-41C1-95A5-FA9D40BAC86D}" srcOrd="4" destOrd="0" parTransId="{578B6C83-9019-46CF-811F-4FB8340A7D83}" sibTransId="{488F5490-1FD6-4E3A-B891-90DDD3EF5E11}"/>
    <dgm:cxn modelId="{9E8BE844-64CC-4B12-BCA3-7746E78FB621}" type="presOf" srcId="{F9351687-7D41-4165-AC8E-A0E4F11F51E6}" destId="{36199804-9EAE-4297-9564-07215D3163C0}" srcOrd="0" destOrd="0" presId="urn:microsoft.com/office/officeart/2005/8/layout/process3"/>
    <dgm:cxn modelId="{D5693645-7677-452C-AABC-BCF66C2B3D2A}" srcId="{117E2FDB-D026-4F4F-B3B7-CCE383D32779}" destId="{38D2892C-B95A-4CD8-8F17-6C4498F9FD1A}" srcOrd="1" destOrd="0" parTransId="{68D90B89-E0F5-4F0A-9526-70AF040DF87B}" sibTransId="{F3C38B9C-2F3A-46D0-842F-8017BE8AA7B0}"/>
    <dgm:cxn modelId="{E8DB504F-0B1C-4B84-8D2B-B1548A04AABE}" type="presOf" srcId="{E3DA8D6B-9821-4C94-A519-CC56085CA64C}" destId="{D64D4D56-3B0D-46D0-AD4E-5AC97601E742}" srcOrd="1" destOrd="0" presId="urn:microsoft.com/office/officeart/2005/8/layout/process3"/>
    <dgm:cxn modelId="{56F64672-0321-4A0E-9173-8E74D92E9C7E}" type="presOf" srcId="{F3C38B9C-2F3A-46D0-842F-8017BE8AA7B0}" destId="{8AF1764D-440E-4571-BD17-D59AFF0DC710}" srcOrd="1" destOrd="0" presId="urn:microsoft.com/office/officeart/2005/8/layout/process3"/>
    <dgm:cxn modelId="{E1D83D7E-B804-4D99-AF74-236498BCDDDC}" type="presOf" srcId="{230F3D92-1ED1-42BD-9ABA-555E064B1F04}" destId="{2EF3453B-BD2F-42FA-81E5-09377445F7A9}" srcOrd="0" destOrd="0" presId="urn:microsoft.com/office/officeart/2005/8/layout/process3"/>
    <dgm:cxn modelId="{EC20F27F-52DA-4D61-BFB1-93816A2883B5}" srcId="{A588226E-D317-41C1-95A5-FA9D40BAC86D}" destId="{04D961A6-4107-46E9-B8E1-6B5F47D7BFB6}" srcOrd="0" destOrd="0" parTransId="{19DF54E1-6D9A-47E4-B303-140E85622BED}" sibTransId="{A6BA0B9B-BAD2-45A0-BE59-EDA1B439A93F}"/>
    <dgm:cxn modelId="{B90F4782-BDBE-42C4-B0B0-E61DA73B974A}" type="presOf" srcId="{B35ADBBF-CC09-44AB-8D32-627D30AF760C}" destId="{AB91EA1E-2E3B-498F-AF2B-8D5F8F3A01FB}" srcOrd="0" destOrd="0" presId="urn:microsoft.com/office/officeart/2005/8/layout/process3"/>
    <dgm:cxn modelId="{716BA987-C98B-4276-A0FD-1664077FD22A}" srcId="{38D2892C-B95A-4CD8-8F17-6C4498F9FD1A}" destId="{4B32DD77-6EFF-421E-8C87-75225EF939B9}" srcOrd="0" destOrd="0" parTransId="{AD254BDF-C8B2-47BE-978E-B328BE0AA5F7}" sibTransId="{3E3BB960-B969-425B-92BE-27EA7A1E386F}"/>
    <dgm:cxn modelId="{F9DD2693-86B7-43BA-B293-E488F38BF919}" type="presOf" srcId="{4B32DD77-6EFF-421E-8C87-75225EF939B9}" destId="{79DDC197-B63D-4134-BEDF-40D6B5067E1D}" srcOrd="0" destOrd="0" presId="urn:microsoft.com/office/officeart/2005/8/layout/process3"/>
    <dgm:cxn modelId="{97943493-F05F-44B4-94D9-F0ADD23573CA}" srcId="{117E2FDB-D026-4F4F-B3B7-CCE383D32779}" destId="{1BE23555-4CA4-46D0-8D6B-F412BD063483}" srcOrd="0" destOrd="0" parTransId="{F3A82588-75AC-49EF-94D8-19E9C9F60B73}" sibTransId="{E3DA8D6B-9821-4C94-A519-CC56085CA64C}"/>
    <dgm:cxn modelId="{F744A093-3B10-43FC-8C1E-C98D658038B0}" type="presOf" srcId="{809520E4-C95C-4831-B497-FD72F4315B06}" destId="{36199804-9EAE-4297-9564-07215D3163C0}" srcOrd="0" destOrd="1" presId="urn:microsoft.com/office/officeart/2005/8/layout/process3"/>
    <dgm:cxn modelId="{CDCFD993-BA3A-4AF7-B2FB-A523F3A90128}" type="presOf" srcId="{B64CD984-538F-4879-A227-AB92E0308736}" destId="{D632E269-3911-4378-943C-B572D0D96CCD}" srcOrd="0" destOrd="0" presId="urn:microsoft.com/office/officeart/2005/8/layout/process3"/>
    <dgm:cxn modelId="{42AF7399-4F7C-4342-AB27-DB6CB38B091A}" type="presOf" srcId="{E1422D36-F5BB-4348-8282-F921451395D1}" destId="{2DF2E945-B7A9-49B2-BC5D-D169DC1B63E8}" srcOrd="0" destOrd="0" presId="urn:microsoft.com/office/officeart/2005/8/layout/process3"/>
    <dgm:cxn modelId="{2B21D5AE-CD8C-4C1C-81A7-D6D11DB11152}" srcId="{1BE23555-4CA4-46D0-8D6B-F412BD063483}" destId="{809520E4-C95C-4831-B497-FD72F4315B06}" srcOrd="1" destOrd="0" parTransId="{50AB66AD-E235-41E2-A759-B2CADFE3CF65}" sibTransId="{EF52CCED-637A-4E3C-824D-7644D1EC249E}"/>
    <dgm:cxn modelId="{12E117B3-5255-4830-B7B0-E8ABC65A3EF2}" type="presOf" srcId="{6B9985B0-0931-4C2A-AC06-2766C42CE5A4}" destId="{1A585DDD-7957-4D78-83B4-274EA1140E8C}" srcOrd="1" destOrd="0" presId="urn:microsoft.com/office/officeart/2005/8/layout/process3"/>
    <dgm:cxn modelId="{46FC89B4-1E5E-4B74-82A4-EDEEC0FE81D0}" type="presOf" srcId="{6B9985B0-0931-4C2A-AC06-2766C42CE5A4}" destId="{ED24CDDC-5EE2-4A43-B3FD-50BAD05EA0B4}" srcOrd="0" destOrd="0" presId="urn:microsoft.com/office/officeart/2005/8/layout/process3"/>
    <dgm:cxn modelId="{87B68CB8-2293-45BD-B2C6-D3166E212CE4}" type="presOf" srcId="{1DE970E7-897A-4C54-BFEA-678EB9056263}" destId="{CF4BAC95-0090-4AC5-A1CB-D92FFBD6D927}" srcOrd="1" destOrd="0" presId="urn:microsoft.com/office/officeart/2005/8/layout/process3"/>
    <dgm:cxn modelId="{9638E4C2-6FA9-4220-9314-8BE247999AC1}" type="presOf" srcId="{1DE970E7-897A-4C54-BFEA-678EB9056263}" destId="{4CF6C22F-E955-488D-8170-CA4DD178D9F0}" srcOrd="0" destOrd="0" presId="urn:microsoft.com/office/officeart/2005/8/layout/process3"/>
    <dgm:cxn modelId="{4022AFC4-6E1B-4D53-A8D5-1630EF145CA0}" srcId="{B35ADBBF-CC09-44AB-8D32-627D30AF760C}" destId="{E1422D36-F5BB-4348-8282-F921451395D1}" srcOrd="0" destOrd="0" parTransId="{9BC596E2-E020-41CD-8E40-B56DCD5A6327}" sibTransId="{2BD0A96C-982D-41CF-8196-F8DD7DFD4BB0}"/>
    <dgm:cxn modelId="{8A42D4C9-60F0-4ED7-B71B-18D7BDDA404A}" type="presOf" srcId="{1BE23555-4CA4-46D0-8D6B-F412BD063483}" destId="{C6BA5397-218F-4CAF-AF48-F7F11D579C00}" srcOrd="1" destOrd="0" presId="urn:microsoft.com/office/officeart/2005/8/layout/process3"/>
    <dgm:cxn modelId="{9BD3FFCC-B5B3-41D3-8F30-BE7F8DC9E0AE}" type="presOf" srcId="{117E2FDB-D026-4F4F-B3B7-CCE383D32779}" destId="{116FB46F-5674-4B1B-B4DB-798BC513219B}" srcOrd="0" destOrd="0" presId="urn:microsoft.com/office/officeart/2005/8/layout/process3"/>
    <dgm:cxn modelId="{2C053DD1-7DF7-4D61-8D74-335AA2713A91}" type="presOf" srcId="{F3C38B9C-2F3A-46D0-842F-8017BE8AA7B0}" destId="{872AF168-1F7D-4E05-B419-6EA12DDAD160}" srcOrd="0" destOrd="0" presId="urn:microsoft.com/office/officeart/2005/8/layout/process3"/>
    <dgm:cxn modelId="{89D1B0D4-C365-4953-AC77-F38B32CA09F2}" type="presOf" srcId="{B35ADBBF-CC09-44AB-8D32-627D30AF760C}" destId="{2159D7C9-CDC0-4895-AF63-137B238A2F77}" srcOrd="1" destOrd="0" presId="urn:microsoft.com/office/officeart/2005/8/layout/process3"/>
    <dgm:cxn modelId="{A0FFBEF7-F06B-4CBB-9B15-A51B91DFAA02}" srcId="{1DE970E7-897A-4C54-BFEA-678EB9056263}" destId="{B64CD984-538F-4879-A227-AB92E0308736}" srcOrd="0" destOrd="0" parTransId="{1BF2FA68-17D8-4D42-B98D-B0D5929266B1}" sibTransId="{13F671BF-870B-4FB8-9820-B7BDBD6954E5}"/>
    <dgm:cxn modelId="{28617FFA-D3EC-4D6D-8DCA-DE2CD6867BEE}" type="presOf" srcId="{E3DA8D6B-9821-4C94-A519-CC56085CA64C}" destId="{31097C99-888F-4403-8572-D8CB9C80DE61}" srcOrd="0" destOrd="0" presId="urn:microsoft.com/office/officeart/2005/8/layout/process3"/>
    <dgm:cxn modelId="{71B2576C-AB1A-4307-8098-BD2F8B0FAD0C}" type="presParOf" srcId="{116FB46F-5674-4B1B-B4DB-798BC513219B}" destId="{56D0AE55-F2A4-46FD-82F0-8FED0538B021}" srcOrd="0" destOrd="0" presId="urn:microsoft.com/office/officeart/2005/8/layout/process3"/>
    <dgm:cxn modelId="{826E46C6-43B5-4E7D-B0D3-DC5A41BDB80A}" type="presParOf" srcId="{56D0AE55-F2A4-46FD-82F0-8FED0538B021}" destId="{9C5390EE-FF27-4EF0-A53F-C28F64417C41}" srcOrd="0" destOrd="0" presId="urn:microsoft.com/office/officeart/2005/8/layout/process3"/>
    <dgm:cxn modelId="{B36B2991-D400-4662-8848-1BD23E16462E}" type="presParOf" srcId="{56D0AE55-F2A4-46FD-82F0-8FED0538B021}" destId="{C6BA5397-218F-4CAF-AF48-F7F11D579C00}" srcOrd="1" destOrd="0" presId="urn:microsoft.com/office/officeart/2005/8/layout/process3"/>
    <dgm:cxn modelId="{24C1D655-1DE8-444F-8A45-F9D135A3B680}" type="presParOf" srcId="{56D0AE55-F2A4-46FD-82F0-8FED0538B021}" destId="{36199804-9EAE-4297-9564-07215D3163C0}" srcOrd="2" destOrd="0" presId="urn:microsoft.com/office/officeart/2005/8/layout/process3"/>
    <dgm:cxn modelId="{979F77A8-86E0-473D-B4AD-07095E33AB6B}" type="presParOf" srcId="{116FB46F-5674-4B1B-B4DB-798BC513219B}" destId="{31097C99-888F-4403-8572-D8CB9C80DE61}" srcOrd="1" destOrd="0" presId="urn:microsoft.com/office/officeart/2005/8/layout/process3"/>
    <dgm:cxn modelId="{CFD4F6DA-3C0A-4A07-88A5-8DE620776AF9}" type="presParOf" srcId="{31097C99-888F-4403-8572-D8CB9C80DE61}" destId="{D64D4D56-3B0D-46D0-AD4E-5AC97601E742}" srcOrd="0" destOrd="0" presId="urn:microsoft.com/office/officeart/2005/8/layout/process3"/>
    <dgm:cxn modelId="{E4A1B09E-1185-4C14-ADEC-F7B0F145977A}" type="presParOf" srcId="{116FB46F-5674-4B1B-B4DB-798BC513219B}" destId="{AEE1A74B-E56D-4CB2-BD81-412C36BCAED3}" srcOrd="2" destOrd="0" presId="urn:microsoft.com/office/officeart/2005/8/layout/process3"/>
    <dgm:cxn modelId="{E71F4014-29B2-4194-8901-ED6352A6D2D7}" type="presParOf" srcId="{AEE1A74B-E56D-4CB2-BD81-412C36BCAED3}" destId="{95759544-EBE5-4D4C-A864-CB84F2AFD637}" srcOrd="0" destOrd="0" presId="urn:microsoft.com/office/officeart/2005/8/layout/process3"/>
    <dgm:cxn modelId="{07FF88E2-E60D-4A9A-A8CE-FDB3002A821F}" type="presParOf" srcId="{AEE1A74B-E56D-4CB2-BD81-412C36BCAED3}" destId="{A613BB01-DB46-4BAB-AFC9-CDE2D6142C6B}" srcOrd="1" destOrd="0" presId="urn:microsoft.com/office/officeart/2005/8/layout/process3"/>
    <dgm:cxn modelId="{C107ED49-1961-47AC-8F6B-ECEB9528F385}" type="presParOf" srcId="{AEE1A74B-E56D-4CB2-BD81-412C36BCAED3}" destId="{79DDC197-B63D-4134-BEDF-40D6B5067E1D}" srcOrd="2" destOrd="0" presId="urn:microsoft.com/office/officeart/2005/8/layout/process3"/>
    <dgm:cxn modelId="{61703BEA-9D67-429F-8247-897B76985756}" type="presParOf" srcId="{116FB46F-5674-4B1B-B4DB-798BC513219B}" destId="{872AF168-1F7D-4E05-B419-6EA12DDAD160}" srcOrd="3" destOrd="0" presId="urn:microsoft.com/office/officeart/2005/8/layout/process3"/>
    <dgm:cxn modelId="{770DA77A-7D1C-47BD-805F-1A8A16AD2AC5}" type="presParOf" srcId="{872AF168-1F7D-4E05-B419-6EA12DDAD160}" destId="{8AF1764D-440E-4571-BD17-D59AFF0DC710}" srcOrd="0" destOrd="0" presId="urn:microsoft.com/office/officeart/2005/8/layout/process3"/>
    <dgm:cxn modelId="{7936CA29-2F73-42F6-90B5-AB709067F1B5}" type="presParOf" srcId="{116FB46F-5674-4B1B-B4DB-798BC513219B}" destId="{3957706B-812C-453E-9028-880B53DC306E}" srcOrd="4" destOrd="0" presId="urn:microsoft.com/office/officeart/2005/8/layout/process3"/>
    <dgm:cxn modelId="{4E6D5F98-4992-43AF-9E8C-DFD301A57413}" type="presParOf" srcId="{3957706B-812C-453E-9028-880B53DC306E}" destId="{4CF6C22F-E955-488D-8170-CA4DD178D9F0}" srcOrd="0" destOrd="0" presId="urn:microsoft.com/office/officeart/2005/8/layout/process3"/>
    <dgm:cxn modelId="{5C5E116A-921D-482E-88B1-C554D076C8F0}" type="presParOf" srcId="{3957706B-812C-453E-9028-880B53DC306E}" destId="{CF4BAC95-0090-4AC5-A1CB-D92FFBD6D927}" srcOrd="1" destOrd="0" presId="urn:microsoft.com/office/officeart/2005/8/layout/process3"/>
    <dgm:cxn modelId="{71C6C818-18F1-4A90-B2B2-099468F5F0CB}" type="presParOf" srcId="{3957706B-812C-453E-9028-880B53DC306E}" destId="{D632E269-3911-4378-943C-B572D0D96CCD}" srcOrd="2" destOrd="0" presId="urn:microsoft.com/office/officeart/2005/8/layout/process3"/>
    <dgm:cxn modelId="{08D74319-EA9B-4E18-9737-34133B369B2E}" type="presParOf" srcId="{116FB46F-5674-4B1B-B4DB-798BC513219B}" destId="{2EF3453B-BD2F-42FA-81E5-09377445F7A9}" srcOrd="5" destOrd="0" presId="urn:microsoft.com/office/officeart/2005/8/layout/process3"/>
    <dgm:cxn modelId="{6D41F491-C24A-45F8-AC26-3CA70C84B215}" type="presParOf" srcId="{2EF3453B-BD2F-42FA-81E5-09377445F7A9}" destId="{0B72AEB7-14F9-4F33-832B-0E8CC5B4B962}" srcOrd="0" destOrd="0" presId="urn:microsoft.com/office/officeart/2005/8/layout/process3"/>
    <dgm:cxn modelId="{C5805A98-6A57-4DED-84AF-125FDE4C6F59}" type="presParOf" srcId="{116FB46F-5674-4B1B-B4DB-798BC513219B}" destId="{954A063B-92A1-4743-B759-F02211AAE23B}" srcOrd="6" destOrd="0" presId="urn:microsoft.com/office/officeart/2005/8/layout/process3"/>
    <dgm:cxn modelId="{4C464012-CA7B-4531-AC9B-2C61E27466F7}" type="presParOf" srcId="{954A063B-92A1-4743-B759-F02211AAE23B}" destId="{AB91EA1E-2E3B-498F-AF2B-8D5F8F3A01FB}" srcOrd="0" destOrd="0" presId="urn:microsoft.com/office/officeart/2005/8/layout/process3"/>
    <dgm:cxn modelId="{61DECD0C-9BE5-445C-B0FE-2CA88A80A4A5}" type="presParOf" srcId="{954A063B-92A1-4743-B759-F02211AAE23B}" destId="{2159D7C9-CDC0-4895-AF63-137B238A2F77}" srcOrd="1" destOrd="0" presId="urn:microsoft.com/office/officeart/2005/8/layout/process3"/>
    <dgm:cxn modelId="{5F41E679-02BA-4074-AD0E-B66D74346674}" type="presParOf" srcId="{954A063B-92A1-4743-B759-F02211AAE23B}" destId="{2DF2E945-B7A9-49B2-BC5D-D169DC1B63E8}" srcOrd="2" destOrd="0" presId="urn:microsoft.com/office/officeart/2005/8/layout/process3"/>
    <dgm:cxn modelId="{932A851D-235A-41B0-B969-8FA29EBA43BF}" type="presParOf" srcId="{116FB46F-5674-4B1B-B4DB-798BC513219B}" destId="{ED24CDDC-5EE2-4A43-B3FD-50BAD05EA0B4}" srcOrd="7" destOrd="0" presId="urn:microsoft.com/office/officeart/2005/8/layout/process3"/>
    <dgm:cxn modelId="{3E77A7F4-37F2-4499-8B62-07B0A6916770}" type="presParOf" srcId="{ED24CDDC-5EE2-4A43-B3FD-50BAD05EA0B4}" destId="{1A585DDD-7957-4D78-83B4-274EA1140E8C}" srcOrd="0" destOrd="0" presId="urn:microsoft.com/office/officeart/2005/8/layout/process3"/>
    <dgm:cxn modelId="{6775BD9B-C3D5-4696-8D8D-48B4CA321306}" type="presParOf" srcId="{116FB46F-5674-4B1B-B4DB-798BC513219B}" destId="{D536746A-4145-4B50-9E99-6FEFC41F36D6}" srcOrd="8" destOrd="0" presId="urn:microsoft.com/office/officeart/2005/8/layout/process3"/>
    <dgm:cxn modelId="{E51840CF-C39B-4796-A831-97250E6750EF}" type="presParOf" srcId="{D536746A-4145-4B50-9E99-6FEFC41F36D6}" destId="{196062BE-5E18-4493-91D0-25A03695B9FE}" srcOrd="0" destOrd="0" presId="urn:microsoft.com/office/officeart/2005/8/layout/process3"/>
    <dgm:cxn modelId="{CCFF2BC2-101D-4161-8616-95BD83DE3006}" type="presParOf" srcId="{D536746A-4145-4B50-9E99-6FEFC41F36D6}" destId="{F037A050-5C60-4BCE-9BCE-603182A67525}" srcOrd="1" destOrd="0" presId="urn:microsoft.com/office/officeart/2005/8/layout/process3"/>
    <dgm:cxn modelId="{997C3110-2DA6-4AD8-81D7-F96798DA304D}" type="presParOf" srcId="{D536746A-4145-4B50-9E99-6FEFC41F36D6}" destId="{BB71D5DB-2871-4791-9351-380F0D3016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en-US" dirty="0"/>
            <a:t>Direct delivery from the customer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pl-PL" dirty="0"/>
            <a:t>Pickup</a:t>
          </a:r>
          <a:r>
            <a:rPr lang="en-US" dirty="0"/>
            <a:t> -&gt; direct delivery from the receiving branch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pl-PL" dirty="0"/>
            <a:t>Pickup</a:t>
          </a:r>
          <a:r>
            <a:rPr lang="en-US" dirty="0"/>
            <a:t> -&gt; direct delivery by car from inter-branch transport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en-US" dirty="0"/>
            <a:t>Pickup -&gt; delivery by collecting vehicle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68CE92DC-918D-49BF-B843-DDD5190D8ECB}">
      <dgm:prSet phldrT="[Tekst]"/>
      <dgm:spPr/>
      <dgm:t>
        <a:bodyPr/>
        <a:lstStyle/>
        <a:p>
          <a:r>
            <a:rPr lang="pl-PL" dirty="0"/>
            <a:t>Pickup -&gt; </a:t>
          </a:r>
          <a:r>
            <a:rPr lang="pl-PL" dirty="0" err="1"/>
            <a:t>inter-branch</a:t>
          </a:r>
          <a:r>
            <a:rPr lang="pl-PL" dirty="0"/>
            <a:t> transport -&gt; </a:t>
          </a:r>
          <a:r>
            <a:rPr lang="pl-PL" dirty="0" err="1"/>
            <a:t>delivery</a:t>
          </a:r>
          <a:endParaRPr lang="pl-PL" dirty="0"/>
        </a:p>
      </dgm:t>
    </dgm:pt>
    <dgm:pt modelId="{E3308FD1-4745-4FEA-9FD0-ED10C6B74919}" type="parTrans" cxnId="{EBD163B3-69DB-4FBF-B008-9449379BF819}">
      <dgm:prSet/>
      <dgm:spPr/>
      <dgm:t>
        <a:bodyPr/>
        <a:lstStyle/>
        <a:p>
          <a:endParaRPr lang="pl-PL"/>
        </a:p>
      </dgm:t>
    </dgm:pt>
    <dgm:pt modelId="{0B141839-69C1-42CD-8E93-41EFED52FA59}" type="sibTrans" cxnId="{EBD163B3-69DB-4FBF-B008-9449379BF819}">
      <dgm:prSet/>
      <dgm:spPr/>
      <dgm:t>
        <a:bodyPr/>
        <a:lstStyle/>
        <a:p>
          <a:endParaRPr lang="pl-PL"/>
        </a:p>
      </dgm:t>
    </dgm:pt>
    <dgm:pt modelId="{0EF9BE0A-DCBF-4BEF-9658-B0368F263D7C}">
      <dgm:prSet phldrT="[Tekst]"/>
      <dgm:spPr/>
      <dgm:t>
        <a:bodyPr/>
        <a:lstStyle/>
        <a:p>
          <a:r>
            <a:rPr lang="en-US" dirty="0"/>
            <a:t>Directional </a:t>
          </a:r>
          <a:r>
            <a:rPr lang="pl-PL" dirty="0"/>
            <a:t>pickup</a:t>
          </a:r>
          <a:r>
            <a:rPr lang="en-US" dirty="0"/>
            <a:t> (</a:t>
          </a:r>
          <a:r>
            <a:rPr lang="pl-PL" dirty="0"/>
            <a:t>pickup </a:t>
          </a:r>
          <a:r>
            <a:rPr lang="en-US" dirty="0"/>
            <a:t>carried out by the delivering branch) -&gt; delivery</a:t>
          </a:r>
          <a:endParaRPr lang="pl-PL" dirty="0"/>
        </a:p>
      </dgm:t>
    </dgm:pt>
    <dgm:pt modelId="{76D56272-C29A-4057-BC90-1DE17BA22E8E}" type="parTrans" cxnId="{DCC7AA25-A3A3-4A9A-9E83-6BCF5C7AAD84}">
      <dgm:prSet/>
      <dgm:spPr/>
      <dgm:t>
        <a:bodyPr/>
        <a:lstStyle/>
        <a:p>
          <a:endParaRPr lang="pl-PL"/>
        </a:p>
      </dgm:t>
    </dgm:pt>
    <dgm:pt modelId="{96C40160-AE60-46CA-8FB4-44E431475BFB}" type="sibTrans" cxnId="{DCC7AA25-A3A3-4A9A-9E83-6BCF5C7AAD84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6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6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6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6">
        <dgm:presLayoutVars>
          <dgm:bulletEnabled val="1"/>
        </dgm:presLayoutVars>
      </dgm:prSet>
      <dgm:spPr/>
    </dgm:pt>
    <dgm:pt modelId="{24C019B8-3D32-4C43-A6BB-337AA203FFC3}" type="pres">
      <dgm:prSet presAssocID="{BE69C0E0-AF41-4CCB-BF74-E365314361D3}" presName="sibTrans" presStyleCnt="0"/>
      <dgm:spPr/>
    </dgm:pt>
    <dgm:pt modelId="{6A9C4C1A-0722-4B69-85CC-0C1D1C2A6319}" type="pres">
      <dgm:prSet presAssocID="{68CE92DC-918D-49BF-B843-DDD5190D8ECB}" presName="node" presStyleLbl="node1" presStyleIdx="4" presStyleCnt="6">
        <dgm:presLayoutVars>
          <dgm:bulletEnabled val="1"/>
        </dgm:presLayoutVars>
      </dgm:prSet>
      <dgm:spPr/>
    </dgm:pt>
    <dgm:pt modelId="{BEDCBAB2-0E7A-47D1-A4FE-B1A0E88CAB0C}" type="pres">
      <dgm:prSet presAssocID="{0B141839-69C1-42CD-8E93-41EFED52FA59}" presName="sibTrans" presStyleCnt="0"/>
      <dgm:spPr/>
    </dgm:pt>
    <dgm:pt modelId="{D6572035-1E8E-4DBD-88FE-69543F072926}" type="pres">
      <dgm:prSet presAssocID="{0EF9BE0A-DCBF-4BEF-9658-B0368F263D7C}" presName="node" presStyleLbl="node1" presStyleIdx="5" presStyleCnt="6">
        <dgm:presLayoutVars>
          <dgm:bulletEnabled val="1"/>
        </dgm:presLayoutVars>
      </dgm:prSet>
      <dgm:spPr/>
    </dgm:pt>
  </dgm:ptLst>
  <dgm:cxnLst>
    <dgm:cxn modelId="{2E65061E-04C6-46B8-8EA5-1F79F57EBB01}" type="presOf" srcId="{68CE92DC-918D-49BF-B843-DDD5190D8ECB}" destId="{6A9C4C1A-0722-4B69-85CC-0C1D1C2A6319}" srcOrd="0" destOrd="0" presId="urn:microsoft.com/office/officeart/2005/8/layout/default"/>
    <dgm:cxn modelId="{DCC7AA25-A3A3-4A9A-9E83-6BCF5C7AAD84}" srcId="{FA235775-CD05-4A0C-9373-41659AEFF0C7}" destId="{0EF9BE0A-DCBF-4BEF-9658-B0368F263D7C}" srcOrd="5" destOrd="0" parTransId="{76D56272-C29A-4057-BC90-1DE17BA22E8E}" sibTransId="{96C40160-AE60-46CA-8FB4-44E431475BFB}"/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A1CF5AE-7B2B-446B-A440-47736088155B}" type="presOf" srcId="{0EF9BE0A-DCBF-4BEF-9658-B0368F263D7C}" destId="{D6572035-1E8E-4DBD-88FE-69543F072926}" srcOrd="0" destOrd="0" presId="urn:microsoft.com/office/officeart/2005/8/layout/default"/>
    <dgm:cxn modelId="{EBD163B3-69DB-4FBF-B008-9449379BF819}" srcId="{FA235775-CD05-4A0C-9373-41659AEFF0C7}" destId="{68CE92DC-918D-49BF-B843-DDD5190D8ECB}" srcOrd="4" destOrd="0" parTransId="{E3308FD1-4745-4FEA-9FD0-ED10C6B74919}" sibTransId="{0B141839-69C1-42CD-8E93-41EFED52FA59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  <dgm:cxn modelId="{53EECDAB-FC5D-4147-A3BF-D41EF8A70ADD}" type="presParOf" srcId="{B0FDD8F4-4658-43CD-ABD7-B5A1F5526B97}" destId="{24C019B8-3D32-4C43-A6BB-337AA203FFC3}" srcOrd="7" destOrd="0" presId="urn:microsoft.com/office/officeart/2005/8/layout/default"/>
    <dgm:cxn modelId="{2C236AC6-8BCF-4101-878B-7F4159D47ABA}" type="presParOf" srcId="{B0FDD8F4-4658-43CD-ABD7-B5A1F5526B97}" destId="{6A9C4C1A-0722-4B69-85CC-0C1D1C2A6319}" srcOrd="8" destOrd="0" presId="urn:microsoft.com/office/officeart/2005/8/layout/default"/>
    <dgm:cxn modelId="{478E8EC1-D3E7-413D-A2FB-69C2AB2B882D}" type="presParOf" srcId="{B0FDD8F4-4658-43CD-ABD7-B5A1F5526B97}" destId="{BEDCBAB2-0E7A-47D1-A4FE-B1A0E88CAB0C}" srcOrd="9" destOrd="0" presId="urn:microsoft.com/office/officeart/2005/8/layout/default"/>
    <dgm:cxn modelId="{16204A73-A0CE-4A7C-BFE7-CC18C8FD9915}" type="presParOf" srcId="{B0FDD8F4-4658-43CD-ABD7-B5A1F5526B97}" destId="{D6572035-1E8E-4DBD-88FE-69543F0729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pl-PL" dirty="0" err="1"/>
            <a:t>Maximizing</a:t>
          </a:r>
          <a:r>
            <a:rPr lang="pl-PL" dirty="0"/>
            <a:t> </a:t>
          </a:r>
          <a:r>
            <a:rPr lang="pl-PL" dirty="0" err="1"/>
            <a:t>vehicle</a:t>
          </a:r>
          <a:r>
            <a:rPr lang="pl-PL" dirty="0"/>
            <a:t> </a:t>
          </a:r>
          <a:r>
            <a:rPr lang="pl-PL" dirty="0" err="1"/>
            <a:t>filling</a:t>
          </a:r>
          <a:r>
            <a:rPr lang="pl-PL" dirty="0"/>
            <a:t> on </a:t>
          </a:r>
          <a:r>
            <a:rPr lang="pl-PL" dirty="0" err="1"/>
            <a:t>routes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pl-PL" dirty="0"/>
            <a:t>Lower CO2 </a:t>
          </a:r>
          <a:r>
            <a:rPr lang="pl-PL" dirty="0" err="1"/>
            <a:t>emissions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en-US" dirty="0"/>
            <a:t>Possibility to reduce logistics costs for parcel senders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84F9CA89-D4BA-4D04-B5FE-A26C05B3A251}">
      <dgm:prSet phldrT="[Tekst]"/>
      <dgm:spPr/>
      <dgm:t>
        <a:bodyPr/>
        <a:lstStyle/>
        <a:p>
          <a:r>
            <a:rPr lang="en-US" dirty="0"/>
            <a:t>Possibility of delivering pallet shipments by the smallest companies</a:t>
          </a:r>
          <a:endParaRPr lang="pl-PL" dirty="0"/>
        </a:p>
      </dgm:t>
    </dgm:pt>
    <dgm:pt modelId="{5FD5B4E3-CADE-4014-925E-18E819A2DA1C}" type="parTrans" cxnId="{D04A3CBB-12C3-48A4-93F7-58BF99F2EE80}">
      <dgm:prSet/>
      <dgm:spPr/>
      <dgm:t>
        <a:bodyPr/>
        <a:lstStyle/>
        <a:p>
          <a:endParaRPr lang="pl-PL"/>
        </a:p>
      </dgm:t>
    </dgm:pt>
    <dgm:pt modelId="{585CBB6F-6E76-4406-8A61-2D0A05F8F1C7}" type="sibTrans" cxnId="{D04A3CBB-12C3-48A4-93F7-58BF99F2EE80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pl-PL" dirty="0"/>
            <a:t>Full </a:t>
          </a:r>
          <a:r>
            <a:rPr lang="pl-PL" dirty="0" err="1"/>
            <a:t>identification</a:t>
          </a:r>
          <a:r>
            <a:rPr lang="pl-PL" dirty="0"/>
            <a:t> of </a:t>
          </a:r>
          <a:r>
            <a:rPr lang="pl-PL" dirty="0" err="1"/>
            <a:t>shipments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en-US" dirty="0"/>
            <a:t>Possibility to standardize and automate processes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en-US" dirty="0"/>
            <a:t>Possibility of full outsourcing of the warehouse and transport part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7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7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7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98CD99CA-6CFB-4874-A13B-00BD588883B0}" type="pres">
      <dgm:prSet presAssocID="{84F9CA89-D4BA-4D04-B5FE-A26C05B3A251}" presName="node" presStyleLbl="node1" presStyleIdx="3" presStyleCnt="7">
        <dgm:presLayoutVars>
          <dgm:bulletEnabled val="1"/>
        </dgm:presLayoutVars>
      </dgm:prSet>
      <dgm:spPr/>
    </dgm:pt>
    <dgm:pt modelId="{44CE7682-7EBA-4B9D-8F5C-CDC942C6CCDA}" type="pres">
      <dgm:prSet presAssocID="{585CBB6F-6E76-4406-8A61-2D0A05F8F1C7}" presName="sibTrans" presStyleCnt="0"/>
      <dgm:spPr/>
    </dgm:pt>
    <dgm:pt modelId="{807FDE8A-B6E6-400F-A35B-0EB535BBFB71}" type="pres">
      <dgm:prSet presAssocID="{F8AC7146-1644-4280-AEF2-E93763ECD653}" presName="node" presStyleLbl="node1" presStyleIdx="4" presStyleCnt="7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5" presStyleCnt="7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6" presStyleCnt="7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6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5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4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D04A3CBB-12C3-48A4-93F7-58BF99F2EE80}" srcId="{EA981376-2115-4583-BF97-6F039B775EDE}" destId="{84F9CA89-D4BA-4D04-B5FE-A26C05B3A251}" srcOrd="3" destOrd="0" parTransId="{5FD5B4E3-CADE-4014-925E-18E819A2DA1C}" sibTransId="{585CBB6F-6E76-4406-8A61-2D0A05F8F1C7}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25E05DFC-C3CC-4483-880D-45964C24384B}" type="presOf" srcId="{84F9CA89-D4BA-4D04-B5FE-A26C05B3A251}" destId="{98CD99CA-6CFB-4874-A13B-00BD588883B0}" srcOrd="0" destOrd="0" presId="urn:microsoft.com/office/officeart/2005/8/layout/default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D6526010-6E5A-40F9-BF85-A78AC92F6129}" type="presParOf" srcId="{5E58D6EA-54F0-4CB7-9C7B-F6A04494A9E4}" destId="{98CD99CA-6CFB-4874-A13B-00BD588883B0}" srcOrd="6" destOrd="0" presId="urn:microsoft.com/office/officeart/2005/8/layout/default"/>
    <dgm:cxn modelId="{D80149E9-F4BD-4F50-B29F-729788D0A6CD}" type="presParOf" srcId="{5E58D6EA-54F0-4CB7-9C7B-F6A04494A9E4}" destId="{44CE7682-7EBA-4B9D-8F5C-CDC942C6CCDA}" srcOrd="7" destOrd="0" presId="urn:microsoft.com/office/officeart/2005/8/layout/default"/>
    <dgm:cxn modelId="{46C7AEDE-C10A-4863-BE1E-0472E673AF68}" type="presParOf" srcId="{5E58D6EA-54F0-4CB7-9C7B-F6A04494A9E4}" destId="{807FDE8A-B6E6-400F-A35B-0EB535BBFB71}" srcOrd="8" destOrd="0" presId="urn:microsoft.com/office/officeart/2005/8/layout/default"/>
    <dgm:cxn modelId="{C6E25FE1-5433-42F3-9ECB-AA459D7054E9}" type="presParOf" srcId="{5E58D6EA-54F0-4CB7-9C7B-F6A04494A9E4}" destId="{76B82996-0C89-4BDB-95F9-697A95AC9029}" srcOrd="9" destOrd="0" presId="urn:microsoft.com/office/officeart/2005/8/layout/default"/>
    <dgm:cxn modelId="{DC5DFFE2-68A7-457C-9F6E-333D6BB2FFC5}" type="presParOf" srcId="{5E58D6EA-54F0-4CB7-9C7B-F6A04494A9E4}" destId="{EED8E3C3-42C9-4597-B79A-5FE56455A5E3}" srcOrd="10" destOrd="0" presId="urn:microsoft.com/office/officeart/2005/8/layout/default"/>
    <dgm:cxn modelId="{24FB67F8-5576-41B0-866B-762440E7E823}" type="presParOf" srcId="{5E58D6EA-54F0-4CB7-9C7B-F6A04494A9E4}" destId="{46EA06ED-5260-4284-B19D-724494CB1D25}" srcOrd="11" destOrd="0" presId="urn:microsoft.com/office/officeart/2005/8/layout/default"/>
    <dgm:cxn modelId="{C96CC1A3-EEBD-4B4F-86FF-CF041130C8C5}" type="presParOf" srcId="{5E58D6EA-54F0-4CB7-9C7B-F6A04494A9E4}" destId="{806A3002-B90F-4F4D-83AC-DCC696934A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en-US" dirty="0"/>
            <a:t>Delays in </a:t>
          </a:r>
          <a:r>
            <a:rPr lang="pl-PL" dirty="0" err="1"/>
            <a:t>pickups</a:t>
          </a:r>
          <a:r>
            <a:rPr lang="en-US" dirty="0"/>
            <a:t> or individual deliveries affect other customers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en-US" dirty="0"/>
            <a:t>Frequent reloading, increasing the risk of damage or loss of the shipment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pl-PL" dirty="0" err="1"/>
            <a:t>Complicated</a:t>
          </a:r>
          <a:r>
            <a:rPr lang="pl-PL" dirty="0"/>
            <a:t>, </a:t>
          </a:r>
          <a:r>
            <a:rPr lang="pl-PL" dirty="0" err="1"/>
            <a:t>complex</a:t>
          </a:r>
          <a:r>
            <a:rPr lang="pl-PL" dirty="0"/>
            <a:t> </a:t>
          </a:r>
          <a:r>
            <a:rPr lang="pl-PL" dirty="0" err="1"/>
            <a:t>processes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pl-PL" dirty="0" err="1"/>
            <a:t>Possibility</a:t>
          </a:r>
          <a:r>
            <a:rPr lang="pl-PL" dirty="0"/>
            <a:t> of </a:t>
          </a:r>
          <a:r>
            <a:rPr lang="pl-PL" dirty="0" err="1"/>
            <a:t>temperature</a:t>
          </a:r>
          <a:r>
            <a:rPr lang="pl-PL" dirty="0"/>
            <a:t> </a:t>
          </a:r>
          <a:r>
            <a:rPr lang="pl-PL" dirty="0" err="1"/>
            <a:t>increase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en-US" dirty="0"/>
            <a:t>Mixing shipments from many customers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en-US" dirty="0"/>
            <a:t>One shipment can travel on several routes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6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6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6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807FDE8A-B6E6-400F-A35B-0EB535BBFB71}" type="pres">
      <dgm:prSet presAssocID="{F8AC7146-1644-4280-AEF2-E93763ECD653}" presName="node" presStyleLbl="node1" presStyleIdx="3" presStyleCnt="6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4" presStyleCnt="6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5" presStyleCnt="6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5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4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3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46C7AEDE-C10A-4863-BE1E-0472E673AF68}" type="presParOf" srcId="{5E58D6EA-54F0-4CB7-9C7B-F6A04494A9E4}" destId="{807FDE8A-B6E6-400F-A35B-0EB535BBFB71}" srcOrd="6" destOrd="0" presId="urn:microsoft.com/office/officeart/2005/8/layout/default"/>
    <dgm:cxn modelId="{C6E25FE1-5433-42F3-9ECB-AA459D7054E9}" type="presParOf" srcId="{5E58D6EA-54F0-4CB7-9C7B-F6A04494A9E4}" destId="{76B82996-0C89-4BDB-95F9-697A95AC9029}" srcOrd="7" destOrd="0" presId="urn:microsoft.com/office/officeart/2005/8/layout/default"/>
    <dgm:cxn modelId="{DC5DFFE2-68A7-457C-9F6E-333D6BB2FFC5}" type="presParOf" srcId="{5E58D6EA-54F0-4CB7-9C7B-F6A04494A9E4}" destId="{EED8E3C3-42C9-4597-B79A-5FE56455A5E3}" srcOrd="8" destOrd="0" presId="urn:microsoft.com/office/officeart/2005/8/layout/default"/>
    <dgm:cxn modelId="{24FB67F8-5576-41B0-866B-762440E7E823}" type="presParOf" srcId="{5E58D6EA-54F0-4CB7-9C7B-F6A04494A9E4}" destId="{46EA06ED-5260-4284-B19D-724494CB1D25}" srcOrd="9" destOrd="0" presId="urn:microsoft.com/office/officeart/2005/8/layout/default"/>
    <dgm:cxn modelId="{C96CC1A3-EEBD-4B4F-86FF-CF041130C8C5}" type="presParOf" srcId="{5E58D6EA-54F0-4CB7-9C7B-F6A04494A9E4}" destId="{806A3002-B90F-4F4D-83AC-DCC696934A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7C334-252E-43DA-9391-50A8BE3BE7C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</dgm:pt>
    <dgm:pt modelId="{C8A34080-B9B4-4F26-A37E-CDFBC573DF62}">
      <dgm:prSet phldrT="[Tekst]"/>
      <dgm:spPr/>
      <dgm:t>
        <a:bodyPr/>
        <a:lstStyle/>
        <a:p>
          <a:r>
            <a:rPr lang="pl-PL" dirty="0" err="1"/>
            <a:t>Costs</a:t>
          </a:r>
          <a:endParaRPr lang="pl-PL" dirty="0"/>
        </a:p>
      </dgm:t>
    </dgm:pt>
    <dgm:pt modelId="{80DA37B1-0D9D-4B34-B7FC-4E7049580E93}" type="parTrans" cxnId="{18E613C5-7C17-45B8-A98C-10DF490932CF}">
      <dgm:prSet/>
      <dgm:spPr/>
      <dgm:t>
        <a:bodyPr/>
        <a:lstStyle/>
        <a:p>
          <a:endParaRPr lang="pl-PL"/>
        </a:p>
      </dgm:t>
    </dgm:pt>
    <dgm:pt modelId="{81B9EC10-24B7-4DB7-8745-E0E123EE6F07}" type="sibTrans" cxnId="{18E613C5-7C17-45B8-A98C-10DF490932CF}">
      <dgm:prSet/>
      <dgm:spPr/>
      <dgm:t>
        <a:bodyPr/>
        <a:lstStyle/>
        <a:p>
          <a:endParaRPr lang="pl-PL"/>
        </a:p>
      </dgm:t>
    </dgm:pt>
    <dgm:pt modelId="{7EDC50A5-6257-44BA-95E7-220D49878449}">
      <dgm:prSet phldrT="[Tekst]"/>
      <dgm:spPr/>
      <dgm:t>
        <a:bodyPr/>
        <a:lstStyle/>
        <a:p>
          <a:r>
            <a:rPr lang="pl-PL" dirty="0" err="1"/>
            <a:t>Quality</a:t>
          </a:r>
          <a:endParaRPr lang="pl-PL" dirty="0"/>
        </a:p>
      </dgm:t>
    </dgm:pt>
    <dgm:pt modelId="{C0D350D2-EAEB-4AB0-B017-3628BA50D055}" type="parTrans" cxnId="{82C6127B-6B7D-4360-9DE0-538D3FAEF711}">
      <dgm:prSet/>
      <dgm:spPr/>
      <dgm:t>
        <a:bodyPr/>
        <a:lstStyle/>
        <a:p>
          <a:endParaRPr lang="pl-PL"/>
        </a:p>
      </dgm:t>
    </dgm:pt>
    <dgm:pt modelId="{104FA2EC-D62E-4825-BD4E-E2B3972D4DC9}" type="sibTrans" cxnId="{82C6127B-6B7D-4360-9DE0-538D3FAEF711}">
      <dgm:prSet/>
      <dgm:spPr/>
      <dgm:t>
        <a:bodyPr/>
        <a:lstStyle/>
        <a:p>
          <a:endParaRPr lang="pl-PL"/>
        </a:p>
      </dgm:t>
    </dgm:pt>
    <dgm:pt modelId="{6444A3D6-C86D-4045-ABED-54B24C7CB18A}">
      <dgm:prSet phldrT="[Tekst]"/>
      <dgm:spPr/>
      <dgm:t>
        <a:bodyPr/>
        <a:lstStyle/>
        <a:p>
          <a:r>
            <a:rPr lang="pl-PL" dirty="0" err="1"/>
            <a:t>Reliability</a:t>
          </a:r>
          <a:endParaRPr lang="pl-PL" dirty="0"/>
        </a:p>
      </dgm:t>
    </dgm:pt>
    <dgm:pt modelId="{719CE86F-65EE-4792-B0F0-D49C3D0CE286}" type="parTrans" cxnId="{1AEBCC4A-49E4-468E-A67F-559987A9FC01}">
      <dgm:prSet/>
      <dgm:spPr/>
      <dgm:t>
        <a:bodyPr/>
        <a:lstStyle/>
        <a:p>
          <a:endParaRPr lang="pl-PL"/>
        </a:p>
      </dgm:t>
    </dgm:pt>
    <dgm:pt modelId="{2B764FAC-4A78-45D5-B8C9-12A01D446C94}" type="sibTrans" cxnId="{1AEBCC4A-49E4-468E-A67F-559987A9FC01}">
      <dgm:prSet/>
      <dgm:spPr/>
      <dgm:t>
        <a:bodyPr/>
        <a:lstStyle/>
        <a:p>
          <a:endParaRPr lang="pl-PL"/>
        </a:p>
      </dgm:t>
    </dgm:pt>
    <dgm:pt modelId="{D12B19BC-927E-47A2-9738-A863D6A50B16}">
      <dgm:prSet/>
      <dgm:spPr/>
      <dgm:t>
        <a:bodyPr/>
        <a:lstStyle/>
        <a:p>
          <a:r>
            <a:rPr lang="pl-PL" dirty="0"/>
            <a:t>Control</a:t>
          </a:r>
        </a:p>
      </dgm:t>
    </dgm:pt>
    <dgm:pt modelId="{1B4F6486-42B5-496C-AAB6-39FB5BD69C35}" type="parTrans" cxnId="{D1B5A6C5-D0B0-4C0C-B4E3-7216C0977434}">
      <dgm:prSet/>
      <dgm:spPr/>
      <dgm:t>
        <a:bodyPr/>
        <a:lstStyle/>
        <a:p>
          <a:endParaRPr lang="pl-PL"/>
        </a:p>
      </dgm:t>
    </dgm:pt>
    <dgm:pt modelId="{BDC108F7-5ADD-403F-94D2-0DAC56D0F547}" type="sibTrans" cxnId="{D1B5A6C5-D0B0-4C0C-B4E3-7216C0977434}">
      <dgm:prSet/>
      <dgm:spPr/>
      <dgm:t>
        <a:bodyPr/>
        <a:lstStyle/>
        <a:p>
          <a:endParaRPr lang="pl-PL"/>
        </a:p>
      </dgm:t>
    </dgm:pt>
    <dgm:pt modelId="{191BC737-FF7A-4CFE-988B-C2795D9CFBB1}" type="pres">
      <dgm:prSet presAssocID="{CBE7C334-252E-43DA-9391-50A8BE3BE7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7C4C59E-9A69-4ABA-8D5E-F6697DADB747}" type="pres">
      <dgm:prSet presAssocID="{CBE7C334-252E-43DA-9391-50A8BE3BE7C4}" presName="children" presStyleCnt="0"/>
      <dgm:spPr/>
    </dgm:pt>
    <dgm:pt modelId="{D9ECA597-A525-4F44-A9CE-547E83BB6E62}" type="pres">
      <dgm:prSet presAssocID="{CBE7C334-252E-43DA-9391-50A8BE3BE7C4}" presName="childPlaceholder" presStyleCnt="0"/>
      <dgm:spPr/>
    </dgm:pt>
    <dgm:pt modelId="{3AE38B21-C885-4744-A2C0-2A63983C157A}" type="pres">
      <dgm:prSet presAssocID="{CBE7C334-252E-43DA-9391-50A8BE3BE7C4}" presName="circle" presStyleCnt="0"/>
      <dgm:spPr/>
    </dgm:pt>
    <dgm:pt modelId="{0555B33F-D8B3-4CD4-B0D6-0C4C23B8A324}" type="pres">
      <dgm:prSet presAssocID="{CBE7C334-252E-43DA-9391-50A8BE3BE7C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86F3CEA-0FBD-4889-8B80-CAAFDDAEACC3}" type="pres">
      <dgm:prSet presAssocID="{CBE7C334-252E-43DA-9391-50A8BE3BE7C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647ED7-048A-4148-9FBC-4769F931C2F5}" type="pres">
      <dgm:prSet presAssocID="{CBE7C334-252E-43DA-9391-50A8BE3BE7C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BA8FD7B-C0C4-430B-A559-A6B7D1B914DA}" type="pres">
      <dgm:prSet presAssocID="{CBE7C334-252E-43DA-9391-50A8BE3BE7C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DBA3E0D-99AB-4B21-9F45-618785F3ED6A}" type="pres">
      <dgm:prSet presAssocID="{CBE7C334-252E-43DA-9391-50A8BE3BE7C4}" presName="quadrantPlaceholder" presStyleCnt="0"/>
      <dgm:spPr/>
    </dgm:pt>
    <dgm:pt modelId="{AEFD7FE5-84D3-4338-9B18-A966A28BC497}" type="pres">
      <dgm:prSet presAssocID="{CBE7C334-252E-43DA-9391-50A8BE3BE7C4}" presName="center1" presStyleLbl="fgShp" presStyleIdx="0" presStyleCnt="2"/>
      <dgm:spPr/>
    </dgm:pt>
    <dgm:pt modelId="{B6AD3742-FBBE-4DD7-A73E-508FCEB858D6}" type="pres">
      <dgm:prSet presAssocID="{CBE7C334-252E-43DA-9391-50A8BE3BE7C4}" presName="center2" presStyleLbl="fgShp" presStyleIdx="1" presStyleCnt="2"/>
      <dgm:spPr/>
    </dgm:pt>
  </dgm:ptLst>
  <dgm:cxnLst>
    <dgm:cxn modelId="{1CC1015D-0E6C-4643-83B0-236CD20F068F}" type="presOf" srcId="{CBE7C334-252E-43DA-9391-50A8BE3BE7C4}" destId="{191BC737-FF7A-4CFE-988B-C2795D9CFBB1}" srcOrd="0" destOrd="0" presId="urn:microsoft.com/office/officeart/2005/8/layout/cycle4"/>
    <dgm:cxn modelId="{0314844A-5A90-4E72-9DDB-2EE6C993F2E9}" type="presOf" srcId="{7EDC50A5-6257-44BA-95E7-220D49878449}" destId="{C86F3CEA-0FBD-4889-8B80-CAAFDDAEACC3}" srcOrd="0" destOrd="0" presId="urn:microsoft.com/office/officeart/2005/8/layout/cycle4"/>
    <dgm:cxn modelId="{1AEBCC4A-49E4-468E-A67F-559987A9FC01}" srcId="{CBE7C334-252E-43DA-9391-50A8BE3BE7C4}" destId="{6444A3D6-C86D-4045-ABED-54B24C7CB18A}" srcOrd="2" destOrd="0" parTransId="{719CE86F-65EE-4792-B0F0-D49C3D0CE286}" sibTransId="{2B764FAC-4A78-45D5-B8C9-12A01D446C94}"/>
    <dgm:cxn modelId="{9A1DB47A-6579-4309-83C9-1B8DDDCE5B46}" type="presOf" srcId="{D12B19BC-927E-47A2-9738-A863D6A50B16}" destId="{BBA8FD7B-C0C4-430B-A559-A6B7D1B914DA}" srcOrd="0" destOrd="0" presId="urn:microsoft.com/office/officeart/2005/8/layout/cycle4"/>
    <dgm:cxn modelId="{82C6127B-6B7D-4360-9DE0-538D3FAEF711}" srcId="{CBE7C334-252E-43DA-9391-50A8BE3BE7C4}" destId="{7EDC50A5-6257-44BA-95E7-220D49878449}" srcOrd="1" destOrd="0" parTransId="{C0D350D2-EAEB-4AB0-B017-3628BA50D055}" sibTransId="{104FA2EC-D62E-4825-BD4E-E2B3972D4DC9}"/>
    <dgm:cxn modelId="{189CDBC2-DB07-402E-9E9F-747F3FB1EC1B}" type="presOf" srcId="{6444A3D6-C86D-4045-ABED-54B24C7CB18A}" destId="{F3647ED7-048A-4148-9FBC-4769F931C2F5}" srcOrd="0" destOrd="0" presId="urn:microsoft.com/office/officeart/2005/8/layout/cycle4"/>
    <dgm:cxn modelId="{18E613C5-7C17-45B8-A98C-10DF490932CF}" srcId="{CBE7C334-252E-43DA-9391-50A8BE3BE7C4}" destId="{C8A34080-B9B4-4F26-A37E-CDFBC573DF62}" srcOrd="0" destOrd="0" parTransId="{80DA37B1-0D9D-4B34-B7FC-4E7049580E93}" sibTransId="{81B9EC10-24B7-4DB7-8745-E0E123EE6F07}"/>
    <dgm:cxn modelId="{D1B5A6C5-D0B0-4C0C-B4E3-7216C0977434}" srcId="{CBE7C334-252E-43DA-9391-50A8BE3BE7C4}" destId="{D12B19BC-927E-47A2-9738-A863D6A50B16}" srcOrd="3" destOrd="0" parTransId="{1B4F6486-42B5-496C-AAB6-39FB5BD69C35}" sibTransId="{BDC108F7-5ADD-403F-94D2-0DAC56D0F547}"/>
    <dgm:cxn modelId="{B2098DE8-E31A-4FCC-A037-17D4351E41BB}" type="presOf" srcId="{C8A34080-B9B4-4F26-A37E-CDFBC573DF62}" destId="{0555B33F-D8B3-4CD4-B0D6-0C4C23B8A324}" srcOrd="0" destOrd="0" presId="urn:microsoft.com/office/officeart/2005/8/layout/cycle4"/>
    <dgm:cxn modelId="{5CA06F5C-65A2-4F0C-9509-4DFBFE4B7715}" type="presParOf" srcId="{191BC737-FF7A-4CFE-988B-C2795D9CFBB1}" destId="{C7C4C59E-9A69-4ABA-8D5E-F6697DADB747}" srcOrd="0" destOrd="0" presId="urn:microsoft.com/office/officeart/2005/8/layout/cycle4"/>
    <dgm:cxn modelId="{861C4E01-E568-4B2B-A97F-6E525E377039}" type="presParOf" srcId="{C7C4C59E-9A69-4ABA-8D5E-F6697DADB747}" destId="{D9ECA597-A525-4F44-A9CE-547E83BB6E62}" srcOrd="0" destOrd="0" presId="urn:microsoft.com/office/officeart/2005/8/layout/cycle4"/>
    <dgm:cxn modelId="{C5320AFD-02B0-4F32-AC49-F9A146033BA0}" type="presParOf" srcId="{191BC737-FF7A-4CFE-988B-C2795D9CFBB1}" destId="{3AE38B21-C885-4744-A2C0-2A63983C157A}" srcOrd="1" destOrd="0" presId="urn:microsoft.com/office/officeart/2005/8/layout/cycle4"/>
    <dgm:cxn modelId="{53324EDB-A13C-41E7-A709-5CE4207272AA}" type="presParOf" srcId="{3AE38B21-C885-4744-A2C0-2A63983C157A}" destId="{0555B33F-D8B3-4CD4-B0D6-0C4C23B8A324}" srcOrd="0" destOrd="0" presId="urn:microsoft.com/office/officeart/2005/8/layout/cycle4"/>
    <dgm:cxn modelId="{6BBA012A-36BB-4946-80DD-78673BE16435}" type="presParOf" srcId="{3AE38B21-C885-4744-A2C0-2A63983C157A}" destId="{C86F3CEA-0FBD-4889-8B80-CAAFDDAEACC3}" srcOrd="1" destOrd="0" presId="urn:microsoft.com/office/officeart/2005/8/layout/cycle4"/>
    <dgm:cxn modelId="{D47ADFE5-A52C-4AB6-AA07-5D4FD94E8C5F}" type="presParOf" srcId="{3AE38B21-C885-4744-A2C0-2A63983C157A}" destId="{F3647ED7-048A-4148-9FBC-4769F931C2F5}" srcOrd="2" destOrd="0" presId="urn:microsoft.com/office/officeart/2005/8/layout/cycle4"/>
    <dgm:cxn modelId="{A3230BFC-3EC4-4C07-925F-5F6367EF7C4D}" type="presParOf" srcId="{3AE38B21-C885-4744-A2C0-2A63983C157A}" destId="{BBA8FD7B-C0C4-430B-A559-A6B7D1B914DA}" srcOrd="3" destOrd="0" presId="urn:microsoft.com/office/officeart/2005/8/layout/cycle4"/>
    <dgm:cxn modelId="{CB48FEDD-775E-4384-875F-FED9688C1267}" type="presParOf" srcId="{3AE38B21-C885-4744-A2C0-2A63983C157A}" destId="{0DBA3E0D-99AB-4B21-9F45-618785F3ED6A}" srcOrd="4" destOrd="0" presId="urn:microsoft.com/office/officeart/2005/8/layout/cycle4"/>
    <dgm:cxn modelId="{5AB9FF0D-DAC2-4F74-A482-34692167A511}" type="presParOf" srcId="{191BC737-FF7A-4CFE-988B-C2795D9CFBB1}" destId="{AEFD7FE5-84D3-4338-9B18-A966A28BC497}" srcOrd="2" destOrd="0" presId="urn:microsoft.com/office/officeart/2005/8/layout/cycle4"/>
    <dgm:cxn modelId="{C7D71D2E-CB8B-4688-A52C-22370C33B9AC}" type="presParOf" srcId="{191BC737-FF7A-4CFE-988B-C2795D9CFBB1}" destId="{B6AD3742-FBBE-4DD7-A73E-508FCEB858D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pl-PL" dirty="0" err="1"/>
            <a:t>Additional</a:t>
          </a:r>
          <a:r>
            <a:rPr lang="pl-PL" dirty="0"/>
            <a:t> </a:t>
          </a:r>
          <a:r>
            <a:rPr lang="pl-PL" dirty="0" err="1"/>
            <a:t>costs</a:t>
          </a:r>
          <a:endParaRPr lang="pl-PL" dirty="0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pl-PL" dirty="0"/>
            <a:t>Base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en-US" sz="1800" b="1">
              <a:latin typeface="Tahoma" panose="020B0604030504040204" pitchFamily="34" charset="0"/>
              <a:cs typeface="Times New Roman" panose="02020603050405020304" pitchFamily="18" charset="0"/>
            </a:rPr>
            <a:t>Base shipment charge equal to PLN 688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2C32387D-A552-4FD8-B47A-A184041EF7D2}">
      <dgm:prSet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</a:t>
          </a:r>
          <a:r>
            <a:rPr lang="pl-PL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toll</a:t>
          </a:r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10%</a:t>
          </a:r>
        </a:p>
      </dgm:t>
    </dgm:pt>
    <dgm:pt modelId="{E00AA702-B128-49A7-8D97-04B585DD6EEE}" type="parTrans" cxnId="{C0C02D85-2B28-434A-A4ED-0CAADF83A31F}">
      <dgm:prSet/>
      <dgm:spPr/>
      <dgm:t>
        <a:bodyPr/>
        <a:lstStyle/>
        <a:p>
          <a:endParaRPr lang="pl-PL"/>
        </a:p>
      </dgm:t>
    </dgm:pt>
    <dgm:pt modelId="{925A35BC-AF8D-4F30-8FF0-B0E20ED09A5C}" type="sibTrans" cxnId="{C0C02D85-2B28-434A-A4ED-0CAADF83A31F}">
      <dgm:prSet/>
      <dgm:spPr/>
      <dgm:t>
        <a:bodyPr/>
        <a:lstStyle/>
        <a:p>
          <a:endParaRPr lang="pl-PL"/>
        </a:p>
      </dgm:t>
    </dgm:pt>
    <dgm:pt modelId="{2F584F89-251F-4DD3-A53C-11F030D6382D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Pallet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replacement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PLN 10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4E3845F-6F6D-4E42-9C63-FFC8CE4B6F16}" type="parTrans" cxnId="{D81CC743-0B5B-4CD8-9929-D00F7AACE1DC}">
      <dgm:prSet/>
      <dgm:spPr/>
      <dgm:t>
        <a:bodyPr/>
        <a:lstStyle/>
        <a:p>
          <a:endParaRPr lang="pl-PL"/>
        </a:p>
      </dgm:t>
    </dgm:pt>
    <dgm:pt modelId="{E889CAF8-B5F3-4E5A-BA71-D36BB608F7E5}" type="sibTrans" cxnId="{D81CC743-0B5B-4CD8-9929-D00F7AACE1DC}">
      <dgm:prSet/>
      <dgm:spPr/>
      <dgm:t>
        <a:bodyPr/>
        <a:lstStyle/>
        <a:p>
          <a:endParaRPr lang="pl-PL"/>
        </a:p>
      </dgm:t>
    </dgm:pt>
    <dgm:pt modelId="{6FED4988-0590-4AEC-B686-490DECA7A818}">
      <dgm:prSet/>
      <dgm:spPr/>
      <dgm:t>
        <a:bodyPr/>
        <a:lstStyle/>
        <a:p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Weekend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delivery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–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D40D2C0-A714-48FD-BC95-F75F05421475}" type="parTrans" cxnId="{1E127202-9D35-4DDB-B88A-072A2C008DEC}">
      <dgm:prSet/>
      <dgm:spPr/>
      <dgm:t>
        <a:bodyPr/>
        <a:lstStyle/>
        <a:p>
          <a:endParaRPr lang="pl-PL"/>
        </a:p>
      </dgm:t>
    </dgm:pt>
    <dgm:pt modelId="{8AD61705-CDFA-4F49-8D80-0C55897B947E}" type="sibTrans" cxnId="{1E127202-9D35-4DDB-B88A-072A2C008DEC}">
      <dgm:prSet/>
      <dgm:spPr/>
      <dgm:t>
        <a:bodyPr/>
        <a:lstStyle/>
        <a:p>
          <a:endParaRPr lang="pl-PL"/>
        </a:p>
      </dgm:t>
    </dgm:pt>
    <dgm:pt modelId="{212F22C3-37EF-4D00-B3A1-E190D14C0E92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The fuel correction in June 2024 is 3% (from the fuel correction sheet)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075591-B3BA-4AAA-8F1A-0C17D1B58731}" type="parTrans" cxnId="{7EEEC7DA-612E-4EA5-9661-5C7C7ECAA148}">
      <dgm:prSet/>
      <dgm:spPr/>
      <dgm:t>
        <a:bodyPr/>
        <a:lstStyle/>
        <a:p>
          <a:endParaRPr lang="pl-PL"/>
        </a:p>
      </dgm:t>
    </dgm:pt>
    <dgm:pt modelId="{4C1D25AD-41E8-4E1D-9918-72D8431DA576}" type="sibTrans" cxnId="{7EEEC7DA-612E-4EA5-9661-5C7C7ECAA148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7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7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5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7"/>
      <dgm:spPr/>
    </dgm:pt>
    <dgm:pt modelId="{6CBF1E99-5D83-4410-AD7B-AD95C5C27D32}" type="pres">
      <dgm:prSet presAssocID="{A978BCDA-65C9-4B04-9500-2FBA0EED5A40}" presName="vert1" presStyleCnt="0"/>
      <dgm:spPr/>
    </dgm:pt>
    <dgm:pt modelId="{8DEF7005-797A-45E0-9021-FCAA368A78E9}" type="pres">
      <dgm:prSet presAssocID="{2C32387D-A552-4FD8-B47A-A184041EF7D2}" presName="vertSpace2a" presStyleCnt="0"/>
      <dgm:spPr/>
    </dgm:pt>
    <dgm:pt modelId="{03836CDF-A797-48B7-855A-7ADA8E36889F}" type="pres">
      <dgm:prSet presAssocID="{2C32387D-A552-4FD8-B47A-A184041EF7D2}" presName="horz2" presStyleCnt="0"/>
      <dgm:spPr/>
    </dgm:pt>
    <dgm:pt modelId="{F20B09C3-DD4E-4C69-9428-8EFEBB56BD41}" type="pres">
      <dgm:prSet presAssocID="{2C32387D-A552-4FD8-B47A-A184041EF7D2}" presName="horzSpace2" presStyleCnt="0"/>
      <dgm:spPr/>
    </dgm:pt>
    <dgm:pt modelId="{09D8D05A-0D9C-4E8A-A224-FA27AB817AB5}" type="pres">
      <dgm:prSet presAssocID="{2C32387D-A552-4FD8-B47A-A184041EF7D2}" presName="tx2" presStyleLbl="revTx" presStyleIdx="3" presStyleCnt="7"/>
      <dgm:spPr/>
    </dgm:pt>
    <dgm:pt modelId="{04D65A42-837D-4F2E-8AF8-50F479CF1EB3}" type="pres">
      <dgm:prSet presAssocID="{2C32387D-A552-4FD8-B47A-A184041EF7D2}" presName="vert2" presStyleCnt="0"/>
      <dgm:spPr/>
    </dgm:pt>
    <dgm:pt modelId="{A5BE11CE-4058-4537-9DF2-F8BDB5DFBC07}" type="pres">
      <dgm:prSet presAssocID="{2C32387D-A552-4FD8-B47A-A184041EF7D2}" presName="thinLine2b" presStyleLbl="callout" presStyleIdx="1" presStyleCnt="5"/>
      <dgm:spPr/>
    </dgm:pt>
    <dgm:pt modelId="{48A725F8-878B-4781-8EBE-9AA39F1685EE}" type="pres">
      <dgm:prSet presAssocID="{2C32387D-A552-4FD8-B47A-A184041EF7D2}" presName="vertSpace2b" presStyleCnt="0"/>
      <dgm:spPr/>
    </dgm:pt>
    <dgm:pt modelId="{3E41EEEA-9DD5-4B70-A04C-92360F410C6E}" type="pres">
      <dgm:prSet presAssocID="{2F584F89-251F-4DD3-A53C-11F030D6382D}" presName="horz2" presStyleCnt="0"/>
      <dgm:spPr/>
    </dgm:pt>
    <dgm:pt modelId="{62EAC2DC-68F5-4E77-8574-7BAB9EF3056C}" type="pres">
      <dgm:prSet presAssocID="{2F584F89-251F-4DD3-A53C-11F030D6382D}" presName="horzSpace2" presStyleCnt="0"/>
      <dgm:spPr/>
    </dgm:pt>
    <dgm:pt modelId="{DF8E751A-5310-4E1A-A5A3-EF0C0726DFC0}" type="pres">
      <dgm:prSet presAssocID="{2F584F89-251F-4DD3-A53C-11F030D6382D}" presName="tx2" presStyleLbl="revTx" presStyleIdx="4" presStyleCnt="7"/>
      <dgm:spPr/>
    </dgm:pt>
    <dgm:pt modelId="{1AB0C664-81FF-411F-9EA6-F59E2179EF69}" type="pres">
      <dgm:prSet presAssocID="{2F584F89-251F-4DD3-A53C-11F030D6382D}" presName="vert2" presStyleCnt="0"/>
      <dgm:spPr/>
    </dgm:pt>
    <dgm:pt modelId="{57AC3AB6-0663-4619-9542-ED3F0F3C3C93}" type="pres">
      <dgm:prSet presAssocID="{2F584F89-251F-4DD3-A53C-11F030D6382D}" presName="thinLine2b" presStyleLbl="callout" presStyleIdx="2" presStyleCnt="5"/>
      <dgm:spPr/>
    </dgm:pt>
    <dgm:pt modelId="{679DAE91-EFD3-47BE-B0F1-F8D1523F06BA}" type="pres">
      <dgm:prSet presAssocID="{2F584F89-251F-4DD3-A53C-11F030D6382D}" presName="vertSpace2b" presStyleCnt="0"/>
      <dgm:spPr/>
    </dgm:pt>
    <dgm:pt modelId="{0F0CCD6D-200D-4B68-914E-610C257F04C2}" type="pres">
      <dgm:prSet presAssocID="{6FED4988-0590-4AEC-B686-490DECA7A818}" presName="horz2" presStyleCnt="0"/>
      <dgm:spPr/>
    </dgm:pt>
    <dgm:pt modelId="{38931710-A6C2-4CD6-8500-34B4F385554E}" type="pres">
      <dgm:prSet presAssocID="{6FED4988-0590-4AEC-B686-490DECA7A818}" presName="horzSpace2" presStyleCnt="0"/>
      <dgm:spPr/>
    </dgm:pt>
    <dgm:pt modelId="{E9579ED7-D31D-4C28-8F42-5C757054F618}" type="pres">
      <dgm:prSet presAssocID="{6FED4988-0590-4AEC-B686-490DECA7A818}" presName="tx2" presStyleLbl="revTx" presStyleIdx="5" presStyleCnt="7"/>
      <dgm:spPr/>
    </dgm:pt>
    <dgm:pt modelId="{18657482-C8ED-4789-8715-9D00EC435148}" type="pres">
      <dgm:prSet presAssocID="{6FED4988-0590-4AEC-B686-490DECA7A818}" presName="vert2" presStyleCnt="0"/>
      <dgm:spPr/>
    </dgm:pt>
    <dgm:pt modelId="{A3BDC1B3-B56E-45E6-93A3-29BCE9B50CD8}" type="pres">
      <dgm:prSet presAssocID="{6FED4988-0590-4AEC-B686-490DECA7A818}" presName="thinLine2b" presStyleLbl="callout" presStyleIdx="3" presStyleCnt="5"/>
      <dgm:spPr/>
    </dgm:pt>
    <dgm:pt modelId="{90ECB4AB-AF5A-4EB2-A1B7-933346305214}" type="pres">
      <dgm:prSet presAssocID="{6FED4988-0590-4AEC-B686-490DECA7A818}" presName="vertSpace2b" presStyleCnt="0"/>
      <dgm:spPr/>
    </dgm:pt>
    <dgm:pt modelId="{817AC1F6-F31A-4FD4-B29F-72E3001AB316}" type="pres">
      <dgm:prSet presAssocID="{212F22C3-37EF-4D00-B3A1-E190D14C0E92}" presName="horz2" presStyleCnt="0"/>
      <dgm:spPr/>
    </dgm:pt>
    <dgm:pt modelId="{EA28B17F-62C1-4C6F-B8A6-1705E4D5DC3D}" type="pres">
      <dgm:prSet presAssocID="{212F22C3-37EF-4D00-B3A1-E190D14C0E92}" presName="horzSpace2" presStyleCnt="0"/>
      <dgm:spPr/>
    </dgm:pt>
    <dgm:pt modelId="{CDC38DC2-291F-4B59-84D6-0371046B0AFB}" type="pres">
      <dgm:prSet presAssocID="{212F22C3-37EF-4D00-B3A1-E190D14C0E92}" presName="tx2" presStyleLbl="revTx" presStyleIdx="6" presStyleCnt="7"/>
      <dgm:spPr/>
    </dgm:pt>
    <dgm:pt modelId="{4EC08F76-C904-4020-A6AE-95C1FC690797}" type="pres">
      <dgm:prSet presAssocID="{212F22C3-37EF-4D00-B3A1-E190D14C0E92}" presName="vert2" presStyleCnt="0"/>
      <dgm:spPr/>
    </dgm:pt>
    <dgm:pt modelId="{96174789-5A4C-4090-A2EF-23F810463A80}" type="pres">
      <dgm:prSet presAssocID="{212F22C3-37EF-4D00-B3A1-E190D14C0E92}" presName="thinLine2b" presStyleLbl="callout" presStyleIdx="4" presStyleCnt="5"/>
      <dgm:spPr/>
    </dgm:pt>
    <dgm:pt modelId="{1EDFFBFA-147A-48C8-846B-A8F7F3DFE332}" type="pres">
      <dgm:prSet presAssocID="{212F22C3-37EF-4D00-B3A1-E190D14C0E92}" presName="vertSpace2b" presStyleCnt="0"/>
      <dgm:spPr/>
    </dgm:pt>
  </dgm:ptLst>
  <dgm:cxnLst>
    <dgm:cxn modelId="{1E127202-9D35-4DDB-B88A-072A2C008DEC}" srcId="{A978BCDA-65C9-4B04-9500-2FBA0EED5A40}" destId="{6FED4988-0590-4AEC-B686-490DECA7A818}" srcOrd="2" destOrd="0" parTransId="{6D40D2C0-A714-48FD-BC95-F75F05421475}" sibTransId="{8AD61705-CDFA-4F49-8D80-0C55897B947E}"/>
    <dgm:cxn modelId="{FB4B0003-8D1A-4B69-B726-DC12C30BA232}" type="presOf" srcId="{2C32387D-A552-4FD8-B47A-A184041EF7D2}" destId="{09D8D05A-0D9C-4E8A-A224-FA27AB817AB5}" srcOrd="0" destOrd="0" presId="urn:microsoft.com/office/officeart/2008/layout/LinedList"/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D81CC743-0B5B-4CD8-9929-D00F7AACE1DC}" srcId="{A978BCDA-65C9-4B04-9500-2FBA0EED5A40}" destId="{2F584F89-251F-4DD3-A53C-11F030D6382D}" srcOrd="1" destOrd="0" parTransId="{14E3845F-6F6D-4E42-9C63-FFC8CE4B6F16}" sibTransId="{E889CAF8-B5F3-4E5A-BA71-D36BB608F7E5}"/>
    <dgm:cxn modelId="{659A9D66-A461-4AAF-BE19-A9376627639C}" type="presOf" srcId="{6FED4988-0590-4AEC-B686-490DECA7A818}" destId="{E9579ED7-D31D-4C28-8F42-5C757054F618}" srcOrd="0" destOrd="0" presId="urn:microsoft.com/office/officeart/2008/layout/LinedList"/>
    <dgm:cxn modelId="{69F62267-4D1F-4FD6-8B9E-A053E88D7BD0}" type="presOf" srcId="{2F584F89-251F-4DD3-A53C-11F030D6382D}" destId="{DF8E751A-5310-4E1A-A5A3-EF0C0726DFC0}" srcOrd="0" destOrd="0" presId="urn:microsoft.com/office/officeart/2008/layout/LinedList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C0C02D85-2B28-434A-A4ED-0CAADF83A31F}" srcId="{A978BCDA-65C9-4B04-9500-2FBA0EED5A40}" destId="{2C32387D-A552-4FD8-B47A-A184041EF7D2}" srcOrd="0" destOrd="0" parTransId="{E00AA702-B128-49A7-8D97-04B585DD6EEE}" sibTransId="{925A35BC-AF8D-4F30-8FF0-B0E20ED09A5C}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7EEEC7DA-612E-4EA5-9661-5C7C7ECAA148}" srcId="{A978BCDA-65C9-4B04-9500-2FBA0EED5A40}" destId="{212F22C3-37EF-4D00-B3A1-E190D14C0E92}" srcOrd="3" destOrd="0" parTransId="{8F075591-B3BA-4AAA-8F1A-0C17D1B58731}" sibTransId="{4C1D25AD-41E8-4E1D-9918-72D8431DA576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E48B15E7-D5ED-4EFA-856A-CFAC2BCEA3CC}" type="presOf" srcId="{212F22C3-37EF-4D00-B3A1-E190D14C0E92}" destId="{CDC38DC2-291F-4B59-84D6-0371046B0AFB}" srcOrd="0" destOrd="0" presId="urn:microsoft.com/office/officeart/2008/layout/LinedList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607237EE-C982-499A-88E1-22E3F0E6E547}" type="presParOf" srcId="{6CBF1E99-5D83-4410-AD7B-AD95C5C27D32}" destId="{8DEF7005-797A-45E0-9021-FCAA368A78E9}" srcOrd="0" destOrd="0" presId="urn:microsoft.com/office/officeart/2008/layout/LinedList"/>
    <dgm:cxn modelId="{FF56974D-CEFF-4081-BCA4-1F22EA06A247}" type="presParOf" srcId="{6CBF1E99-5D83-4410-AD7B-AD95C5C27D32}" destId="{03836CDF-A797-48B7-855A-7ADA8E36889F}" srcOrd="1" destOrd="0" presId="urn:microsoft.com/office/officeart/2008/layout/LinedList"/>
    <dgm:cxn modelId="{9D0D5DEB-E74A-4B57-B3CC-BEC1E23009D6}" type="presParOf" srcId="{03836CDF-A797-48B7-855A-7ADA8E36889F}" destId="{F20B09C3-DD4E-4C69-9428-8EFEBB56BD41}" srcOrd="0" destOrd="0" presId="urn:microsoft.com/office/officeart/2008/layout/LinedList"/>
    <dgm:cxn modelId="{58C132A6-A79D-4C0A-B354-221D7F883577}" type="presParOf" srcId="{03836CDF-A797-48B7-855A-7ADA8E36889F}" destId="{09D8D05A-0D9C-4E8A-A224-FA27AB817AB5}" srcOrd="1" destOrd="0" presId="urn:microsoft.com/office/officeart/2008/layout/LinedList"/>
    <dgm:cxn modelId="{FA5273BB-AA0B-4AD6-8F67-CF7D38D4F3B1}" type="presParOf" srcId="{03836CDF-A797-48B7-855A-7ADA8E36889F}" destId="{04D65A42-837D-4F2E-8AF8-50F479CF1EB3}" srcOrd="2" destOrd="0" presId="urn:microsoft.com/office/officeart/2008/layout/LinedList"/>
    <dgm:cxn modelId="{B20C7B65-A1BA-49DA-B097-B5F29FFDDC40}" type="presParOf" srcId="{6CBF1E99-5D83-4410-AD7B-AD95C5C27D32}" destId="{A5BE11CE-4058-4537-9DF2-F8BDB5DFBC07}" srcOrd="2" destOrd="0" presId="urn:microsoft.com/office/officeart/2008/layout/LinedList"/>
    <dgm:cxn modelId="{513DE9D4-AC20-4B92-A4AD-A4ABB9BDB703}" type="presParOf" srcId="{6CBF1E99-5D83-4410-AD7B-AD95C5C27D32}" destId="{48A725F8-878B-4781-8EBE-9AA39F1685EE}" srcOrd="3" destOrd="0" presId="urn:microsoft.com/office/officeart/2008/layout/LinedList"/>
    <dgm:cxn modelId="{772B5BBA-0E6B-4731-AE16-3047DC05BB27}" type="presParOf" srcId="{6CBF1E99-5D83-4410-AD7B-AD95C5C27D32}" destId="{3E41EEEA-9DD5-4B70-A04C-92360F410C6E}" srcOrd="4" destOrd="0" presId="urn:microsoft.com/office/officeart/2008/layout/LinedList"/>
    <dgm:cxn modelId="{1B32D87A-679A-4C58-8594-08626ABE1A48}" type="presParOf" srcId="{3E41EEEA-9DD5-4B70-A04C-92360F410C6E}" destId="{62EAC2DC-68F5-4E77-8574-7BAB9EF3056C}" srcOrd="0" destOrd="0" presId="urn:microsoft.com/office/officeart/2008/layout/LinedList"/>
    <dgm:cxn modelId="{77A32363-C1E8-41F7-BB99-2E3414783FA4}" type="presParOf" srcId="{3E41EEEA-9DD5-4B70-A04C-92360F410C6E}" destId="{DF8E751A-5310-4E1A-A5A3-EF0C0726DFC0}" srcOrd="1" destOrd="0" presId="urn:microsoft.com/office/officeart/2008/layout/LinedList"/>
    <dgm:cxn modelId="{48FD59F9-D766-4DDF-90F5-0919880FD553}" type="presParOf" srcId="{3E41EEEA-9DD5-4B70-A04C-92360F410C6E}" destId="{1AB0C664-81FF-411F-9EA6-F59E2179EF69}" srcOrd="2" destOrd="0" presId="urn:microsoft.com/office/officeart/2008/layout/LinedList"/>
    <dgm:cxn modelId="{C91D2FFF-AEEC-4D98-A5E1-F1EED0200BDA}" type="presParOf" srcId="{6CBF1E99-5D83-4410-AD7B-AD95C5C27D32}" destId="{57AC3AB6-0663-4619-9542-ED3F0F3C3C93}" srcOrd="5" destOrd="0" presId="urn:microsoft.com/office/officeart/2008/layout/LinedList"/>
    <dgm:cxn modelId="{79697D28-5648-4082-AF86-66742520C46B}" type="presParOf" srcId="{6CBF1E99-5D83-4410-AD7B-AD95C5C27D32}" destId="{679DAE91-EFD3-47BE-B0F1-F8D1523F06BA}" srcOrd="6" destOrd="0" presId="urn:microsoft.com/office/officeart/2008/layout/LinedList"/>
    <dgm:cxn modelId="{4EB88B1C-B662-487E-98C3-90603202454B}" type="presParOf" srcId="{6CBF1E99-5D83-4410-AD7B-AD95C5C27D32}" destId="{0F0CCD6D-200D-4B68-914E-610C257F04C2}" srcOrd="7" destOrd="0" presId="urn:microsoft.com/office/officeart/2008/layout/LinedList"/>
    <dgm:cxn modelId="{365B3FC5-2D09-4809-BFCE-A4AB7CA8BAB1}" type="presParOf" srcId="{0F0CCD6D-200D-4B68-914E-610C257F04C2}" destId="{38931710-A6C2-4CD6-8500-34B4F385554E}" srcOrd="0" destOrd="0" presId="urn:microsoft.com/office/officeart/2008/layout/LinedList"/>
    <dgm:cxn modelId="{E26B2B77-2869-4A3D-B690-C3BFD37A650A}" type="presParOf" srcId="{0F0CCD6D-200D-4B68-914E-610C257F04C2}" destId="{E9579ED7-D31D-4C28-8F42-5C757054F618}" srcOrd="1" destOrd="0" presId="urn:microsoft.com/office/officeart/2008/layout/LinedList"/>
    <dgm:cxn modelId="{0B000561-1CCD-4FF1-95BC-01C64FE9409A}" type="presParOf" srcId="{0F0CCD6D-200D-4B68-914E-610C257F04C2}" destId="{18657482-C8ED-4789-8715-9D00EC435148}" srcOrd="2" destOrd="0" presId="urn:microsoft.com/office/officeart/2008/layout/LinedList"/>
    <dgm:cxn modelId="{473C5FE3-8CC9-4F0B-B1DD-B7671A830971}" type="presParOf" srcId="{6CBF1E99-5D83-4410-AD7B-AD95C5C27D32}" destId="{A3BDC1B3-B56E-45E6-93A3-29BCE9B50CD8}" srcOrd="8" destOrd="0" presId="urn:microsoft.com/office/officeart/2008/layout/LinedList"/>
    <dgm:cxn modelId="{9B02CFBA-BC38-4D55-9E9F-85542BA59991}" type="presParOf" srcId="{6CBF1E99-5D83-4410-AD7B-AD95C5C27D32}" destId="{90ECB4AB-AF5A-4EB2-A1B7-933346305214}" srcOrd="9" destOrd="0" presId="urn:microsoft.com/office/officeart/2008/layout/LinedList"/>
    <dgm:cxn modelId="{A694B48C-3AB0-487A-819C-BFD78E3BA437}" type="presParOf" srcId="{6CBF1E99-5D83-4410-AD7B-AD95C5C27D32}" destId="{817AC1F6-F31A-4FD4-B29F-72E3001AB316}" srcOrd="10" destOrd="0" presId="urn:microsoft.com/office/officeart/2008/layout/LinedList"/>
    <dgm:cxn modelId="{57553CB5-84C0-434C-A7E3-B44432173A9B}" type="presParOf" srcId="{817AC1F6-F31A-4FD4-B29F-72E3001AB316}" destId="{EA28B17F-62C1-4C6F-B8A6-1705E4D5DC3D}" srcOrd="0" destOrd="0" presId="urn:microsoft.com/office/officeart/2008/layout/LinedList"/>
    <dgm:cxn modelId="{BA7CADB5-79C9-4913-AB59-54B4A33280DD}" type="presParOf" srcId="{817AC1F6-F31A-4FD4-B29F-72E3001AB316}" destId="{CDC38DC2-291F-4B59-84D6-0371046B0AFB}" srcOrd="1" destOrd="0" presId="urn:microsoft.com/office/officeart/2008/layout/LinedList"/>
    <dgm:cxn modelId="{12BE2B8F-FA1B-410C-B2AF-0FFF4D828F48}" type="presParOf" srcId="{817AC1F6-F31A-4FD4-B29F-72E3001AB316}" destId="{4EC08F76-C904-4020-A6AE-95C1FC690797}" srcOrd="2" destOrd="0" presId="urn:microsoft.com/office/officeart/2008/layout/LinedList"/>
    <dgm:cxn modelId="{D349E582-C804-47A0-977B-F00004E47D5B}" type="presParOf" srcId="{6CBF1E99-5D83-4410-AD7B-AD95C5C27D32}" destId="{96174789-5A4C-4090-A2EF-23F810463A80}" srcOrd="11" destOrd="0" presId="urn:microsoft.com/office/officeart/2008/layout/LinedList"/>
    <dgm:cxn modelId="{271CE6C3-0647-425F-B3BA-AEAAC431A486}" type="presParOf" srcId="{6CBF1E99-5D83-4410-AD7B-AD95C5C27D32}" destId="{1EDFFBFA-147A-48C8-846B-A8F7F3DFE33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17D959-BED6-4822-8A11-19935CD2227C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Delivery to a point from the list – 8%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0060CB4-C40D-46CE-9CFE-20857FF2B80C}" type="parTrans" cxnId="{EE472457-1787-4B81-AD02-6EBE12B412CC}">
      <dgm:prSet/>
      <dgm:spPr/>
      <dgm:t>
        <a:bodyPr/>
        <a:lstStyle/>
        <a:p>
          <a:endParaRPr lang="pl-PL"/>
        </a:p>
      </dgm:t>
    </dgm:pt>
    <dgm:pt modelId="{813E8B58-6811-47C3-9479-67D6CE9C4803}" type="sibTrans" cxnId="{EE472457-1787-4B81-AD02-6EBE12B412CC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pl-PL" dirty="0"/>
            <a:t>Base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en-US" sz="1800" b="1" dirty="0">
              <a:latin typeface="Tahoma" panose="020B0604030504040204" pitchFamily="34" charset="0"/>
              <a:cs typeface="Times New Roman" panose="02020603050405020304" pitchFamily="18" charset="0"/>
            </a:rPr>
            <a:t>Base shipment charge equal to PLN 666.4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pl-PL" dirty="0" err="1"/>
            <a:t>Additional</a:t>
          </a:r>
          <a:r>
            <a:rPr lang="pl-PL" dirty="0"/>
            <a:t> </a:t>
          </a:r>
          <a:r>
            <a:rPr lang="pl-PL" dirty="0" err="1"/>
            <a:t>costs</a:t>
          </a:r>
          <a:endParaRPr lang="pl-PL" dirty="0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CE2C6303-CDFD-44BB-AD86-D000C1A57674}">
      <dgm:prSet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</a:t>
          </a:r>
          <a:r>
            <a:rPr lang="pl-PL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toll</a:t>
          </a:r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10%</a:t>
          </a:r>
        </a:p>
      </dgm:t>
    </dgm:pt>
    <dgm:pt modelId="{180BF6D1-6E91-4C9E-A26A-86938FEEB0BF}" type="parTrans" cxnId="{303F5DD6-B428-4A40-8E4F-1FB22C803BBD}">
      <dgm:prSet/>
      <dgm:spPr/>
      <dgm:t>
        <a:bodyPr/>
        <a:lstStyle/>
        <a:p>
          <a:endParaRPr lang="pl-PL"/>
        </a:p>
      </dgm:t>
    </dgm:pt>
    <dgm:pt modelId="{1E04C381-A7E6-47CD-95D6-303654782B79}" type="sibTrans" cxnId="{303F5DD6-B428-4A40-8E4F-1FB22C803BBD}">
      <dgm:prSet/>
      <dgm:spPr/>
      <dgm:t>
        <a:bodyPr/>
        <a:lstStyle/>
        <a:p>
          <a:endParaRPr lang="pl-PL"/>
        </a:p>
      </dgm:t>
    </dgm:pt>
    <dgm:pt modelId="{ADC287DF-45CF-47B7-A76A-D6AC83519B10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Pallet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replacement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PLN 10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052636-1012-41CD-90C3-97975398F2EF}" type="parTrans" cxnId="{E6B57B02-D698-46EC-B5C9-C0EFBDC15C74}">
      <dgm:prSet/>
      <dgm:spPr/>
      <dgm:t>
        <a:bodyPr/>
        <a:lstStyle/>
        <a:p>
          <a:endParaRPr lang="pl-PL"/>
        </a:p>
      </dgm:t>
    </dgm:pt>
    <dgm:pt modelId="{A50275D4-6707-4ECD-9212-DF86A0712175}" type="sibTrans" cxnId="{E6B57B02-D698-46EC-B5C9-C0EFBDC15C74}">
      <dgm:prSet/>
      <dgm:spPr/>
      <dgm:t>
        <a:bodyPr/>
        <a:lstStyle/>
        <a:p>
          <a:endParaRPr lang="pl-PL"/>
        </a:p>
      </dgm:t>
    </dgm:pt>
    <dgm:pt modelId="{4E0FDD30-DEEE-4904-A1A3-D16E95572CD0}">
      <dgm:prSet/>
      <dgm:spPr/>
      <dgm:t>
        <a:bodyPr/>
        <a:lstStyle/>
        <a:p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Weekend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delivery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–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ACA37E1-064E-4469-B9FA-CB565C80067B}" type="parTrans" cxnId="{BF500814-C8EB-4398-8411-8A2608143C55}">
      <dgm:prSet/>
      <dgm:spPr/>
      <dgm:t>
        <a:bodyPr/>
        <a:lstStyle/>
        <a:p>
          <a:endParaRPr lang="pl-PL"/>
        </a:p>
      </dgm:t>
    </dgm:pt>
    <dgm:pt modelId="{907C7700-F040-4950-A681-EAA64FB102B5}" type="sibTrans" cxnId="{BF500814-C8EB-4398-8411-8A2608143C55}">
      <dgm:prSet/>
      <dgm:spPr/>
      <dgm:t>
        <a:bodyPr/>
        <a:lstStyle/>
        <a:p>
          <a:endParaRPr lang="pl-PL"/>
        </a:p>
      </dgm:t>
    </dgm:pt>
    <dgm:pt modelId="{E1E863BD-2C99-4194-BF15-CC61535875B7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The fuel correction in June 2024 is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2</a:t>
          </a:r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% (from the fuel correction sheet)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C34DAA-17E0-4EB2-A7F4-59B01302F4D5}" type="parTrans" cxnId="{D8687647-B355-42E4-B8A5-352536C7D72A}">
      <dgm:prSet/>
      <dgm:spPr/>
      <dgm:t>
        <a:bodyPr/>
        <a:lstStyle/>
        <a:p>
          <a:endParaRPr lang="pl-PL"/>
        </a:p>
      </dgm:t>
    </dgm:pt>
    <dgm:pt modelId="{9C569AA5-0ECA-4869-811C-8D78492E8806}" type="sibTrans" cxnId="{D8687647-B355-42E4-B8A5-352536C7D72A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8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8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6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8"/>
      <dgm:spPr/>
    </dgm:pt>
    <dgm:pt modelId="{6CBF1E99-5D83-4410-AD7B-AD95C5C27D32}" type="pres">
      <dgm:prSet presAssocID="{A978BCDA-65C9-4B04-9500-2FBA0EED5A40}" presName="vert1" presStyleCnt="0"/>
      <dgm:spPr/>
    </dgm:pt>
    <dgm:pt modelId="{290E9E38-806E-433D-856C-E11104A5DA9A}" type="pres">
      <dgm:prSet presAssocID="{CE2C6303-CDFD-44BB-AD86-D000C1A57674}" presName="vertSpace2a" presStyleCnt="0"/>
      <dgm:spPr/>
    </dgm:pt>
    <dgm:pt modelId="{873674F2-4C73-47F3-9A37-E153ADE947FD}" type="pres">
      <dgm:prSet presAssocID="{CE2C6303-CDFD-44BB-AD86-D000C1A57674}" presName="horz2" presStyleCnt="0"/>
      <dgm:spPr/>
    </dgm:pt>
    <dgm:pt modelId="{CEA9E948-B352-46A7-BFF0-B675A17D51B6}" type="pres">
      <dgm:prSet presAssocID="{CE2C6303-CDFD-44BB-AD86-D000C1A57674}" presName="horzSpace2" presStyleCnt="0"/>
      <dgm:spPr/>
    </dgm:pt>
    <dgm:pt modelId="{4A2186D4-FBF3-4334-AA2B-C8F94D7B05BC}" type="pres">
      <dgm:prSet presAssocID="{CE2C6303-CDFD-44BB-AD86-D000C1A57674}" presName="tx2" presStyleLbl="revTx" presStyleIdx="3" presStyleCnt="8"/>
      <dgm:spPr/>
    </dgm:pt>
    <dgm:pt modelId="{5616E77C-E9F1-4D03-AF38-98C5A956317F}" type="pres">
      <dgm:prSet presAssocID="{CE2C6303-CDFD-44BB-AD86-D000C1A57674}" presName="vert2" presStyleCnt="0"/>
      <dgm:spPr/>
    </dgm:pt>
    <dgm:pt modelId="{7477A804-E1A5-4D94-AF14-1B7E2E6F9BE4}" type="pres">
      <dgm:prSet presAssocID="{CE2C6303-CDFD-44BB-AD86-D000C1A57674}" presName="thinLine2b" presStyleLbl="callout" presStyleIdx="1" presStyleCnt="6"/>
      <dgm:spPr/>
    </dgm:pt>
    <dgm:pt modelId="{AB0D9961-27A6-4A8D-85DB-11343FBBC32C}" type="pres">
      <dgm:prSet presAssocID="{CE2C6303-CDFD-44BB-AD86-D000C1A57674}" presName="vertSpace2b" presStyleCnt="0"/>
      <dgm:spPr/>
    </dgm:pt>
    <dgm:pt modelId="{7E39B3BF-43DB-4601-9AB5-F8058CED3E1A}" type="pres">
      <dgm:prSet presAssocID="{ADC287DF-45CF-47B7-A76A-D6AC83519B10}" presName="horz2" presStyleCnt="0"/>
      <dgm:spPr/>
    </dgm:pt>
    <dgm:pt modelId="{E4AC677D-2E97-42DE-82E1-524AFF73273A}" type="pres">
      <dgm:prSet presAssocID="{ADC287DF-45CF-47B7-A76A-D6AC83519B10}" presName="horzSpace2" presStyleCnt="0"/>
      <dgm:spPr/>
    </dgm:pt>
    <dgm:pt modelId="{9606D94C-22F2-4C14-AC0B-D2931780B9B6}" type="pres">
      <dgm:prSet presAssocID="{ADC287DF-45CF-47B7-A76A-D6AC83519B10}" presName="tx2" presStyleLbl="revTx" presStyleIdx="4" presStyleCnt="8"/>
      <dgm:spPr/>
    </dgm:pt>
    <dgm:pt modelId="{35DC161E-5C58-4244-AC72-B879A48BE56C}" type="pres">
      <dgm:prSet presAssocID="{ADC287DF-45CF-47B7-A76A-D6AC83519B10}" presName="vert2" presStyleCnt="0"/>
      <dgm:spPr/>
    </dgm:pt>
    <dgm:pt modelId="{B44C9FDD-EC1C-4CCC-9ED4-6CA78761D90B}" type="pres">
      <dgm:prSet presAssocID="{ADC287DF-45CF-47B7-A76A-D6AC83519B10}" presName="thinLine2b" presStyleLbl="callout" presStyleIdx="2" presStyleCnt="6"/>
      <dgm:spPr/>
    </dgm:pt>
    <dgm:pt modelId="{A9C3557E-4F84-4B44-9AE5-6AD35045974C}" type="pres">
      <dgm:prSet presAssocID="{ADC287DF-45CF-47B7-A76A-D6AC83519B10}" presName="vertSpace2b" presStyleCnt="0"/>
      <dgm:spPr/>
    </dgm:pt>
    <dgm:pt modelId="{3D565E6C-187A-4FFA-A78F-D732E102AE29}" type="pres">
      <dgm:prSet presAssocID="{4E0FDD30-DEEE-4904-A1A3-D16E95572CD0}" presName="horz2" presStyleCnt="0"/>
      <dgm:spPr/>
    </dgm:pt>
    <dgm:pt modelId="{CA42DAE0-38EB-4831-AF74-55AF0714B658}" type="pres">
      <dgm:prSet presAssocID="{4E0FDD30-DEEE-4904-A1A3-D16E95572CD0}" presName="horzSpace2" presStyleCnt="0"/>
      <dgm:spPr/>
    </dgm:pt>
    <dgm:pt modelId="{8DB4E856-E602-4118-A510-0D53E7D93EF3}" type="pres">
      <dgm:prSet presAssocID="{4E0FDD30-DEEE-4904-A1A3-D16E95572CD0}" presName="tx2" presStyleLbl="revTx" presStyleIdx="5" presStyleCnt="8"/>
      <dgm:spPr/>
    </dgm:pt>
    <dgm:pt modelId="{C8FA74FE-4E93-465D-9A46-248B370872BB}" type="pres">
      <dgm:prSet presAssocID="{4E0FDD30-DEEE-4904-A1A3-D16E95572CD0}" presName="vert2" presStyleCnt="0"/>
      <dgm:spPr/>
    </dgm:pt>
    <dgm:pt modelId="{F5BF98D0-CB47-4098-8CE9-87622412AD47}" type="pres">
      <dgm:prSet presAssocID="{4E0FDD30-DEEE-4904-A1A3-D16E95572CD0}" presName="thinLine2b" presStyleLbl="callout" presStyleIdx="3" presStyleCnt="6"/>
      <dgm:spPr/>
    </dgm:pt>
    <dgm:pt modelId="{3FAB2C42-CF18-4A76-989D-1055F35FB914}" type="pres">
      <dgm:prSet presAssocID="{4E0FDD30-DEEE-4904-A1A3-D16E95572CD0}" presName="vertSpace2b" presStyleCnt="0"/>
      <dgm:spPr/>
    </dgm:pt>
    <dgm:pt modelId="{98F5D14C-2587-4E19-8889-CDE6812974B5}" type="pres">
      <dgm:prSet presAssocID="{E1E863BD-2C99-4194-BF15-CC61535875B7}" presName="horz2" presStyleCnt="0"/>
      <dgm:spPr/>
    </dgm:pt>
    <dgm:pt modelId="{9DF7B738-6DA5-40A7-9685-052F5CA3F863}" type="pres">
      <dgm:prSet presAssocID="{E1E863BD-2C99-4194-BF15-CC61535875B7}" presName="horzSpace2" presStyleCnt="0"/>
      <dgm:spPr/>
    </dgm:pt>
    <dgm:pt modelId="{B3A2AF08-F889-418E-8B48-ADE74B9FD642}" type="pres">
      <dgm:prSet presAssocID="{E1E863BD-2C99-4194-BF15-CC61535875B7}" presName="tx2" presStyleLbl="revTx" presStyleIdx="6" presStyleCnt="8"/>
      <dgm:spPr/>
    </dgm:pt>
    <dgm:pt modelId="{F89D6541-0336-4E58-9A3E-57B9E6F388F3}" type="pres">
      <dgm:prSet presAssocID="{E1E863BD-2C99-4194-BF15-CC61535875B7}" presName="vert2" presStyleCnt="0"/>
      <dgm:spPr/>
    </dgm:pt>
    <dgm:pt modelId="{511E8201-8CD3-4FB6-A818-CA6880D2F5C5}" type="pres">
      <dgm:prSet presAssocID="{E1E863BD-2C99-4194-BF15-CC61535875B7}" presName="thinLine2b" presStyleLbl="callout" presStyleIdx="4" presStyleCnt="6"/>
      <dgm:spPr/>
    </dgm:pt>
    <dgm:pt modelId="{94E58112-B04D-4B48-B5C0-4E9E86A10DC3}" type="pres">
      <dgm:prSet presAssocID="{E1E863BD-2C99-4194-BF15-CC61535875B7}" presName="vertSpace2b" presStyleCnt="0"/>
      <dgm:spPr/>
    </dgm:pt>
    <dgm:pt modelId="{FFB9CB59-A316-407E-AE32-F84F7505ACA3}" type="pres">
      <dgm:prSet presAssocID="{1817D959-BED6-4822-8A11-19935CD2227C}" presName="horz2" presStyleCnt="0"/>
      <dgm:spPr/>
    </dgm:pt>
    <dgm:pt modelId="{889FE3AA-9B80-4952-8420-C96C8E14F874}" type="pres">
      <dgm:prSet presAssocID="{1817D959-BED6-4822-8A11-19935CD2227C}" presName="horzSpace2" presStyleCnt="0"/>
      <dgm:spPr/>
    </dgm:pt>
    <dgm:pt modelId="{D2D4C722-4744-4AB6-9B13-0B90A1B2A0B9}" type="pres">
      <dgm:prSet presAssocID="{1817D959-BED6-4822-8A11-19935CD2227C}" presName="tx2" presStyleLbl="revTx" presStyleIdx="7" presStyleCnt="8"/>
      <dgm:spPr/>
    </dgm:pt>
    <dgm:pt modelId="{3841FF6C-B404-422A-8FB8-29B45946F5F7}" type="pres">
      <dgm:prSet presAssocID="{1817D959-BED6-4822-8A11-19935CD2227C}" presName="vert2" presStyleCnt="0"/>
      <dgm:spPr/>
    </dgm:pt>
    <dgm:pt modelId="{11D72240-B7C6-4FA7-BD30-E7D52D381D5B}" type="pres">
      <dgm:prSet presAssocID="{1817D959-BED6-4822-8A11-19935CD2227C}" presName="thinLine2b" presStyleLbl="callout" presStyleIdx="5" presStyleCnt="6"/>
      <dgm:spPr/>
    </dgm:pt>
    <dgm:pt modelId="{D3F988C3-F4B8-4153-B050-2FC87CFA0089}" type="pres">
      <dgm:prSet presAssocID="{1817D959-BED6-4822-8A11-19935CD2227C}" presName="vertSpace2b" presStyleCnt="0"/>
      <dgm:spPr/>
    </dgm:pt>
  </dgm:ptLst>
  <dgm:cxnLst>
    <dgm:cxn modelId="{E6B57B02-D698-46EC-B5C9-C0EFBDC15C74}" srcId="{A978BCDA-65C9-4B04-9500-2FBA0EED5A40}" destId="{ADC287DF-45CF-47B7-A76A-D6AC83519B10}" srcOrd="1" destOrd="0" parTransId="{65052636-1012-41CD-90C3-97975398F2EF}" sibTransId="{A50275D4-6707-4ECD-9212-DF86A0712175}"/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BF500814-C8EB-4398-8411-8A2608143C55}" srcId="{A978BCDA-65C9-4B04-9500-2FBA0EED5A40}" destId="{4E0FDD30-DEEE-4904-A1A3-D16E95572CD0}" srcOrd="2" destOrd="0" parTransId="{4ACA37E1-064E-4469-B9FA-CB565C80067B}" sibTransId="{907C7700-F040-4950-A681-EAA64FB102B5}"/>
    <dgm:cxn modelId="{9209BF15-8788-46AA-9BD7-D59B2E03AB71}" type="presOf" srcId="{CE2C6303-CDFD-44BB-AD86-D000C1A57674}" destId="{4A2186D4-FBF3-4334-AA2B-C8F94D7B05BC}" srcOrd="0" destOrd="0" presId="urn:microsoft.com/office/officeart/2008/layout/LinedList"/>
    <dgm:cxn modelId="{7C516636-3DEF-4D85-A48A-D6D409375760}" type="presOf" srcId="{1817D959-BED6-4822-8A11-19935CD2227C}" destId="{D2D4C722-4744-4AB6-9B13-0B90A1B2A0B9}" srcOrd="0" destOrd="0" presId="urn:microsoft.com/office/officeart/2008/layout/LinedList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D8687647-B355-42E4-B8A5-352536C7D72A}" srcId="{A978BCDA-65C9-4B04-9500-2FBA0EED5A40}" destId="{E1E863BD-2C99-4194-BF15-CC61535875B7}" srcOrd="3" destOrd="0" parTransId="{ABC34DAA-17E0-4EB2-A7F4-59B01302F4D5}" sibTransId="{9C569AA5-0ECA-4869-811C-8D78492E8806}"/>
    <dgm:cxn modelId="{EE472457-1787-4B81-AD02-6EBE12B412CC}" srcId="{A978BCDA-65C9-4B04-9500-2FBA0EED5A40}" destId="{1817D959-BED6-4822-8A11-19935CD2227C}" srcOrd="4" destOrd="0" parTransId="{50060CB4-C40D-46CE-9CFE-20857FF2B80C}" sibTransId="{813E8B58-6811-47C3-9479-67D6CE9C4803}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5B885A7A-5930-4376-AD85-E93515516811}" type="presOf" srcId="{ADC287DF-45CF-47B7-A76A-D6AC83519B10}" destId="{9606D94C-22F2-4C14-AC0B-D2931780B9B6}" srcOrd="0" destOrd="0" presId="urn:microsoft.com/office/officeart/2008/layout/LinedList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303F5DD6-B428-4A40-8E4F-1FB22C803BBD}" srcId="{A978BCDA-65C9-4B04-9500-2FBA0EED5A40}" destId="{CE2C6303-CDFD-44BB-AD86-D000C1A57674}" srcOrd="0" destOrd="0" parTransId="{180BF6D1-6E91-4C9E-A26A-86938FEEB0BF}" sibTransId="{1E04C381-A7E6-47CD-95D6-303654782B79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F32356E1-427D-4D87-BA32-364FBEBB005E}" type="presOf" srcId="{E1E863BD-2C99-4194-BF15-CC61535875B7}" destId="{B3A2AF08-F889-418E-8B48-ADE74B9FD642}" srcOrd="0" destOrd="0" presId="urn:microsoft.com/office/officeart/2008/layout/LinedList"/>
    <dgm:cxn modelId="{E21350E8-72D5-45CB-8440-C7BE3832E0CC}" type="presOf" srcId="{4E0FDD30-DEEE-4904-A1A3-D16E95572CD0}" destId="{8DB4E856-E602-4118-A510-0D53E7D93EF3}" srcOrd="0" destOrd="0" presId="urn:microsoft.com/office/officeart/2008/layout/LinedList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B78BFB7C-76DA-4713-86AB-6B5B46D8B04D}" type="presParOf" srcId="{6CBF1E99-5D83-4410-AD7B-AD95C5C27D32}" destId="{290E9E38-806E-433D-856C-E11104A5DA9A}" srcOrd="0" destOrd="0" presId="urn:microsoft.com/office/officeart/2008/layout/LinedList"/>
    <dgm:cxn modelId="{B0F59D66-625F-4BB5-A68E-C645AE7E6417}" type="presParOf" srcId="{6CBF1E99-5D83-4410-AD7B-AD95C5C27D32}" destId="{873674F2-4C73-47F3-9A37-E153ADE947FD}" srcOrd="1" destOrd="0" presId="urn:microsoft.com/office/officeart/2008/layout/LinedList"/>
    <dgm:cxn modelId="{93566FBD-F244-40E8-B9DB-2FF53EB0B1F8}" type="presParOf" srcId="{873674F2-4C73-47F3-9A37-E153ADE947FD}" destId="{CEA9E948-B352-46A7-BFF0-B675A17D51B6}" srcOrd="0" destOrd="0" presId="urn:microsoft.com/office/officeart/2008/layout/LinedList"/>
    <dgm:cxn modelId="{3D44697A-3DE4-4172-A4C0-CA6EEE9AA78A}" type="presParOf" srcId="{873674F2-4C73-47F3-9A37-E153ADE947FD}" destId="{4A2186D4-FBF3-4334-AA2B-C8F94D7B05BC}" srcOrd="1" destOrd="0" presId="urn:microsoft.com/office/officeart/2008/layout/LinedList"/>
    <dgm:cxn modelId="{3FC1A96B-86C4-4DA2-A5B1-F5677A52845A}" type="presParOf" srcId="{873674F2-4C73-47F3-9A37-E153ADE947FD}" destId="{5616E77C-E9F1-4D03-AF38-98C5A956317F}" srcOrd="2" destOrd="0" presId="urn:microsoft.com/office/officeart/2008/layout/LinedList"/>
    <dgm:cxn modelId="{424CE72B-907B-4D40-95BE-F7FC31AC1147}" type="presParOf" srcId="{6CBF1E99-5D83-4410-AD7B-AD95C5C27D32}" destId="{7477A804-E1A5-4D94-AF14-1B7E2E6F9BE4}" srcOrd="2" destOrd="0" presId="urn:microsoft.com/office/officeart/2008/layout/LinedList"/>
    <dgm:cxn modelId="{A6BB91A3-A862-4AEE-9D8E-60DD5391CBA9}" type="presParOf" srcId="{6CBF1E99-5D83-4410-AD7B-AD95C5C27D32}" destId="{AB0D9961-27A6-4A8D-85DB-11343FBBC32C}" srcOrd="3" destOrd="0" presId="urn:microsoft.com/office/officeart/2008/layout/LinedList"/>
    <dgm:cxn modelId="{E05F644C-D47F-41C6-8E4C-03052D90858A}" type="presParOf" srcId="{6CBF1E99-5D83-4410-AD7B-AD95C5C27D32}" destId="{7E39B3BF-43DB-4601-9AB5-F8058CED3E1A}" srcOrd="4" destOrd="0" presId="urn:microsoft.com/office/officeart/2008/layout/LinedList"/>
    <dgm:cxn modelId="{E7E78153-753F-4796-B1A0-267486B242F6}" type="presParOf" srcId="{7E39B3BF-43DB-4601-9AB5-F8058CED3E1A}" destId="{E4AC677D-2E97-42DE-82E1-524AFF73273A}" srcOrd="0" destOrd="0" presId="urn:microsoft.com/office/officeart/2008/layout/LinedList"/>
    <dgm:cxn modelId="{AFC01F6B-27DF-476D-B6AA-226C88AFA873}" type="presParOf" srcId="{7E39B3BF-43DB-4601-9AB5-F8058CED3E1A}" destId="{9606D94C-22F2-4C14-AC0B-D2931780B9B6}" srcOrd="1" destOrd="0" presId="urn:microsoft.com/office/officeart/2008/layout/LinedList"/>
    <dgm:cxn modelId="{4EFFE339-49D3-4593-9E1B-2A67B7188080}" type="presParOf" srcId="{7E39B3BF-43DB-4601-9AB5-F8058CED3E1A}" destId="{35DC161E-5C58-4244-AC72-B879A48BE56C}" srcOrd="2" destOrd="0" presId="urn:microsoft.com/office/officeart/2008/layout/LinedList"/>
    <dgm:cxn modelId="{312D8A9A-12B2-4538-906F-AB77D0CBEECB}" type="presParOf" srcId="{6CBF1E99-5D83-4410-AD7B-AD95C5C27D32}" destId="{B44C9FDD-EC1C-4CCC-9ED4-6CA78761D90B}" srcOrd="5" destOrd="0" presId="urn:microsoft.com/office/officeart/2008/layout/LinedList"/>
    <dgm:cxn modelId="{66BE7A21-EB8C-43CF-BEC0-6F1D1A57A575}" type="presParOf" srcId="{6CBF1E99-5D83-4410-AD7B-AD95C5C27D32}" destId="{A9C3557E-4F84-4B44-9AE5-6AD35045974C}" srcOrd="6" destOrd="0" presId="urn:microsoft.com/office/officeart/2008/layout/LinedList"/>
    <dgm:cxn modelId="{042A446A-F83C-41FC-B3AC-40D1321272EA}" type="presParOf" srcId="{6CBF1E99-5D83-4410-AD7B-AD95C5C27D32}" destId="{3D565E6C-187A-4FFA-A78F-D732E102AE29}" srcOrd="7" destOrd="0" presId="urn:microsoft.com/office/officeart/2008/layout/LinedList"/>
    <dgm:cxn modelId="{36E93A53-EF93-4CED-87DB-D529D8D9F3DC}" type="presParOf" srcId="{3D565E6C-187A-4FFA-A78F-D732E102AE29}" destId="{CA42DAE0-38EB-4831-AF74-55AF0714B658}" srcOrd="0" destOrd="0" presId="urn:microsoft.com/office/officeart/2008/layout/LinedList"/>
    <dgm:cxn modelId="{692BC37A-D71D-432F-8F4C-71C073E8B5B7}" type="presParOf" srcId="{3D565E6C-187A-4FFA-A78F-D732E102AE29}" destId="{8DB4E856-E602-4118-A510-0D53E7D93EF3}" srcOrd="1" destOrd="0" presId="urn:microsoft.com/office/officeart/2008/layout/LinedList"/>
    <dgm:cxn modelId="{42D3F44F-37D3-4F6D-AD63-BB5B7A54DA65}" type="presParOf" srcId="{3D565E6C-187A-4FFA-A78F-D732E102AE29}" destId="{C8FA74FE-4E93-465D-9A46-248B370872BB}" srcOrd="2" destOrd="0" presId="urn:microsoft.com/office/officeart/2008/layout/LinedList"/>
    <dgm:cxn modelId="{188A9F18-2685-4951-8ADE-23055D632BDE}" type="presParOf" srcId="{6CBF1E99-5D83-4410-AD7B-AD95C5C27D32}" destId="{F5BF98D0-CB47-4098-8CE9-87622412AD47}" srcOrd="8" destOrd="0" presId="urn:microsoft.com/office/officeart/2008/layout/LinedList"/>
    <dgm:cxn modelId="{9ED2B43C-DC35-421F-BE89-C65B044386CD}" type="presParOf" srcId="{6CBF1E99-5D83-4410-AD7B-AD95C5C27D32}" destId="{3FAB2C42-CF18-4A76-989D-1055F35FB914}" srcOrd="9" destOrd="0" presId="urn:microsoft.com/office/officeart/2008/layout/LinedList"/>
    <dgm:cxn modelId="{C7C281E0-E999-41D8-A3D6-281F22735B5A}" type="presParOf" srcId="{6CBF1E99-5D83-4410-AD7B-AD95C5C27D32}" destId="{98F5D14C-2587-4E19-8889-CDE6812974B5}" srcOrd="10" destOrd="0" presId="urn:microsoft.com/office/officeart/2008/layout/LinedList"/>
    <dgm:cxn modelId="{8F69EB9E-923F-4359-9E46-797DEA0BEE2C}" type="presParOf" srcId="{98F5D14C-2587-4E19-8889-CDE6812974B5}" destId="{9DF7B738-6DA5-40A7-9685-052F5CA3F863}" srcOrd="0" destOrd="0" presId="urn:microsoft.com/office/officeart/2008/layout/LinedList"/>
    <dgm:cxn modelId="{6AF157D8-1F2B-4C69-B6CD-F76019A5148D}" type="presParOf" srcId="{98F5D14C-2587-4E19-8889-CDE6812974B5}" destId="{B3A2AF08-F889-418E-8B48-ADE74B9FD642}" srcOrd="1" destOrd="0" presId="urn:microsoft.com/office/officeart/2008/layout/LinedList"/>
    <dgm:cxn modelId="{6E0646C6-62D4-4659-8723-A94424730223}" type="presParOf" srcId="{98F5D14C-2587-4E19-8889-CDE6812974B5}" destId="{F89D6541-0336-4E58-9A3E-57B9E6F388F3}" srcOrd="2" destOrd="0" presId="urn:microsoft.com/office/officeart/2008/layout/LinedList"/>
    <dgm:cxn modelId="{E2AFFEAC-588F-4750-A444-3EF29F8F4F01}" type="presParOf" srcId="{6CBF1E99-5D83-4410-AD7B-AD95C5C27D32}" destId="{511E8201-8CD3-4FB6-A818-CA6880D2F5C5}" srcOrd="11" destOrd="0" presId="urn:microsoft.com/office/officeart/2008/layout/LinedList"/>
    <dgm:cxn modelId="{DE93EAC4-AC01-48FD-9AFA-664AF3598651}" type="presParOf" srcId="{6CBF1E99-5D83-4410-AD7B-AD95C5C27D32}" destId="{94E58112-B04D-4B48-B5C0-4E9E86A10DC3}" srcOrd="12" destOrd="0" presId="urn:microsoft.com/office/officeart/2008/layout/LinedList"/>
    <dgm:cxn modelId="{DD33FC4C-87EF-40F0-BC05-26EB8922CA03}" type="presParOf" srcId="{6CBF1E99-5D83-4410-AD7B-AD95C5C27D32}" destId="{FFB9CB59-A316-407E-AE32-F84F7505ACA3}" srcOrd="13" destOrd="0" presId="urn:microsoft.com/office/officeart/2008/layout/LinedList"/>
    <dgm:cxn modelId="{06351C59-0B4C-471B-9D4A-9B31507CDC8F}" type="presParOf" srcId="{FFB9CB59-A316-407E-AE32-F84F7505ACA3}" destId="{889FE3AA-9B80-4952-8420-C96C8E14F874}" srcOrd="0" destOrd="0" presId="urn:microsoft.com/office/officeart/2008/layout/LinedList"/>
    <dgm:cxn modelId="{4E045292-06B1-4FA5-B6BB-BC09DB61EE9F}" type="presParOf" srcId="{FFB9CB59-A316-407E-AE32-F84F7505ACA3}" destId="{D2D4C722-4744-4AB6-9B13-0B90A1B2A0B9}" srcOrd="1" destOrd="0" presId="urn:microsoft.com/office/officeart/2008/layout/LinedList"/>
    <dgm:cxn modelId="{B6A1FA0C-2EE9-4D6E-9F4E-15009AC5121D}" type="presParOf" srcId="{FFB9CB59-A316-407E-AE32-F84F7505ACA3}" destId="{3841FF6C-B404-422A-8FB8-29B45946F5F7}" srcOrd="2" destOrd="0" presId="urn:microsoft.com/office/officeart/2008/layout/LinedList"/>
    <dgm:cxn modelId="{5C640607-3D13-44A7-8A49-9DB07CA0A052}" type="presParOf" srcId="{6CBF1E99-5D83-4410-AD7B-AD95C5C27D32}" destId="{11D72240-B7C6-4FA7-BD30-E7D52D381D5B}" srcOrd="14" destOrd="0" presId="urn:microsoft.com/office/officeart/2008/layout/LinedList"/>
    <dgm:cxn modelId="{F7408C5B-6E20-49BC-A295-1D7A4927594A}" type="presParOf" srcId="{6CBF1E99-5D83-4410-AD7B-AD95C5C27D32}" destId="{D3F988C3-F4B8-4153-B050-2FC87CFA008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pl-PL" dirty="0" err="1"/>
            <a:t>Additional</a:t>
          </a:r>
          <a:r>
            <a:rPr lang="pl-PL" dirty="0"/>
            <a:t> </a:t>
          </a:r>
          <a:r>
            <a:rPr lang="pl-PL" dirty="0" err="1"/>
            <a:t>costs</a:t>
          </a:r>
          <a:endParaRPr lang="pl-PL" dirty="0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pl-PL" dirty="0"/>
            <a:t>Base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en-US" sz="1800" b="1" dirty="0">
              <a:latin typeface="Tahoma" panose="020B0604030504040204" pitchFamily="34" charset="0"/>
              <a:cs typeface="Times New Roman" panose="02020603050405020304" pitchFamily="18" charset="0"/>
            </a:rPr>
            <a:t>Base shipment charge equal to PLN 480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2D9BF471-F4E7-4EF9-B891-ECB24A96E6EB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Additional cost for smaller daily shipments than 33 pallet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spaces</a:t>
          </a:r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 – 15%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5B7717F-5122-48CC-AFD8-7FBF50A7AD9A}" type="parTrans" cxnId="{24EAC258-78E2-4BB8-85EA-942E1770150D}">
      <dgm:prSet/>
      <dgm:spPr/>
      <dgm:t>
        <a:bodyPr/>
        <a:lstStyle/>
        <a:p>
          <a:endParaRPr lang="pl-PL"/>
        </a:p>
      </dgm:t>
    </dgm:pt>
    <dgm:pt modelId="{25DF4ECD-0A03-4DDC-95CD-19413A75FA12}" type="sibTrans" cxnId="{24EAC258-78E2-4BB8-85EA-942E1770150D}">
      <dgm:prSet/>
      <dgm:spPr/>
      <dgm:t>
        <a:bodyPr/>
        <a:lstStyle/>
        <a:p>
          <a:endParaRPr lang="pl-PL"/>
        </a:p>
      </dgm:t>
    </dgm:pt>
    <dgm:pt modelId="{B76A321C-616A-4214-A1EB-7C71A36582E3}">
      <dgm:prSet/>
      <dgm:spPr/>
      <dgm:t>
        <a:bodyPr/>
        <a:lstStyle/>
        <a:p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</a:t>
          </a:r>
          <a:r>
            <a:rPr lang="pl-PL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toll</a:t>
          </a:r>
          <a:r>
            <a:rPr lang="pl-PL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10%</a:t>
          </a:r>
        </a:p>
      </dgm:t>
    </dgm:pt>
    <dgm:pt modelId="{F10633E7-3159-48C6-A08B-637B9EE2B527}" type="parTrans" cxnId="{33DF4C51-D30B-42BD-A719-45D3B7013A07}">
      <dgm:prSet/>
      <dgm:spPr/>
      <dgm:t>
        <a:bodyPr/>
        <a:lstStyle/>
        <a:p>
          <a:endParaRPr lang="pl-PL"/>
        </a:p>
      </dgm:t>
    </dgm:pt>
    <dgm:pt modelId="{1E7E4265-9770-45A7-9177-F4033BE0233F}" type="sibTrans" cxnId="{33DF4C51-D30B-42BD-A719-45D3B7013A07}">
      <dgm:prSet/>
      <dgm:spPr/>
      <dgm:t>
        <a:bodyPr/>
        <a:lstStyle/>
        <a:p>
          <a:endParaRPr lang="pl-PL"/>
        </a:p>
      </dgm:t>
    </dgm:pt>
    <dgm:pt modelId="{764B1F7E-5EB7-45D2-ADC2-EE7D212E53F1}">
      <dgm:prSet/>
      <dgm:spPr/>
      <dgm:t>
        <a:bodyPr/>
        <a:lstStyle/>
        <a:p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Pallet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replacement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PLN 10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BE7108D-B9D2-43E4-83AE-D300A3B4A3CB}" type="parTrans" cxnId="{E16FF89D-3D82-4B49-BA28-72D8F41EB3F9}">
      <dgm:prSet/>
      <dgm:spPr/>
      <dgm:t>
        <a:bodyPr/>
        <a:lstStyle/>
        <a:p>
          <a:endParaRPr lang="pl-PL"/>
        </a:p>
      </dgm:t>
    </dgm:pt>
    <dgm:pt modelId="{3855A9BF-E7E5-4AAD-AC78-78EB5FC27EB9}" type="sibTrans" cxnId="{E16FF89D-3D82-4B49-BA28-72D8F41EB3F9}">
      <dgm:prSet/>
      <dgm:spPr/>
      <dgm:t>
        <a:bodyPr/>
        <a:lstStyle/>
        <a:p>
          <a:endParaRPr lang="pl-PL"/>
        </a:p>
      </dgm:t>
    </dgm:pt>
    <dgm:pt modelId="{9F9D6905-452A-4DA7-A26A-8406D1AB8A91}">
      <dgm:prSet/>
      <dgm:spPr/>
      <dgm:t>
        <a:bodyPr/>
        <a:lstStyle/>
        <a:p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Weekend </a:t>
          </a:r>
          <a:r>
            <a:rPr lang="pl-PL" dirty="0" err="1">
              <a:latin typeface="Tahoma" panose="020B0604030504040204" pitchFamily="34" charset="0"/>
              <a:cs typeface="Times New Roman" panose="02020603050405020304" pitchFamily="18" charset="0"/>
            </a:rPr>
            <a:t>delivery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 –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2802812-044A-4BCF-B793-B41E429A6C18}" type="parTrans" cxnId="{4DE3D933-3040-43B5-9F1F-34B7D0C4CE2D}">
      <dgm:prSet/>
      <dgm:spPr/>
      <dgm:t>
        <a:bodyPr/>
        <a:lstStyle/>
        <a:p>
          <a:endParaRPr lang="pl-PL"/>
        </a:p>
      </dgm:t>
    </dgm:pt>
    <dgm:pt modelId="{037DC31B-7585-41D2-8E3D-122A4144AB70}" type="sibTrans" cxnId="{4DE3D933-3040-43B5-9F1F-34B7D0C4CE2D}">
      <dgm:prSet/>
      <dgm:spPr/>
      <dgm:t>
        <a:bodyPr/>
        <a:lstStyle/>
        <a:p>
          <a:endParaRPr lang="pl-PL"/>
        </a:p>
      </dgm:t>
    </dgm:pt>
    <dgm:pt modelId="{A54931A4-C06D-4A30-9757-5D47F91511C2}">
      <dgm:prSet/>
      <dgm:spPr/>
      <dgm:t>
        <a:bodyPr/>
        <a:lstStyle/>
        <a:p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The fuel correction in June 2024 is </a:t>
          </a:r>
          <a:r>
            <a:rPr lang="pl-PL" dirty="0">
              <a:latin typeface="Tahoma" panose="020B0604030504040204" pitchFamily="34" charset="0"/>
              <a:cs typeface="Times New Roman" panose="02020603050405020304" pitchFamily="18" charset="0"/>
            </a:rPr>
            <a:t>20</a:t>
          </a:r>
          <a:r>
            <a:rPr lang="en-US" dirty="0">
              <a:latin typeface="Tahoma" panose="020B0604030504040204" pitchFamily="34" charset="0"/>
              <a:cs typeface="Times New Roman" panose="02020603050405020304" pitchFamily="18" charset="0"/>
            </a:rPr>
            <a:t>% (from the fuel correction sheet)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E4EBD07-C741-4E0E-A3BA-29F448995CD9}" type="parTrans" cxnId="{51A83164-51DB-4F9D-9452-31616EEFA25D}">
      <dgm:prSet/>
      <dgm:spPr/>
      <dgm:t>
        <a:bodyPr/>
        <a:lstStyle/>
        <a:p>
          <a:endParaRPr lang="pl-PL"/>
        </a:p>
      </dgm:t>
    </dgm:pt>
    <dgm:pt modelId="{E132B9F8-7E0E-4DF6-A07D-D1C96CB6228B}" type="sibTrans" cxnId="{51A83164-51DB-4F9D-9452-31616EEFA25D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8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8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6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8"/>
      <dgm:spPr/>
    </dgm:pt>
    <dgm:pt modelId="{6CBF1E99-5D83-4410-AD7B-AD95C5C27D32}" type="pres">
      <dgm:prSet presAssocID="{A978BCDA-65C9-4B04-9500-2FBA0EED5A40}" presName="vert1" presStyleCnt="0"/>
      <dgm:spPr/>
    </dgm:pt>
    <dgm:pt modelId="{56969BC6-7BA5-4344-B3CB-F5ED9F965804}" type="pres">
      <dgm:prSet presAssocID="{B76A321C-616A-4214-A1EB-7C71A36582E3}" presName="vertSpace2a" presStyleCnt="0"/>
      <dgm:spPr/>
    </dgm:pt>
    <dgm:pt modelId="{26781F0F-3A18-4229-B55F-2DD68F451430}" type="pres">
      <dgm:prSet presAssocID="{B76A321C-616A-4214-A1EB-7C71A36582E3}" presName="horz2" presStyleCnt="0"/>
      <dgm:spPr/>
    </dgm:pt>
    <dgm:pt modelId="{D6521056-4EFE-4DF2-A1CF-42C0883BDF05}" type="pres">
      <dgm:prSet presAssocID="{B76A321C-616A-4214-A1EB-7C71A36582E3}" presName="horzSpace2" presStyleCnt="0"/>
      <dgm:spPr/>
    </dgm:pt>
    <dgm:pt modelId="{E38998BF-1295-46DA-AAB2-152FD1D851B6}" type="pres">
      <dgm:prSet presAssocID="{B76A321C-616A-4214-A1EB-7C71A36582E3}" presName="tx2" presStyleLbl="revTx" presStyleIdx="3" presStyleCnt="8"/>
      <dgm:spPr/>
    </dgm:pt>
    <dgm:pt modelId="{35BECDE7-F703-40DD-840C-647BB67FEEB0}" type="pres">
      <dgm:prSet presAssocID="{B76A321C-616A-4214-A1EB-7C71A36582E3}" presName="vert2" presStyleCnt="0"/>
      <dgm:spPr/>
    </dgm:pt>
    <dgm:pt modelId="{9C5B7F64-B613-4039-B418-A28C497EF848}" type="pres">
      <dgm:prSet presAssocID="{B76A321C-616A-4214-A1EB-7C71A36582E3}" presName="thinLine2b" presStyleLbl="callout" presStyleIdx="1" presStyleCnt="6"/>
      <dgm:spPr/>
    </dgm:pt>
    <dgm:pt modelId="{004D0BDE-00A7-47B5-95C0-63966BE19ABE}" type="pres">
      <dgm:prSet presAssocID="{B76A321C-616A-4214-A1EB-7C71A36582E3}" presName="vertSpace2b" presStyleCnt="0"/>
      <dgm:spPr/>
    </dgm:pt>
    <dgm:pt modelId="{28FB6BAC-C578-4AE8-9F8E-A97A3409F6E8}" type="pres">
      <dgm:prSet presAssocID="{764B1F7E-5EB7-45D2-ADC2-EE7D212E53F1}" presName="horz2" presStyleCnt="0"/>
      <dgm:spPr/>
    </dgm:pt>
    <dgm:pt modelId="{5D5A167B-6594-4F63-9D54-71D2948ED1CE}" type="pres">
      <dgm:prSet presAssocID="{764B1F7E-5EB7-45D2-ADC2-EE7D212E53F1}" presName="horzSpace2" presStyleCnt="0"/>
      <dgm:spPr/>
    </dgm:pt>
    <dgm:pt modelId="{CB6B163E-8160-4BF0-8652-E8147CF6A3E1}" type="pres">
      <dgm:prSet presAssocID="{764B1F7E-5EB7-45D2-ADC2-EE7D212E53F1}" presName="tx2" presStyleLbl="revTx" presStyleIdx="4" presStyleCnt="8"/>
      <dgm:spPr/>
    </dgm:pt>
    <dgm:pt modelId="{B2F33D6A-27D2-47E2-A55C-C3143F1180D3}" type="pres">
      <dgm:prSet presAssocID="{764B1F7E-5EB7-45D2-ADC2-EE7D212E53F1}" presName="vert2" presStyleCnt="0"/>
      <dgm:spPr/>
    </dgm:pt>
    <dgm:pt modelId="{B946FCA9-8896-4025-882B-71D9F4516725}" type="pres">
      <dgm:prSet presAssocID="{764B1F7E-5EB7-45D2-ADC2-EE7D212E53F1}" presName="thinLine2b" presStyleLbl="callout" presStyleIdx="2" presStyleCnt="6"/>
      <dgm:spPr/>
    </dgm:pt>
    <dgm:pt modelId="{8A249290-2C2A-4C57-B337-B4CF33EBC4F5}" type="pres">
      <dgm:prSet presAssocID="{764B1F7E-5EB7-45D2-ADC2-EE7D212E53F1}" presName="vertSpace2b" presStyleCnt="0"/>
      <dgm:spPr/>
    </dgm:pt>
    <dgm:pt modelId="{A12ED3D2-ACEA-41E9-9A50-950C21842978}" type="pres">
      <dgm:prSet presAssocID="{9F9D6905-452A-4DA7-A26A-8406D1AB8A91}" presName="horz2" presStyleCnt="0"/>
      <dgm:spPr/>
    </dgm:pt>
    <dgm:pt modelId="{7CE813B8-5EB7-4EA4-979D-9898F6CA53C0}" type="pres">
      <dgm:prSet presAssocID="{9F9D6905-452A-4DA7-A26A-8406D1AB8A91}" presName="horzSpace2" presStyleCnt="0"/>
      <dgm:spPr/>
    </dgm:pt>
    <dgm:pt modelId="{D0950438-C867-4155-99AC-D6F54874657C}" type="pres">
      <dgm:prSet presAssocID="{9F9D6905-452A-4DA7-A26A-8406D1AB8A91}" presName="tx2" presStyleLbl="revTx" presStyleIdx="5" presStyleCnt="8"/>
      <dgm:spPr/>
    </dgm:pt>
    <dgm:pt modelId="{4BA73E6D-82C7-4AF1-8FF2-777B5AA15FCA}" type="pres">
      <dgm:prSet presAssocID="{9F9D6905-452A-4DA7-A26A-8406D1AB8A91}" presName="vert2" presStyleCnt="0"/>
      <dgm:spPr/>
    </dgm:pt>
    <dgm:pt modelId="{58D7A853-9565-4CF5-BB09-B5C501B6ACA2}" type="pres">
      <dgm:prSet presAssocID="{9F9D6905-452A-4DA7-A26A-8406D1AB8A91}" presName="thinLine2b" presStyleLbl="callout" presStyleIdx="3" presStyleCnt="6"/>
      <dgm:spPr/>
    </dgm:pt>
    <dgm:pt modelId="{03F7EA88-DC7E-4422-B73B-4EAF310822D4}" type="pres">
      <dgm:prSet presAssocID="{9F9D6905-452A-4DA7-A26A-8406D1AB8A91}" presName="vertSpace2b" presStyleCnt="0"/>
      <dgm:spPr/>
    </dgm:pt>
    <dgm:pt modelId="{26250C06-B127-4B20-A7D1-78CD7F2C78E6}" type="pres">
      <dgm:prSet presAssocID="{A54931A4-C06D-4A30-9757-5D47F91511C2}" presName="horz2" presStyleCnt="0"/>
      <dgm:spPr/>
    </dgm:pt>
    <dgm:pt modelId="{0B82F724-BF9A-4986-B279-9EE392E40E25}" type="pres">
      <dgm:prSet presAssocID="{A54931A4-C06D-4A30-9757-5D47F91511C2}" presName="horzSpace2" presStyleCnt="0"/>
      <dgm:spPr/>
    </dgm:pt>
    <dgm:pt modelId="{8FCAC76F-557E-4EAD-8DBF-E8966E780494}" type="pres">
      <dgm:prSet presAssocID="{A54931A4-C06D-4A30-9757-5D47F91511C2}" presName="tx2" presStyleLbl="revTx" presStyleIdx="6" presStyleCnt="8"/>
      <dgm:spPr/>
    </dgm:pt>
    <dgm:pt modelId="{778B9271-46C0-49AC-826E-ED4118B4ABC4}" type="pres">
      <dgm:prSet presAssocID="{A54931A4-C06D-4A30-9757-5D47F91511C2}" presName="vert2" presStyleCnt="0"/>
      <dgm:spPr/>
    </dgm:pt>
    <dgm:pt modelId="{9B08393F-DD95-404C-B567-7562E465F1EB}" type="pres">
      <dgm:prSet presAssocID="{A54931A4-C06D-4A30-9757-5D47F91511C2}" presName="thinLine2b" presStyleLbl="callout" presStyleIdx="4" presStyleCnt="6"/>
      <dgm:spPr/>
    </dgm:pt>
    <dgm:pt modelId="{18433739-8C94-4DD3-959B-E34315973F8E}" type="pres">
      <dgm:prSet presAssocID="{A54931A4-C06D-4A30-9757-5D47F91511C2}" presName="vertSpace2b" presStyleCnt="0"/>
      <dgm:spPr/>
    </dgm:pt>
    <dgm:pt modelId="{C6E0895F-E3DF-401B-8F89-1181A99792F7}" type="pres">
      <dgm:prSet presAssocID="{2D9BF471-F4E7-4EF9-B891-ECB24A96E6EB}" presName="horz2" presStyleCnt="0"/>
      <dgm:spPr/>
    </dgm:pt>
    <dgm:pt modelId="{C05B0452-0787-4BBE-BCBC-889D7E19DECF}" type="pres">
      <dgm:prSet presAssocID="{2D9BF471-F4E7-4EF9-B891-ECB24A96E6EB}" presName="horzSpace2" presStyleCnt="0"/>
      <dgm:spPr/>
    </dgm:pt>
    <dgm:pt modelId="{6992BA7F-402C-4E74-9716-9B4277844A44}" type="pres">
      <dgm:prSet presAssocID="{2D9BF471-F4E7-4EF9-B891-ECB24A96E6EB}" presName="tx2" presStyleLbl="revTx" presStyleIdx="7" presStyleCnt="8"/>
      <dgm:spPr/>
    </dgm:pt>
    <dgm:pt modelId="{0C90143E-7ACC-4F65-93D9-C6689E42A4C3}" type="pres">
      <dgm:prSet presAssocID="{2D9BF471-F4E7-4EF9-B891-ECB24A96E6EB}" presName="vert2" presStyleCnt="0"/>
      <dgm:spPr/>
    </dgm:pt>
    <dgm:pt modelId="{84939964-D1AA-42C0-9E72-2BB81F2A16E4}" type="pres">
      <dgm:prSet presAssocID="{2D9BF471-F4E7-4EF9-B891-ECB24A96E6EB}" presName="thinLine2b" presStyleLbl="callout" presStyleIdx="5" presStyleCnt="6"/>
      <dgm:spPr/>
    </dgm:pt>
    <dgm:pt modelId="{DFA0E0F8-8862-4293-A3C4-63AF12D3EC29}" type="pres">
      <dgm:prSet presAssocID="{2D9BF471-F4E7-4EF9-B891-ECB24A96E6EB}" presName="vertSpace2b" presStyleCnt="0"/>
      <dgm:spPr/>
    </dgm:pt>
  </dgm:ptLst>
  <dgm:cxnLst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11655419-E425-4967-99FD-75CD43EB7B1E}" type="presOf" srcId="{A54931A4-C06D-4A30-9757-5D47F91511C2}" destId="{8FCAC76F-557E-4EAD-8DBF-E8966E780494}" srcOrd="0" destOrd="0" presId="urn:microsoft.com/office/officeart/2008/layout/LinedList"/>
    <dgm:cxn modelId="{4DE3D933-3040-43B5-9F1F-34B7D0C4CE2D}" srcId="{A978BCDA-65C9-4B04-9500-2FBA0EED5A40}" destId="{9F9D6905-452A-4DA7-A26A-8406D1AB8A91}" srcOrd="2" destOrd="0" parTransId="{92802812-044A-4BCF-B793-B41E429A6C18}" sibTransId="{037DC31B-7585-41D2-8E3D-122A4144AB70}"/>
    <dgm:cxn modelId="{42115039-2E53-4078-A575-07B771223D4A}" type="presOf" srcId="{2D9BF471-F4E7-4EF9-B891-ECB24A96E6EB}" destId="{6992BA7F-402C-4E74-9716-9B4277844A44}" srcOrd="0" destOrd="0" presId="urn:microsoft.com/office/officeart/2008/layout/LinedList"/>
    <dgm:cxn modelId="{51A83164-51DB-4F9D-9452-31616EEFA25D}" srcId="{A978BCDA-65C9-4B04-9500-2FBA0EED5A40}" destId="{A54931A4-C06D-4A30-9757-5D47F91511C2}" srcOrd="3" destOrd="0" parTransId="{7E4EBD07-C741-4E0E-A3BA-29F448995CD9}" sibTransId="{E132B9F8-7E0E-4DF6-A07D-D1C96CB6228B}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33DF4C51-D30B-42BD-A719-45D3B7013A07}" srcId="{A978BCDA-65C9-4B04-9500-2FBA0EED5A40}" destId="{B76A321C-616A-4214-A1EB-7C71A36582E3}" srcOrd="0" destOrd="0" parTransId="{F10633E7-3159-48C6-A08B-637B9EE2B527}" sibTransId="{1E7E4265-9770-45A7-9177-F4033BE0233F}"/>
    <dgm:cxn modelId="{24EAC258-78E2-4BB8-85EA-942E1770150D}" srcId="{A978BCDA-65C9-4B04-9500-2FBA0EED5A40}" destId="{2D9BF471-F4E7-4EF9-B891-ECB24A96E6EB}" srcOrd="4" destOrd="0" parTransId="{85B7717F-5122-48CC-AFD8-7FBF50A7AD9A}" sibTransId="{25DF4ECD-0A03-4DDC-95CD-19413A75FA12}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4DE8865A-4C2D-4806-B583-8F06BE3328F5}" type="presOf" srcId="{B76A321C-616A-4214-A1EB-7C71A36582E3}" destId="{E38998BF-1295-46DA-AAB2-152FD1D851B6}" srcOrd="0" destOrd="0" presId="urn:microsoft.com/office/officeart/2008/layout/LinedList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7FCC869D-2054-4EF8-ABB5-40E20611A02C}" type="presOf" srcId="{764B1F7E-5EB7-45D2-ADC2-EE7D212E53F1}" destId="{CB6B163E-8160-4BF0-8652-E8147CF6A3E1}" srcOrd="0" destOrd="0" presId="urn:microsoft.com/office/officeart/2008/layout/LinedList"/>
    <dgm:cxn modelId="{E16FF89D-3D82-4B49-BA28-72D8F41EB3F9}" srcId="{A978BCDA-65C9-4B04-9500-2FBA0EED5A40}" destId="{764B1F7E-5EB7-45D2-ADC2-EE7D212E53F1}" srcOrd="1" destOrd="0" parTransId="{DBE7108D-B9D2-43E4-83AE-D300A3B4A3CB}" sibTransId="{3855A9BF-E7E5-4AAD-AC78-78EB5FC27EB9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B6E07EFC-5533-4862-ADA2-CC9D64331021}" type="presOf" srcId="{9F9D6905-452A-4DA7-A26A-8406D1AB8A91}" destId="{D0950438-C867-4155-99AC-D6F54874657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798A9D65-5430-474A-A552-7097F638BFD3}" type="presParOf" srcId="{6CBF1E99-5D83-4410-AD7B-AD95C5C27D32}" destId="{56969BC6-7BA5-4344-B3CB-F5ED9F965804}" srcOrd="0" destOrd="0" presId="urn:microsoft.com/office/officeart/2008/layout/LinedList"/>
    <dgm:cxn modelId="{74510C05-BB0A-478C-810E-9C418DCF9F79}" type="presParOf" srcId="{6CBF1E99-5D83-4410-AD7B-AD95C5C27D32}" destId="{26781F0F-3A18-4229-B55F-2DD68F451430}" srcOrd="1" destOrd="0" presId="urn:microsoft.com/office/officeart/2008/layout/LinedList"/>
    <dgm:cxn modelId="{BD5A2B53-C250-4862-B572-924874CD4B78}" type="presParOf" srcId="{26781F0F-3A18-4229-B55F-2DD68F451430}" destId="{D6521056-4EFE-4DF2-A1CF-42C0883BDF05}" srcOrd="0" destOrd="0" presId="urn:microsoft.com/office/officeart/2008/layout/LinedList"/>
    <dgm:cxn modelId="{1B88F06E-B8E5-4DFD-904C-70302FC412DA}" type="presParOf" srcId="{26781F0F-3A18-4229-B55F-2DD68F451430}" destId="{E38998BF-1295-46DA-AAB2-152FD1D851B6}" srcOrd="1" destOrd="0" presId="urn:microsoft.com/office/officeart/2008/layout/LinedList"/>
    <dgm:cxn modelId="{7C2DC8FA-79F1-4E1F-87BD-CCD53AB2B3AE}" type="presParOf" srcId="{26781F0F-3A18-4229-B55F-2DD68F451430}" destId="{35BECDE7-F703-40DD-840C-647BB67FEEB0}" srcOrd="2" destOrd="0" presId="urn:microsoft.com/office/officeart/2008/layout/LinedList"/>
    <dgm:cxn modelId="{54D63FAE-FEE7-43A0-894C-49CCD1B69B7E}" type="presParOf" srcId="{6CBF1E99-5D83-4410-AD7B-AD95C5C27D32}" destId="{9C5B7F64-B613-4039-B418-A28C497EF848}" srcOrd="2" destOrd="0" presId="urn:microsoft.com/office/officeart/2008/layout/LinedList"/>
    <dgm:cxn modelId="{FBA155E9-728D-4B4D-A36B-AC5E817B654C}" type="presParOf" srcId="{6CBF1E99-5D83-4410-AD7B-AD95C5C27D32}" destId="{004D0BDE-00A7-47B5-95C0-63966BE19ABE}" srcOrd="3" destOrd="0" presId="urn:microsoft.com/office/officeart/2008/layout/LinedList"/>
    <dgm:cxn modelId="{486C7AA5-C3AE-47D6-8B21-25FF607780BB}" type="presParOf" srcId="{6CBF1E99-5D83-4410-AD7B-AD95C5C27D32}" destId="{28FB6BAC-C578-4AE8-9F8E-A97A3409F6E8}" srcOrd="4" destOrd="0" presId="urn:microsoft.com/office/officeart/2008/layout/LinedList"/>
    <dgm:cxn modelId="{ECDBB692-8FB0-4E2C-8E21-F89D9998CA5F}" type="presParOf" srcId="{28FB6BAC-C578-4AE8-9F8E-A97A3409F6E8}" destId="{5D5A167B-6594-4F63-9D54-71D2948ED1CE}" srcOrd="0" destOrd="0" presId="urn:microsoft.com/office/officeart/2008/layout/LinedList"/>
    <dgm:cxn modelId="{3B90590D-7698-4F2F-AA0A-6048980E2B8B}" type="presParOf" srcId="{28FB6BAC-C578-4AE8-9F8E-A97A3409F6E8}" destId="{CB6B163E-8160-4BF0-8652-E8147CF6A3E1}" srcOrd="1" destOrd="0" presId="urn:microsoft.com/office/officeart/2008/layout/LinedList"/>
    <dgm:cxn modelId="{C173A3A2-6E8B-4AA6-8C63-45E0FA3BD296}" type="presParOf" srcId="{28FB6BAC-C578-4AE8-9F8E-A97A3409F6E8}" destId="{B2F33D6A-27D2-47E2-A55C-C3143F1180D3}" srcOrd="2" destOrd="0" presId="urn:microsoft.com/office/officeart/2008/layout/LinedList"/>
    <dgm:cxn modelId="{5AABC793-6333-482E-833A-A4E330BEDC7A}" type="presParOf" srcId="{6CBF1E99-5D83-4410-AD7B-AD95C5C27D32}" destId="{B946FCA9-8896-4025-882B-71D9F4516725}" srcOrd="5" destOrd="0" presId="urn:microsoft.com/office/officeart/2008/layout/LinedList"/>
    <dgm:cxn modelId="{39901D08-24ED-478C-BAAA-B3D91C621078}" type="presParOf" srcId="{6CBF1E99-5D83-4410-AD7B-AD95C5C27D32}" destId="{8A249290-2C2A-4C57-B337-B4CF33EBC4F5}" srcOrd="6" destOrd="0" presId="urn:microsoft.com/office/officeart/2008/layout/LinedList"/>
    <dgm:cxn modelId="{74A9A23C-F206-4197-AD4B-985F85B3EED5}" type="presParOf" srcId="{6CBF1E99-5D83-4410-AD7B-AD95C5C27D32}" destId="{A12ED3D2-ACEA-41E9-9A50-950C21842978}" srcOrd="7" destOrd="0" presId="urn:microsoft.com/office/officeart/2008/layout/LinedList"/>
    <dgm:cxn modelId="{00674A62-1AFD-4C4F-BC35-E7B69E7594F6}" type="presParOf" srcId="{A12ED3D2-ACEA-41E9-9A50-950C21842978}" destId="{7CE813B8-5EB7-4EA4-979D-9898F6CA53C0}" srcOrd="0" destOrd="0" presId="urn:microsoft.com/office/officeart/2008/layout/LinedList"/>
    <dgm:cxn modelId="{C855819A-C32B-4B15-AFB3-29938AD3F8D6}" type="presParOf" srcId="{A12ED3D2-ACEA-41E9-9A50-950C21842978}" destId="{D0950438-C867-4155-99AC-D6F54874657C}" srcOrd="1" destOrd="0" presId="urn:microsoft.com/office/officeart/2008/layout/LinedList"/>
    <dgm:cxn modelId="{91F1A4AC-1E08-4743-AC49-C2B28C321995}" type="presParOf" srcId="{A12ED3D2-ACEA-41E9-9A50-950C21842978}" destId="{4BA73E6D-82C7-4AF1-8FF2-777B5AA15FCA}" srcOrd="2" destOrd="0" presId="urn:microsoft.com/office/officeart/2008/layout/LinedList"/>
    <dgm:cxn modelId="{DCEF1A17-6705-4189-A73B-DC1A14E40A07}" type="presParOf" srcId="{6CBF1E99-5D83-4410-AD7B-AD95C5C27D32}" destId="{58D7A853-9565-4CF5-BB09-B5C501B6ACA2}" srcOrd="8" destOrd="0" presId="urn:microsoft.com/office/officeart/2008/layout/LinedList"/>
    <dgm:cxn modelId="{C4A1CAB2-2741-439E-9579-756FFEED60CE}" type="presParOf" srcId="{6CBF1E99-5D83-4410-AD7B-AD95C5C27D32}" destId="{03F7EA88-DC7E-4422-B73B-4EAF310822D4}" srcOrd="9" destOrd="0" presId="urn:microsoft.com/office/officeart/2008/layout/LinedList"/>
    <dgm:cxn modelId="{2A82282B-E9D8-4190-AFAE-CFB7C8CFE53A}" type="presParOf" srcId="{6CBF1E99-5D83-4410-AD7B-AD95C5C27D32}" destId="{26250C06-B127-4B20-A7D1-78CD7F2C78E6}" srcOrd="10" destOrd="0" presId="urn:microsoft.com/office/officeart/2008/layout/LinedList"/>
    <dgm:cxn modelId="{A32A1F64-68EF-40F9-BD0C-7BA6CB19362C}" type="presParOf" srcId="{26250C06-B127-4B20-A7D1-78CD7F2C78E6}" destId="{0B82F724-BF9A-4986-B279-9EE392E40E25}" srcOrd="0" destOrd="0" presId="urn:microsoft.com/office/officeart/2008/layout/LinedList"/>
    <dgm:cxn modelId="{31111EBD-1A79-431C-8E5D-BAAEE588220C}" type="presParOf" srcId="{26250C06-B127-4B20-A7D1-78CD7F2C78E6}" destId="{8FCAC76F-557E-4EAD-8DBF-E8966E780494}" srcOrd="1" destOrd="0" presId="urn:microsoft.com/office/officeart/2008/layout/LinedList"/>
    <dgm:cxn modelId="{39B1DAF3-B36C-4C0A-92D5-4B925CF99674}" type="presParOf" srcId="{26250C06-B127-4B20-A7D1-78CD7F2C78E6}" destId="{778B9271-46C0-49AC-826E-ED4118B4ABC4}" srcOrd="2" destOrd="0" presId="urn:microsoft.com/office/officeart/2008/layout/LinedList"/>
    <dgm:cxn modelId="{4B201583-BD9E-410A-9EF7-0472352479A1}" type="presParOf" srcId="{6CBF1E99-5D83-4410-AD7B-AD95C5C27D32}" destId="{9B08393F-DD95-404C-B567-7562E465F1EB}" srcOrd="11" destOrd="0" presId="urn:microsoft.com/office/officeart/2008/layout/LinedList"/>
    <dgm:cxn modelId="{75067522-054F-4D04-8F5C-875565F9CCE0}" type="presParOf" srcId="{6CBF1E99-5D83-4410-AD7B-AD95C5C27D32}" destId="{18433739-8C94-4DD3-959B-E34315973F8E}" srcOrd="12" destOrd="0" presId="urn:microsoft.com/office/officeart/2008/layout/LinedList"/>
    <dgm:cxn modelId="{A461305B-F467-4A97-9EAB-BFDD5DD5A4C8}" type="presParOf" srcId="{6CBF1E99-5D83-4410-AD7B-AD95C5C27D32}" destId="{C6E0895F-E3DF-401B-8F89-1181A99792F7}" srcOrd="13" destOrd="0" presId="urn:microsoft.com/office/officeart/2008/layout/LinedList"/>
    <dgm:cxn modelId="{4F30E6E0-7E49-4D36-9FDE-7331E005A280}" type="presParOf" srcId="{C6E0895F-E3DF-401B-8F89-1181A99792F7}" destId="{C05B0452-0787-4BBE-BCBC-889D7E19DECF}" srcOrd="0" destOrd="0" presId="urn:microsoft.com/office/officeart/2008/layout/LinedList"/>
    <dgm:cxn modelId="{DB7CE8BF-34D0-4CAA-A03B-076B9F574A13}" type="presParOf" srcId="{C6E0895F-E3DF-401B-8F89-1181A99792F7}" destId="{6992BA7F-402C-4E74-9716-9B4277844A44}" srcOrd="1" destOrd="0" presId="urn:microsoft.com/office/officeart/2008/layout/LinedList"/>
    <dgm:cxn modelId="{940173BA-685B-4FCE-BDC2-153FD44BAF99}" type="presParOf" srcId="{C6E0895F-E3DF-401B-8F89-1181A99792F7}" destId="{0C90143E-7ACC-4F65-93D9-C6689E42A4C3}" srcOrd="2" destOrd="0" presId="urn:microsoft.com/office/officeart/2008/layout/LinedList"/>
    <dgm:cxn modelId="{325EEA93-565F-45B1-BB4A-8CAE78C3D8F7}" type="presParOf" srcId="{6CBF1E99-5D83-4410-AD7B-AD95C5C27D32}" destId="{84939964-D1AA-42C0-9E72-2BB81F2A16E4}" srcOrd="14" destOrd="0" presId="urn:microsoft.com/office/officeart/2008/layout/LinedList"/>
    <dgm:cxn modelId="{4A1A0315-0277-4DC8-9404-EC4C8EDBFECE}" type="presParOf" srcId="{6CBF1E99-5D83-4410-AD7B-AD95C5C27D32}" destId="{DFA0E0F8-8862-4293-A3C4-63AF12D3EC2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2543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Palletization</a:t>
          </a:r>
          <a:r>
            <a:rPr lang="pl-PL" sz="1900" kern="1200" dirty="0"/>
            <a:t> of </a:t>
          </a:r>
          <a:r>
            <a:rPr lang="pl-PL" sz="1900" kern="1200" dirty="0" err="1"/>
            <a:t>goods</a:t>
          </a:r>
          <a:endParaRPr lang="pl-PL" sz="1900" kern="1200" dirty="0"/>
        </a:p>
      </dsp:txBody>
      <dsp:txXfrm>
        <a:off x="2543" y="560117"/>
        <a:ext cx="2017878" cy="1210726"/>
      </dsp:txXfrm>
    </dsp:sp>
    <dsp:sp modelId="{D3FD83CB-7985-4331-B098-930992326E31}">
      <dsp:nvSpPr>
        <dsp:cNvPr id="0" name=""/>
        <dsp:cNvSpPr/>
      </dsp:nvSpPr>
      <dsp:spPr>
        <a:xfrm>
          <a:off x="2222209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Shipment</a:t>
          </a:r>
          <a:r>
            <a:rPr lang="pl-PL" sz="1900" kern="1200" dirty="0"/>
            <a:t> </a:t>
          </a:r>
          <a:r>
            <a:rPr lang="pl-PL" sz="1900" kern="1200" dirty="0" err="1"/>
            <a:t>identification</a:t>
          </a:r>
          <a:r>
            <a:rPr lang="pl-PL" sz="1900" kern="1200" dirty="0"/>
            <a:t> (RFID, QR)</a:t>
          </a:r>
        </a:p>
      </dsp:txBody>
      <dsp:txXfrm>
        <a:off x="2222209" y="560117"/>
        <a:ext cx="2017878" cy="1210726"/>
      </dsp:txXfrm>
    </dsp:sp>
    <dsp:sp modelId="{56C8FA70-60B9-49B2-8F4B-5CC0513321BC}">
      <dsp:nvSpPr>
        <dsp:cNvPr id="0" name=""/>
        <dsp:cNvSpPr/>
      </dsp:nvSpPr>
      <dsp:spPr>
        <a:xfrm>
          <a:off x="4441875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Searching</a:t>
          </a:r>
          <a:r>
            <a:rPr lang="pl-PL" sz="1900" kern="1200" dirty="0"/>
            <a:t> for </a:t>
          </a:r>
          <a:r>
            <a:rPr lang="pl-PL" sz="1900" kern="1200" dirty="0" err="1"/>
            <a:t>synergy</a:t>
          </a:r>
          <a:r>
            <a:rPr lang="pl-PL" sz="1900" kern="1200" dirty="0"/>
            <a:t> </a:t>
          </a:r>
          <a:r>
            <a:rPr lang="pl-PL" sz="1900" kern="1200" dirty="0" err="1"/>
            <a:t>effects</a:t>
          </a:r>
          <a:endParaRPr lang="pl-PL" sz="1900" kern="1200" dirty="0"/>
        </a:p>
      </dsp:txBody>
      <dsp:txXfrm>
        <a:off x="4441875" y="560117"/>
        <a:ext cx="2017878" cy="1210726"/>
      </dsp:txXfrm>
    </dsp:sp>
    <dsp:sp modelId="{596207C3-E39D-479B-83BC-D3E0B7FAFA1A}">
      <dsp:nvSpPr>
        <dsp:cNvPr id="0" name=""/>
        <dsp:cNvSpPr/>
      </dsp:nvSpPr>
      <dsp:spPr>
        <a:xfrm>
          <a:off x="6661541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Short</a:t>
          </a:r>
          <a:r>
            <a:rPr lang="pl-PL" sz="1900" kern="1200" dirty="0"/>
            <a:t> </a:t>
          </a:r>
          <a:r>
            <a:rPr lang="pl-PL" sz="1900" kern="1200" dirty="0" err="1"/>
            <a:t>lead</a:t>
          </a:r>
          <a:r>
            <a:rPr lang="pl-PL" sz="1900" kern="1200" dirty="0"/>
            <a:t> </a:t>
          </a:r>
          <a:r>
            <a:rPr lang="pl-PL" sz="1900" kern="1200" dirty="0" err="1"/>
            <a:t>times</a:t>
          </a:r>
          <a:endParaRPr lang="pl-PL" sz="1900" kern="1200" dirty="0"/>
        </a:p>
      </dsp:txBody>
      <dsp:txXfrm>
        <a:off x="6661541" y="560117"/>
        <a:ext cx="2017878" cy="1210726"/>
      </dsp:txXfrm>
    </dsp:sp>
    <dsp:sp modelId="{D4D05295-BF5A-40B1-B2E0-86E0A287634C}">
      <dsp:nvSpPr>
        <dsp:cNvPr id="0" name=""/>
        <dsp:cNvSpPr/>
      </dsp:nvSpPr>
      <dsp:spPr>
        <a:xfrm>
          <a:off x="2543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Flexibility</a:t>
          </a:r>
          <a:r>
            <a:rPr lang="pl-PL" sz="1900" kern="1200" dirty="0"/>
            <a:t> in </a:t>
          </a:r>
          <a:r>
            <a:rPr lang="pl-PL" sz="1900" kern="1200" dirty="0" err="1"/>
            <a:t>delivery</a:t>
          </a:r>
          <a:endParaRPr lang="pl-PL" sz="1900" kern="1200" dirty="0"/>
        </a:p>
      </dsp:txBody>
      <dsp:txXfrm>
        <a:off x="2543" y="1972631"/>
        <a:ext cx="2017878" cy="1210726"/>
      </dsp:txXfrm>
    </dsp:sp>
    <dsp:sp modelId="{76E0F560-605F-45F5-914E-03110137027B}">
      <dsp:nvSpPr>
        <dsp:cNvPr id="0" name=""/>
        <dsp:cNvSpPr/>
      </dsp:nvSpPr>
      <dsp:spPr>
        <a:xfrm>
          <a:off x="2222209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Developed</a:t>
          </a:r>
          <a:r>
            <a:rPr lang="en-US" sz="1900" kern="1200" dirty="0"/>
            <a:t> warehouse and system infrastructure</a:t>
          </a:r>
          <a:endParaRPr lang="pl-PL" sz="1900" kern="1200" dirty="0"/>
        </a:p>
      </dsp:txBody>
      <dsp:txXfrm>
        <a:off x="2222209" y="1972631"/>
        <a:ext cx="2017878" cy="1210726"/>
      </dsp:txXfrm>
    </dsp:sp>
    <dsp:sp modelId="{F2007817-4F43-4D14-A68F-A5239FD0B235}">
      <dsp:nvSpPr>
        <dsp:cNvPr id="0" name=""/>
        <dsp:cNvSpPr/>
      </dsp:nvSpPr>
      <dsp:spPr>
        <a:xfrm>
          <a:off x="4441875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Transhipment</a:t>
          </a:r>
          <a:endParaRPr lang="pl-PL" sz="1900" kern="1200" dirty="0"/>
        </a:p>
      </dsp:txBody>
      <dsp:txXfrm>
        <a:off x="4441875" y="1972631"/>
        <a:ext cx="2017878" cy="1210726"/>
      </dsp:txXfrm>
    </dsp:sp>
    <dsp:sp modelId="{2E831DC5-6D5E-4030-9060-119FF7738465}">
      <dsp:nvSpPr>
        <dsp:cNvPr id="0" name=""/>
        <dsp:cNvSpPr/>
      </dsp:nvSpPr>
      <dsp:spPr>
        <a:xfrm>
          <a:off x="6661541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Savings in the delivery of small numbers of pallets</a:t>
          </a:r>
          <a:endParaRPr lang="pl-PL" sz="1900" kern="1200" dirty="0"/>
        </a:p>
      </dsp:txBody>
      <dsp:txXfrm>
        <a:off x="6661541" y="1972631"/>
        <a:ext cx="2017878" cy="1210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235D-6360-498C-BFE2-80F07E35ECBF}">
      <dsp:nvSpPr>
        <dsp:cNvPr id="0" name=""/>
        <dsp:cNvSpPr/>
      </dsp:nvSpPr>
      <dsp:spPr>
        <a:xfrm>
          <a:off x="5405377" y="1228337"/>
          <a:ext cx="4635719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4635719" y="160909"/>
              </a:lnTo>
              <a:lnTo>
                <a:pt x="4635719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6ADDD-0925-44EB-BDD9-063B8DFFDCCF}">
      <dsp:nvSpPr>
        <dsp:cNvPr id="0" name=""/>
        <dsp:cNvSpPr/>
      </dsp:nvSpPr>
      <dsp:spPr>
        <a:xfrm>
          <a:off x="5405377" y="1228337"/>
          <a:ext cx="2781431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2781431" y="160909"/>
              </a:lnTo>
              <a:lnTo>
                <a:pt x="2781431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3585D-877F-4F70-9A10-40CA23B37DE3}">
      <dsp:nvSpPr>
        <dsp:cNvPr id="0" name=""/>
        <dsp:cNvSpPr/>
      </dsp:nvSpPr>
      <dsp:spPr>
        <a:xfrm>
          <a:off x="5405377" y="1228337"/>
          <a:ext cx="927143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927143" y="160909"/>
              </a:lnTo>
              <a:lnTo>
                <a:pt x="927143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05E8-CF95-4592-9FFD-44C187EDA54D}">
      <dsp:nvSpPr>
        <dsp:cNvPr id="0" name=""/>
        <dsp:cNvSpPr/>
      </dsp:nvSpPr>
      <dsp:spPr>
        <a:xfrm>
          <a:off x="4478233" y="1228337"/>
          <a:ext cx="927143" cy="321818"/>
        </a:xfrm>
        <a:custGeom>
          <a:avLst/>
          <a:gdLst/>
          <a:ahLst/>
          <a:cxnLst/>
          <a:rect l="0" t="0" r="0" b="0"/>
          <a:pathLst>
            <a:path>
              <a:moveTo>
                <a:pt x="927143" y="0"/>
              </a:moveTo>
              <a:lnTo>
                <a:pt x="927143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802CB-3440-4886-A84C-D4A1A80D751A}">
      <dsp:nvSpPr>
        <dsp:cNvPr id="0" name=""/>
        <dsp:cNvSpPr/>
      </dsp:nvSpPr>
      <dsp:spPr>
        <a:xfrm>
          <a:off x="2623945" y="1228337"/>
          <a:ext cx="2781431" cy="321818"/>
        </a:xfrm>
        <a:custGeom>
          <a:avLst/>
          <a:gdLst/>
          <a:ahLst/>
          <a:cxnLst/>
          <a:rect l="0" t="0" r="0" b="0"/>
          <a:pathLst>
            <a:path>
              <a:moveTo>
                <a:pt x="2781431" y="0"/>
              </a:moveTo>
              <a:lnTo>
                <a:pt x="2781431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A6E80-1899-4182-A72B-B0B9F14B4C9E}">
      <dsp:nvSpPr>
        <dsp:cNvPr id="0" name=""/>
        <dsp:cNvSpPr/>
      </dsp:nvSpPr>
      <dsp:spPr>
        <a:xfrm>
          <a:off x="769657" y="1228337"/>
          <a:ext cx="4635719" cy="321818"/>
        </a:xfrm>
        <a:custGeom>
          <a:avLst/>
          <a:gdLst/>
          <a:ahLst/>
          <a:cxnLst/>
          <a:rect l="0" t="0" r="0" b="0"/>
          <a:pathLst>
            <a:path>
              <a:moveTo>
                <a:pt x="4635719" y="0"/>
              </a:moveTo>
              <a:lnTo>
                <a:pt x="4635719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6B4B5-8955-4171-B7E5-80D95F1ED795}">
      <dsp:nvSpPr>
        <dsp:cNvPr id="0" name=""/>
        <dsp:cNvSpPr/>
      </dsp:nvSpPr>
      <dsp:spPr>
        <a:xfrm>
          <a:off x="4639142" y="462103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Factors</a:t>
          </a:r>
          <a:r>
            <a:rPr lang="pl-PL" sz="1700" kern="1200" dirty="0"/>
            <a:t> </a:t>
          </a:r>
          <a:r>
            <a:rPr lang="pl-PL" sz="1700" kern="1200" dirty="0" err="1"/>
            <a:t>influencing</a:t>
          </a:r>
          <a:r>
            <a:rPr lang="pl-PL" sz="1700" kern="1200" dirty="0"/>
            <a:t> </a:t>
          </a:r>
          <a:r>
            <a:rPr lang="pl-PL" sz="1700" kern="1200" dirty="0" err="1"/>
            <a:t>rates</a:t>
          </a:r>
          <a:endParaRPr lang="pl-PL" sz="1700" kern="1200" dirty="0"/>
        </a:p>
      </dsp:txBody>
      <dsp:txXfrm>
        <a:off x="4639142" y="462103"/>
        <a:ext cx="1532469" cy="766234"/>
      </dsp:txXfrm>
    </dsp:sp>
    <dsp:sp modelId="{7176560A-EFB1-4319-8CCD-6457BAE179E6}">
      <dsp:nvSpPr>
        <dsp:cNvPr id="0" name=""/>
        <dsp:cNvSpPr/>
      </dsp:nvSpPr>
      <dsp:spPr>
        <a:xfrm>
          <a:off x="3422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Number of PS in the shipment</a:t>
          </a:r>
          <a:endParaRPr lang="pl-PL" sz="1700" kern="1200" dirty="0"/>
        </a:p>
      </dsp:txBody>
      <dsp:txXfrm>
        <a:off x="3422" y="1550156"/>
        <a:ext cx="1532469" cy="766234"/>
      </dsp:txXfrm>
    </dsp:sp>
    <dsp:sp modelId="{5E600863-A1E8-4A47-8C3E-BE15B345F532}">
      <dsp:nvSpPr>
        <dsp:cNvPr id="0" name=""/>
        <dsp:cNvSpPr/>
      </dsp:nvSpPr>
      <dsp:spPr>
        <a:xfrm>
          <a:off x="1857710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Total number of PS </a:t>
          </a:r>
          <a:r>
            <a:rPr lang="pl-PL" sz="1700" kern="1200" dirty="0" err="1"/>
            <a:t>shipped</a:t>
          </a:r>
          <a:endParaRPr lang="pl-PL" sz="1700" kern="1200" dirty="0"/>
        </a:p>
      </dsp:txBody>
      <dsp:txXfrm>
        <a:off x="1857710" y="1550156"/>
        <a:ext cx="1532469" cy="766234"/>
      </dsp:txXfrm>
    </dsp:sp>
    <dsp:sp modelId="{FDCAA8C3-3BEE-4C5E-B7FD-65297481B9D8}">
      <dsp:nvSpPr>
        <dsp:cNvPr id="0" name=""/>
        <dsp:cNvSpPr/>
      </dsp:nvSpPr>
      <dsp:spPr>
        <a:xfrm>
          <a:off x="3711998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Unloading</a:t>
          </a:r>
          <a:r>
            <a:rPr lang="pl-PL" sz="1700" kern="1200" dirty="0"/>
            <a:t> </a:t>
          </a:r>
          <a:r>
            <a:rPr lang="pl-PL" sz="1700" kern="1200" dirty="0" err="1"/>
            <a:t>location</a:t>
          </a:r>
          <a:endParaRPr lang="pl-PL" sz="1700" kern="1200" dirty="0"/>
        </a:p>
      </dsp:txBody>
      <dsp:txXfrm>
        <a:off x="3711998" y="1550156"/>
        <a:ext cx="1532469" cy="766234"/>
      </dsp:txXfrm>
    </dsp:sp>
    <dsp:sp modelId="{24C4B41A-DB7B-4A2D-AB57-767661B24844}">
      <dsp:nvSpPr>
        <dsp:cNvPr id="0" name=""/>
        <dsp:cNvSpPr/>
      </dsp:nvSpPr>
      <dsp:spPr>
        <a:xfrm>
          <a:off x="5566286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Delivery </a:t>
          </a:r>
          <a:r>
            <a:rPr lang="pl-PL" sz="1700" kern="1200" dirty="0" err="1"/>
            <a:t>day</a:t>
          </a:r>
          <a:endParaRPr lang="pl-PL" sz="1700" kern="1200" dirty="0"/>
        </a:p>
      </dsp:txBody>
      <dsp:txXfrm>
        <a:off x="5566286" y="1550156"/>
        <a:ext cx="1532469" cy="766234"/>
      </dsp:txXfrm>
    </dsp:sp>
    <dsp:sp modelId="{FC899229-25E4-4F5A-876F-BBD2B79482AF}">
      <dsp:nvSpPr>
        <dsp:cNvPr id="0" name=""/>
        <dsp:cNvSpPr/>
      </dsp:nvSpPr>
      <dsp:spPr>
        <a:xfrm>
          <a:off x="7420574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Delivery period</a:t>
          </a:r>
        </a:p>
      </dsp:txBody>
      <dsp:txXfrm>
        <a:off x="7420574" y="1550156"/>
        <a:ext cx="1532469" cy="766234"/>
      </dsp:txXfrm>
    </dsp:sp>
    <dsp:sp modelId="{AF61FB27-C1D0-435F-891D-D7DD3755BC85}">
      <dsp:nvSpPr>
        <dsp:cNvPr id="0" name=""/>
        <dsp:cNvSpPr/>
      </dsp:nvSpPr>
      <dsp:spPr>
        <a:xfrm>
          <a:off x="9274862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Fuel</a:t>
          </a:r>
          <a:r>
            <a:rPr lang="pl-PL" sz="1700" kern="1200" dirty="0"/>
            <a:t> </a:t>
          </a:r>
          <a:r>
            <a:rPr lang="pl-PL" sz="1700" kern="1200" dirty="0" err="1"/>
            <a:t>correction</a:t>
          </a:r>
          <a:endParaRPr lang="pl-PL" sz="1700" kern="1200" dirty="0"/>
        </a:p>
      </dsp:txBody>
      <dsp:txXfrm>
        <a:off x="9274862" y="1550156"/>
        <a:ext cx="1532469" cy="76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A5397-218F-4CAF-AF48-F7F11D579C00}">
      <dsp:nvSpPr>
        <dsp:cNvPr id="0" name=""/>
        <dsp:cNvSpPr/>
      </dsp:nvSpPr>
      <dsp:spPr>
        <a:xfrm>
          <a:off x="6833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Transfer of order</a:t>
          </a:r>
        </a:p>
      </dsp:txBody>
      <dsp:txXfrm>
        <a:off x="6833" y="870098"/>
        <a:ext cx="1541824" cy="587865"/>
      </dsp:txXfrm>
    </dsp:sp>
    <dsp:sp modelId="{36199804-9EAE-4297-9564-07215D3163C0}">
      <dsp:nvSpPr>
        <dsp:cNvPr id="0" name=""/>
        <dsp:cNvSpPr/>
      </dsp:nvSpPr>
      <dsp:spPr>
        <a:xfrm>
          <a:off x="322628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sender, i.e. the customer of the logistics operator, submits orders.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They can be sent via EDI, csv file, Excel, mail, telephone, etc.</a:t>
          </a:r>
          <a:endParaRPr lang="pl-PL" sz="1500" kern="1200" dirty="0"/>
        </a:p>
      </dsp:txBody>
      <dsp:txXfrm>
        <a:off x="367786" y="1503122"/>
        <a:ext cx="1451508" cy="2987684"/>
      </dsp:txXfrm>
    </dsp:sp>
    <dsp:sp modelId="{31097C99-888F-4403-8572-D8CB9C80DE61}">
      <dsp:nvSpPr>
        <dsp:cNvPr id="0" name=""/>
        <dsp:cNvSpPr/>
      </dsp:nvSpPr>
      <dsp:spPr>
        <a:xfrm>
          <a:off x="1782392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782392" y="1048870"/>
        <a:ext cx="380357" cy="230321"/>
      </dsp:txXfrm>
    </dsp:sp>
    <dsp:sp modelId="{A613BB01-DB46-4BAB-AFC9-CDE2D6142C6B}">
      <dsp:nvSpPr>
        <dsp:cNvPr id="0" name=""/>
        <dsp:cNvSpPr/>
      </dsp:nvSpPr>
      <dsp:spPr>
        <a:xfrm>
          <a:off x="2483597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Delivery pickup</a:t>
          </a:r>
        </a:p>
      </dsp:txBody>
      <dsp:txXfrm>
        <a:off x="2483597" y="870098"/>
        <a:ext cx="1541824" cy="587865"/>
      </dsp:txXfrm>
    </dsp:sp>
    <dsp:sp modelId="{79DDC197-B63D-4134-BEDF-40D6B5067E1D}">
      <dsp:nvSpPr>
        <dsp:cNvPr id="0" name=""/>
        <dsp:cNvSpPr/>
      </dsp:nvSpPr>
      <dsp:spPr>
        <a:xfrm>
          <a:off x="2799392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logistics operator receives many shipments from the sender</a:t>
          </a:r>
          <a:endParaRPr lang="pl-PL" sz="1500" kern="1200" dirty="0"/>
        </a:p>
      </dsp:txBody>
      <dsp:txXfrm>
        <a:off x="2844550" y="1503122"/>
        <a:ext cx="1451508" cy="2987684"/>
      </dsp:txXfrm>
    </dsp:sp>
    <dsp:sp modelId="{872AF168-1F7D-4E05-B419-6EA12DDAD160}">
      <dsp:nvSpPr>
        <dsp:cNvPr id="0" name=""/>
        <dsp:cNvSpPr/>
      </dsp:nvSpPr>
      <dsp:spPr>
        <a:xfrm>
          <a:off x="4259156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4259156" y="1048870"/>
        <a:ext cx="380357" cy="230321"/>
      </dsp:txXfrm>
    </dsp:sp>
    <dsp:sp modelId="{CF4BAC95-0090-4AC5-A1CB-D92FFBD6D927}">
      <dsp:nvSpPr>
        <dsp:cNvPr id="0" name=""/>
        <dsp:cNvSpPr/>
      </dsp:nvSpPr>
      <dsp:spPr>
        <a:xfrm>
          <a:off x="4960361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Inter-</a:t>
          </a:r>
          <a:r>
            <a:rPr lang="pl-PL" sz="1500" kern="1200" dirty="0" err="1"/>
            <a:t>warehouse</a:t>
          </a:r>
          <a:r>
            <a:rPr lang="pl-PL" sz="1500" kern="1200" dirty="0"/>
            <a:t> transport</a:t>
          </a:r>
        </a:p>
      </dsp:txBody>
      <dsp:txXfrm>
        <a:off x="4960361" y="870098"/>
        <a:ext cx="1541824" cy="587865"/>
      </dsp:txXfrm>
    </dsp:sp>
    <dsp:sp modelId="{D632E269-3911-4378-943C-B572D0D96CCD}">
      <dsp:nvSpPr>
        <dsp:cNvPr id="0" name=""/>
        <dsp:cNvSpPr/>
      </dsp:nvSpPr>
      <dsp:spPr>
        <a:xfrm>
          <a:off x="5276156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receiving warehouse sorts the pallets into regions and sends them to the delivering branches or directly to the recipient</a:t>
          </a:r>
          <a:endParaRPr lang="pl-PL" sz="1500" kern="1200" dirty="0"/>
        </a:p>
      </dsp:txBody>
      <dsp:txXfrm>
        <a:off x="5321314" y="1503122"/>
        <a:ext cx="1451508" cy="2987684"/>
      </dsp:txXfrm>
    </dsp:sp>
    <dsp:sp modelId="{2EF3453B-BD2F-42FA-81E5-09377445F7A9}">
      <dsp:nvSpPr>
        <dsp:cNvPr id="0" name=""/>
        <dsp:cNvSpPr/>
      </dsp:nvSpPr>
      <dsp:spPr>
        <a:xfrm>
          <a:off x="6735920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735920" y="1048870"/>
        <a:ext cx="380357" cy="230321"/>
      </dsp:txXfrm>
    </dsp:sp>
    <dsp:sp modelId="{2159D7C9-CDC0-4895-AF63-137B238A2F77}">
      <dsp:nvSpPr>
        <dsp:cNvPr id="0" name=""/>
        <dsp:cNvSpPr/>
      </dsp:nvSpPr>
      <dsp:spPr>
        <a:xfrm>
          <a:off x="7437125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Delivery - </a:t>
          </a:r>
          <a:r>
            <a:rPr lang="pl-PL" sz="1500" kern="1200" dirty="0" err="1"/>
            <a:t>Redistribution</a:t>
          </a:r>
          <a:endParaRPr lang="pl-PL" sz="1500" kern="1200" dirty="0"/>
        </a:p>
      </dsp:txBody>
      <dsp:txXfrm>
        <a:off x="7437125" y="870098"/>
        <a:ext cx="1541824" cy="587865"/>
      </dsp:txXfrm>
    </dsp:sp>
    <dsp:sp modelId="{2DF2E945-B7A9-49B2-BC5D-D169DC1B63E8}">
      <dsp:nvSpPr>
        <dsp:cNvPr id="0" name=""/>
        <dsp:cNvSpPr/>
      </dsp:nvSpPr>
      <dsp:spPr>
        <a:xfrm>
          <a:off x="7752920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delivering warehouse receives pallets from other warehouses and from its customers and delivers them to the recipient</a:t>
          </a:r>
          <a:endParaRPr lang="pl-PL" sz="1500" kern="1200" dirty="0"/>
        </a:p>
      </dsp:txBody>
      <dsp:txXfrm>
        <a:off x="7798078" y="1503122"/>
        <a:ext cx="1451508" cy="2987684"/>
      </dsp:txXfrm>
    </dsp:sp>
    <dsp:sp modelId="{ED24CDDC-5EE2-4A43-B3FD-50BAD05EA0B4}">
      <dsp:nvSpPr>
        <dsp:cNvPr id="0" name=""/>
        <dsp:cNvSpPr/>
      </dsp:nvSpPr>
      <dsp:spPr>
        <a:xfrm>
          <a:off x="9212684" y="972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9212684" y="1048870"/>
        <a:ext cx="380357" cy="230321"/>
      </dsp:txXfrm>
    </dsp:sp>
    <dsp:sp modelId="{F037A050-5C60-4BCE-9BCE-603182A67525}">
      <dsp:nvSpPr>
        <dsp:cNvPr id="0" name=""/>
        <dsp:cNvSpPr/>
      </dsp:nvSpPr>
      <dsp:spPr>
        <a:xfrm>
          <a:off x="9913889" y="870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Settlement</a:t>
          </a:r>
          <a:r>
            <a:rPr lang="pl-PL" sz="1500" kern="1200" dirty="0"/>
            <a:t> of </a:t>
          </a:r>
          <a:r>
            <a:rPr lang="pl-PL" sz="1500" kern="1200" dirty="0" err="1"/>
            <a:t>shipments</a:t>
          </a:r>
          <a:endParaRPr lang="pl-PL" sz="1500" kern="1200" dirty="0"/>
        </a:p>
      </dsp:txBody>
      <dsp:txXfrm>
        <a:off x="9913889" y="870098"/>
        <a:ext cx="1541824" cy="587865"/>
      </dsp:txXfrm>
    </dsp:sp>
    <dsp:sp modelId="{BB71D5DB-2871-4791-9351-380F0D30166B}">
      <dsp:nvSpPr>
        <dsp:cNvPr id="0" name=""/>
        <dsp:cNvSpPr/>
      </dsp:nvSpPr>
      <dsp:spPr>
        <a:xfrm>
          <a:off x="10229684" y="1457964"/>
          <a:ext cx="1541824" cy="30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logistics operator settles accounts for documents, pallets and issues a collective invoice for shipments</a:t>
          </a:r>
          <a:endParaRPr lang="pl-PL" sz="1500" kern="1200" dirty="0"/>
        </a:p>
      </dsp:txBody>
      <dsp:txXfrm>
        <a:off x="10274842" y="1503122"/>
        <a:ext cx="1451508" cy="2987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131525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Direct delivery from the customer</a:t>
          </a:r>
          <a:endParaRPr lang="pl-PL" sz="2400" kern="1200" dirty="0"/>
        </a:p>
      </dsp:txBody>
      <dsp:txXfrm>
        <a:off x="1315253" y="1582"/>
        <a:ext cx="2583153" cy="1549892"/>
      </dsp:txXfrm>
    </dsp:sp>
    <dsp:sp modelId="{A30CFBC9-8DB8-4414-9389-BCBF0D513E4A}">
      <dsp:nvSpPr>
        <dsp:cNvPr id="0" name=""/>
        <dsp:cNvSpPr/>
      </dsp:nvSpPr>
      <dsp:spPr>
        <a:xfrm>
          <a:off x="415672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Pickup</a:t>
          </a:r>
          <a:r>
            <a:rPr lang="en-US" sz="2400" kern="1200" dirty="0"/>
            <a:t> -&gt; direct delivery from the receiving branch</a:t>
          </a:r>
          <a:endParaRPr lang="pl-PL" sz="2400" kern="1200" dirty="0"/>
        </a:p>
      </dsp:txBody>
      <dsp:txXfrm>
        <a:off x="4156723" y="1582"/>
        <a:ext cx="2583153" cy="1549892"/>
      </dsp:txXfrm>
    </dsp:sp>
    <dsp:sp modelId="{776F8624-3831-4B70-9FDB-BE483C57B4F6}">
      <dsp:nvSpPr>
        <dsp:cNvPr id="0" name=""/>
        <dsp:cNvSpPr/>
      </dsp:nvSpPr>
      <dsp:spPr>
        <a:xfrm>
          <a:off x="6998192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Pickup</a:t>
          </a:r>
          <a:r>
            <a:rPr lang="en-US" sz="2400" kern="1200" dirty="0"/>
            <a:t> -&gt; direct delivery by car from inter-branch transport</a:t>
          </a:r>
          <a:endParaRPr lang="pl-PL" sz="2400" kern="1200" dirty="0"/>
        </a:p>
      </dsp:txBody>
      <dsp:txXfrm>
        <a:off x="6998192" y="1582"/>
        <a:ext cx="2583153" cy="1549892"/>
      </dsp:txXfrm>
    </dsp:sp>
    <dsp:sp modelId="{A99B78B9-5355-4C76-8190-E04B0DB284F5}">
      <dsp:nvSpPr>
        <dsp:cNvPr id="0" name=""/>
        <dsp:cNvSpPr/>
      </dsp:nvSpPr>
      <dsp:spPr>
        <a:xfrm>
          <a:off x="131525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Pickup -&gt; delivery by collecting vehicle</a:t>
          </a:r>
          <a:endParaRPr lang="pl-PL" sz="2400" kern="1200" dirty="0"/>
        </a:p>
      </dsp:txBody>
      <dsp:txXfrm>
        <a:off x="1315253" y="1809790"/>
        <a:ext cx="2583153" cy="1549892"/>
      </dsp:txXfrm>
    </dsp:sp>
    <dsp:sp modelId="{6A9C4C1A-0722-4B69-85CC-0C1D1C2A6319}">
      <dsp:nvSpPr>
        <dsp:cNvPr id="0" name=""/>
        <dsp:cNvSpPr/>
      </dsp:nvSpPr>
      <dsp:spPr>
        <a:xfrm>
          <a:off x="415672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Pickup -&gt; </a:t>
          </a:r>
          <a:r>
            <a:rPr lang="pl-PL" sz="2400" kern="1200" dirty="0" err="1"/>
            <a:t>inter-branch</a:t>
          </a:r>
          <a:r>
            <a:rPr lang="pl-PL" sz="2400" kern="1200" dirty="0"/>
            <a:t> transport -&gt; </a:t>
          </a:r>
          <a:r>
            <a:rPr lang="pl-PL" sz="2400" kern="1200" dirty="0" err="1"/>
            <a:t>delivery</a:t>
          </a:r>
          <a:endParaRPr lang="pl-PL" sz="2400" kern="1200" dirty="0"/>
        </a:p>
      </dsp:txBody>
      <dsp:txXfrm>
        <a:off x="4156723" y="1809790"/>
        <a:ext cx="2583153" cy="1549892"/>
      </dsp:txXfrm>
    </dsp:sp>
    <dsp:sp modelId="{D6572035-1E8E-4DBD-88FE-69543F072926}">
      <dsp:nvSpPr>
        <dsp:cNvPr id="0" name=""/>
        <dsp:cNvSpPr/>
      </dsp:nvSpPr>
      <dsp:spPr>
        <a:xfrm>
          <a:off x="6998192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Directional </a:t>
          </a:r>
          <a:r>
            <a:rPr lang="pl-PL" sz="2400" kern="1200" dirty="0"/>
            <a:t>pickup</a:t>
          </a:r>
          <a:r>
            <a:rPr lang="en-US" sz="2400" kern="1200" dirty="0"/>
            <a:t> (</a:t>
          </a:r>
          <a:r>
            <a:rPr lang="pl-PL" sz="2400" kern="1200" dirty="0"/>
            <a:t>pickup </a:t>
          </a:r>
          <a:r>
            <a:rPr lang="en-US" sz="2400" kern="1200" dirty="0"/>
            <a:t>carried out by the delivering branch) -&gt; delivery</a:t>
          </a:r>
          <a:endParaRPr lang="pl-PL" sz="2400" kern="1200" dirty="0"/>
        </a:p>
      </dsp:txBody>
      <dsp:txXfrm>
        <a:off x="6998192" y="1809790"/>
        <a:ext cx="2583153" cy="1549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Maximizing</a:t>
          </a:r>
          <a:r>
            <a:rPr lang="pl-PL" sz="2200" kern="1200" dirty="0"/>
            <a:t> </a:t>
          </a:r>
          <a:r>
            <a:rPr lang="pl-PL" sz="2200" kern="1200" dirty="0" err="1"/>
            <a:t>vehicle</a:t>
          </a:r>
          <a:r>
            <a:rPr lang="pl-PL" sz="2200" kern="1200" dirty="0"/>
            <a:t> </a:t>
          </a:r>
          <a:r>
            <a:rPr lang="pl-PL" sz="2200" kern="1200" dirty="0" err="1"/>
            <a:t>filling</a:t>
          </a:r>
          <a:r>
            <a:rPr lang="pl-PL" sz="2200" kern="1200" dirty="0"/>
            <a:t> on </a:t>
          </a:r>
          <a:r>
            <a:rPr lang="pl-PL" sz="2200" kern="1200" dirty="0" err="1"/>
            <a:t>routes</a:t>
          </a:r>
          <a:endParaRPr lang="pl-PL" sz="2200" kern="1200" dirty="0"/>
        </a:p>
      </dsp:txBody>
      <dsp:txXfrm>
        <a:off x="3080" y="587032"/>
        <a:ext cx="2444055" cy="1466433"/>
      </dsp:txXfrm>
    </dsp:sp>
    <dsp:sp modelId="{63A465C1-2170-46FF-B699-7D25B9BFCD5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Lower CO2 </a:t>
          </a:r>
          <a:r>
            <a:rPr lang="pl-PL" sz="2200" kern="1200" dirty="0" err="1"/>
            <a:t>emissions</a:t>
          </a:r>
          <a:endParaRPr lang="pl-PL" sz="2200" kern="1200" dirty="0"/>
        </a:p>
      </dsp:txBody>
      <dsp:txXfrm>
        <a:off x="2691541" y="587032"/>
        <a:ext cx="2444055" cy="1466433"/>
      </dsp:txXfrm>
    </dsp:sp>
    <dsp:sp modelId="{4CAB5C09-6E8D-409F-9D9E-22874D684B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Possibility to reduce logistics costs for parcel senders</a:t>
          </a:r>
          <a:endParaRPr lang="pl-PL" sz="2200" kern="1200" dirty="0"/>
        </a:p>
      </dsp:txBody>
      <dsp:txXfrm>
        <a:off x="5380002" y="587032"/>
        <a:ext cx="2444055" cy="1466433"/>
      </dsp:txXfrm>
    </dsp:sp>
    <dsp:sp modelId="{98CD99CA-6CFB-4874-A13B-00BD588883B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Possibility of delivering pallet shipments by the smallest companies</a:t>
          </a:r>
          <a:endParaRPr lang="pl-PL" sz="2200" kern="1200" dirty="0"/>
        </a:p>
      </dsp:txBody>
      <dsp:txXfrm>
        <a:off x="8068463" y="587032"/>
        <a:ext cx="2444055" cy="1466433"/>
      </dsp:txXfrm>
    </dsp:sp>
    <dsp:sp modelId="{807FDE8A-B6E6-400F-A35B-0EB535BBFB71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Full </a:t>
          </a:r>
          <a:r>
            <a:rPr lang="pl-PL" sz="2200" kern="1200" dirty="0" err="1"/>
            <a:t>identification</a:t>
          </a:r>
          <a:r>
            <a:rPr lang="pl-PL" sz="2200" kern="1200" dirty="0"/>
            <a:t> of </a:t>
          </a:r>
          <a:r>
            <a:rPr lang="pl-PL" sz="2200" kern="1200" dirty="0" err="1"/>
            <a:t>shipments</a:t>
          </a:r>
          <a:endParaRPr lang="pl-PL" sz="2200" kern="1200" dirty="0"/>
        </a:p>
      </dsp:txBody>
      <dsp:txXfrm>
        <a:off x="1347311" y="2297871"/>
        <a:ext cx="2444055" cy="1466433"/>
      </dsp:txXfrm>
    </dsp:sp>
    <dsp:sp modelId="{EED8E3C3-42C9-4597-B79A-5FE56455A5E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Possibility to standardize and automate processes</a:t>
          </a:r>
          <a:endParaRPr lang="pl-PL" sz="2200" kern="1200" dirty="0"/>
        </a:p>
      </dsp:txBody>
      <dsp:txXfrm>
        <a:off x="4035772" y="2297871"/>
        <a:ext cx="2444055" cy="1466433"/>
      </dsp:txXfrm>
    </dsp:sp>
    <dsp:sp modelId="{806A3002-B90F-4F4D-83AC-DCC696934AA2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Possibility of full outsourcing of the warehouse and transport part</a:t>
          </a:r>
          <a:endParaRPr lang="pl-PL" sz="2200" kern="1200" dirty="0"/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Delays in </a:t>
          </a:r>
          <a:r>
            <a:rPr lang="pl-PL" sz="3000" kern="1200" dirty="0" err="1"/>
            <a:t>pickups</a:t>
          </a:r>
          <a:r>
            <a:rPr lang="en-US" sz="3000" kern="1200" dirty="0"/>
            <a:t> or individual deliveries affect other customers</a:t>
          </a:r>
          <a:endParaRPr lang="pl-PL" sz="3000" kern="1200" dirty="0"/>
        </a:p>
      </dsp:txBody>
      <dsp:txXfrm>
        <a:off x="0" y="39687"/>
        <a:ext cx="3286125" cy="1971675"/>
      </dsp:txXfrm>
    </dsp:sp>
    <dsp:sp modelId="{63A465C1-2170-46FF-B699-7D25B9BFCD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Frequent reloading, increasing the risk of damage or loss of the shipment</a:t>
          </a:r>
          <a:endParaRPr lang="pl-PL" sz="3000" kern="1200" dirty="0"/>
        </a:p>
      </dsp:txBody>
      <dsp:txXfrm>
        <a:off x="3614737" y="39687"/>
        <a:ext cx="3286125" cy="1971675"/>
      </dsp:txXfrm>
    </dsp:sp>
    <dsp:sp modelId="{4CAB5C09-6E8D-409F-9D9E-22874D684B0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 err="1"/>
            <a:t>Complicated</a:t>
          </a:r>
          <a:r>
            <a:rPr lang="pl-PL" sz="3000" kern="1200" dirty="0"/>
            <a:t>, </a:t>
          </a:r>
          <a:r>
            <a:rPr lang="pl-PL" sz="3000" kern="1200" dirty="0" err="1"/>
            <a:t>complex</a:t>
          </a:r>
          <a:r>
            <a:rPr lang="pl-PL" sz="3000" kern="1200" dirty="0"/>
            <a:t> </a:t>
          </a:r>
          <a:r>
            <a:rPr lang="pl-PL" sz="3000" kern="1200" dirty="0" err="1"/>
            <a:t>processes</a:t>
          </a:r>
          <a:endParaRPr lang="pl-PL" sz="3000" kern="1200" dirty="0"/>
        </a:p>
      </dsp:txBody>
      <dsp:txXfrm>
        <a:off x="7229475" y="39687"/>
        <a:ext cx="3286125" cy="1971675"/>
      </dsp:txXfrm>
    </dsp:sp>
    <dsp:sp modelId="{807FDE8A-B6E6-400F-A35B-0EB535BBFB7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 err="1"/>
            <a:t>Possibility</a:t>
          </a:r>
          <a:r>
            <a:rPr lang="pl-PL" sz="3000" kern="1200" dirty="0"/>
            <a:t> of </a:t>
          </a:r>
          <a:r>
            <a:rPr lang="pl-PL" sz="3000" kern="1200" dirty="0" err="1"/>
            <a:t>temperature</a:t>
          </a:r>
          <a:r>
            <a:rPr lang="pl-PL" sz="3000" kern="1200" dirty="0"/>
            <a:t> </a:t>
          </a:r>
          <a:r>
            <a:rPr lang="pl-PL" sz="3000" kern="1200" dirty="0" err="1"/>
            <a:t>increase</a:t>
          </a:r>
          <a:endParaRPr lang="pl-PL" sz="3000" kern="1200" dirty="0"/>
        </a:p>
      </dsp:txBody>
      <dsp:txXfrm>
        <a:off x="0" y="2339975"/>
        <a:ext cx="3286125" cy="1971675"/>
      </dsp:txXfrm>
    </dsp:sp>
    <dsp:sp modelId="{EED8E3C3-42C9-4597-B79A-5FE56455A5E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Mixing shipments from many customers</a:t>
          </a:r>
          <a:endParaRPr lang="pl-PL" sz="3000" kern="1200" dirty="0"/>
        </a:p>
      </dsp:txBody>
      <dsp:txXfrm>
        <a:off x="3614737" y="2339975"/>
        <a:ext cx="3286125" cy="1971675"/>
      </dsp:txXfrm>
    </dsp:sp>
    <dsp:sp modelId="{806A3002-B90F-4F4D-83AC-DCC696934AA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One shipment can travel on several routes</a:t>
          </a:r>
          <a:endParaRPr lang="pl-PL" sz="3000" kern="1200" dirty="0"/>
        </a:p>
      </dsp:txBody>
      <dsp:txXfrm>
        <a:off x="7229475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5B33F-D8B3-4CD4-B0D6-0C4C23B8A324}">
      <dsp:nvSpPr>
        <dsp:cNvPr id="0" name=""/>
        <dsp:cNvSpPr/>
      </dsp:nvSpPr>
      <dsp:spPr>
        <a:xfrm>
          <a:off x="3211764" y="305279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Costs</a:t>
          </a:r>
          <a:endParaRPr lang="pl-PL" sz="2500" kern="1200" dirty="0"/>
        </a:p>
      </dsp:txBody>
      <dsp:txXfrm>
        <a:off x="3890998" y="984513"/>
        <a:ext cx="1639815" cy="1639815"/>
      </dsp:txXfrm>
    </dsp:sp>
    <dsp:sp modelId="{C86F3CEA-0FBD-4889-8B80-CAAFDDAEACC3}">
      <dsp:nvSpPr>
        <dsp:cNvPr id="0" name=""/>
        <dsp:cNvSpPr/>
      </dsp:nvSpPr>
      <dsp:spPr>
        <a:xfrm rot="5400000">
          <a:off x="5637929" y="305279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Quality</a:t>
          </a:r>
          <a:endParaRPr lang="pl-PL" sz="2500" kern="1200" dirty="0"/>
        </a:p>
      </dsp:txBody>
      <dsp:txXfrm rot="-5400000">
        <a:off x="5637929" y="984513"/>
        <a:ext cx="1639815" cy="1639815"/>
      </dsp:txXfrm>
    </dsp:sp>
    <dsp:sp modelId="{F3647ED7-048A-4148-9FBC-4769F931C2F5}">
      <dsp:nvSpPr>
        <dsp:cNvPr id="0" name=""/>
        <dsp:cNvSpPr/>
      </dsp:nvSpPr>
      <dsp:spPr>
        <a:xfrm rot="10800000">
          <a:off x="5637929" y="2731443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Reliability</a:t>
          </a:r>
          <a:endParaRPr lang="pl-PL" sz="2500" kern="1200" dirty="0"/>
        </a:p>
      </dsp:txBody>
      <dsp:txXfrm rot="10800000">
        <a:off x="5637929" y="2731443"/>
        <a:ext cx="1639815" cy="1639815"/>
      </dsp:txXfrm>
    </dsp:sp>
    <dsp:sp modelId="{BBA8FD7B-C0C4-430B-A559-A6B7D1B914DA}">
      <dsp:nvSpPr>
        <dsp:cNvPr id="0" name=""/>
        <dsp:cNvSpPr/>
      </dsp:nvSpPr>
      <dsp:spPr>
        <a:xfrm rot="16200000">
          <a:off x="3211764" y="2731443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Control</a:t>
          </a:r>
        </a:p>
      </dsp:txBody>
      <dsp:txXfrm rot="5400000">
        <a:off x="3890998" y="2731443"/>
        <a:ext cx="1639815" cy="1639815"/>
      </dsp:txXfrm>
    </dsp:sp>
    <dsp:sp modelId="{AEFD7FE5-84D3-4338-9B18-A966A28BC497}">
      <dsp:nvSpPr>
        <dsp:cNvPr id="0" name=""/>
        <dsp:cNvSpPr/>
      </dsp:nvSpPr>
      <dsp:spPr>
        <a:xfrm>
          <a:off x="5184027" y="2195866"/>
          <a:ext cx="800687" cy="696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D3742-FBBE-4DD7-A73E-508FCEB858D6}">
      <dsp:nvSpPr>
        <dsp:cNvPr id="0" name=""/>
        <dsp:cNvSpPr/>
      </dsp:nvSpPr>
      <dsp:spPr>
        <a:xfrm rot="10800000">
          <a:off x="5184027" y="2463655"/>
          <a:ext cx="800687" cy="696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Base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ahoma" panose="020B0604030504040204" pitchFamily="34" charset="0"/>
              <a:cs typeface="Times New Roman" panose="02020603050405020304" pitchFamily="18" charset="0"/>
            </a:rPr>
            <a:t>Base shipment charge equal to PLN 688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 err="1"/>
            <a:t>Additional</a:t>
          </a:r>
          <a:r>
            <a:rPr lang="pl-PL" sz="3500" kern="1200" dirty="0"/>
            <a:t> </a:t>
          </a:r>
          <a:r>
            <a:rPr lang="pl-PL" sz="3500" kern="1200" dirty="0" err="1"/>
            <a:t>costs</a:t>
          </a:r>
          <a:endParaRPr lang="pl-PL" sz="3500" kern="1200" dirty="0"/>
        </a:p>
      </dsp:txBody>
      <dsp:txXfrm>
        <a:off x="0" y="1649185"/>
        <a:ext cx="2133600" cy="1649185"/>
      </dsp:txXfrm>
    </dsp:sp>
    <dsp:sp modelId="{09D8D05A-0D9C-4E8A-A224-FA27AB817AB5}">
      <dsp:nvSpPr>
        <dsp:cNvPr id="0" name=""/>
        <dsp:cNvSpPr/>
      </dsp:nvSpPr>
      <dsp:spPr>
        <a:xfrm>
          <a:off x="2293620" y="1668572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</a:t>
          </a:r>
          <a:r>
            <a:rPr lang="pl-PL" sz="18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toll</a:t>
          </a:r>
          <a:r>
            <a:rPr lang="pl-PL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10%</a:t>
          </a:r>
        </a:p>
      </dsp:txBody>
      <dsp:txXfrm>
        <a:off x="2293620" y="1668572"/>
        <a:ext cx="8374380" cy="387735"/>
      </dsp:txXfrm>
    </dsp:sp>
    <dsp:sp modelId="{A5BE11CE-4058-4537-9DF2-F8BDB5DFBC07}">
      <dsp:nvSpPr>
        <dsp:cNvPr id="0" name=""/>
        <dsp:cNvSpPr/>
      </dsp:nvSpPr>
      <dsp:spPr>
        <a:xfrm>
          <a:off x="2133600" y="2056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E751A-5310-4E1A-A5A3-EF0C0726DFC0}">
      <dsp:nvSpPr>
        <dsp:cNvPr id="0" name=""/>
        <dsp:cNvSpPr/>
      </dsp:nvSpPr>
      <dsp:spPr>
        <a:xfrm>
          <a:off x="2293620" y="2075694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Pallet</a:t>
          </a:r>
          <a:r>
            <a:rPr lang="pl-PL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replacement</a:t>
          </a:r>
          <a:r>
            <a:rPr lang="pl-PL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 PLN 10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075694"/>
        <a:ext cx="8374380" cy="387735"/>
      </dsp:txXfrm>
    </dsp:sp>
    <dsp:sp modelId="{57AC3AB6-0663-4619-9542-ED3F0F3C3C93}">
      <dsp:nvSpPr>
        <dsp:cNvPr id="0" name=""/>
        <dsp:cNvSpPr/>
      </dsp:nvSpPr>
      <dsp:spPr>
        <a:xfrm>
          <a:off x="2133600" y="2463430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79ED7-D31D-4C28-8F42-5C757054F618}">
      <dsp:nvSpPr>
        <dsp:cNvPr id="0" name=""/>
        <dsp:cNvSpPr/>
      </dsp:nvSpPr>
      <dsp:spPr>
        <a:xfrm>
          <a:off x="2293620" y="2482817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Weekend </a:t>
          </a:r>
          <a:r>
            <a:rPr lang="pl-PL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delivery</a:t>
          </a:r>
          <a:r>
            <a:rPr lang="pl-PL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 – 25%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482817"/>
        <a:ext cx="8374380" cy="387735"/>
      </dsp:txXfrm>
    </dsp:sp>
    <dsp:sp modelId="{A3BDC1B3-B56E-45E6-93A3-29BCE9B50CD8}">
      <dsp:nvSpPr>
        <dsp:cNvPr id="0" name=""/>
        <dsp:cNvSpPr/>
      </dsp:nvSpPr>
      <dsp:spPr>
        <a:xfrm>
          <a:off x="2133600" y="287055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38DC2-291F-4B59-84D6-0371046B0AFB}">
      <dsp:nvSpPr>
        <dsp:cNvPr id="0" name=""/>
        <dsp:cNvSpPr/>
      </dsp:nvSpPr>
      <dsp:spPr>
        <a:xfrm>
          <a:off x="2293620" y="2889939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The fuel correction in June 2024 is 3% (from the fuel correction sheet)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889939"/>
        <a:ext cx="8374380" cy="387735"/>
      </dsp:txXfrm>
    </dsp:sp>
    <dsp:sp modelId="{96174789-5A4C-4090-A2EF-23F810463A80}">
      <dsp:nvSpPr>
        <dsp:cNvPr id="0" name=""/>
        <dsp:cNvSpPr/>
      </dsp:nvSpPr>
      <dsp:spPr>
        <a:xfrm>
          <a:off x="2133600" y="327767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Base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ahoma" panose="020B0604030504040204" pitchFamily="34" charset="0"/>
              <a:cs typeface="Times New Roman" panose="02020603050405020304" pitchFamily="18" charset="0"/>
            </a:rPr>
            <a:t>Base shipment charge equal to PLN 666.4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 err="1"/>
            <a:t>Additional</a:t>
          </a:r>
          <a:r>
            <a:rPr lang="pl-PL" sz="3500" kern="1200" dirty="0"/>
            <a:t> </a:t>
          </a:r>
          <a:r>
            <a:rPr lang="pl-PL" sz="3500" kern="1200" dirty="0" err="1"/>
            <a:t>costs</a:t>
          </a:r>
          <a:endParaRPr lang="pl-PL" sz="3500" kern="1200" dirty="0"/>
        </a:p>
      </dsp:txBody>
      <dsp:txXfrm>
        <a:off x="0" y="1649185"/>
        <a:ext cx="2133600" cy="1649185"/>
      </dsp:txXfrm>
    </dsp:sp>
    <dsp:sp modelId="{4A2186D4-FBF3-4334-AA2B-C8F94D7B05BC}">
      <dsp:nvSpPr>
        <dsp:cNvPr id="0" name=""/>
        <dsp:cNvSpPr/>
      </dsp:nvSpPr>
      <dsp:spPr>
        <a:xfrm>
          <a:off x="2293620" y="1664727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</a:t>
          </a:r>
          <a:r>
            <a:rPr lang="pl-PL" sz="14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toll</a:t>
          </a:r>
          <a:r>
            <a:rPr lang="pl-PL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10%</a:t>
          </a:r>
        </a:p>
      </dsp:txBody>
      <dsp:txXfrm>
        <a:off x="2293620" y="1664727"/>
        <a:ext cx="8374380" cy="310832"/>
      </dsp:txXfrm>
    </dsp:sp>
    <dsp:sp modelId="{7477A804-E1A5-4D94-AF14-1B7E2E6F9BE4}">
      <dsp:nvSpPr>
        <dsp:cNvPr id="0" name=""/>
        <dsp:cNvSpPr/>
      </dsp:nvSpPr>
      <dsp:spPr>
        <a:xfrm>
          <a:off x="2133600" y="1975559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D94C-22F2-4C14-AC0B-D2931780B9B6}">
      <dsp:nvSpPr>
        <dsp:cNvPr id="0" name=""/>
        <dsp:cNvSpPr/>
      </dsp:nvSpPr>
      <dsp:spPr>
        <a:xfrm>
          <a:off x="2293620" y="1991101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Pallet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replacement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PLN 10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1991101"/>
        <a:ext cx="8374380" cy="310832"/>
      </dsp:txXfrm>
    </dsp:sp>
    <dsp:sp modelId="{B44C9FDD-EC1C-4CCC-9ED4-6CA78761D90B}">
      <dsp:nvSpPr>
        <dsp:cNvPr id="0" name=""/>
        <dsp:cNvSpPr/>
      </dsp:nvSpPr>
      <dsp:spPr>
        <a:xfrm>
          <a:off x="2133600" y="2301934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4E856-E602-4118-A510-0D53E7D93EF3}">
      <dsp:nvSpPr>
        <dsp:cNvPr id="0" name=""/>
        <dsp:cNvSpPr/>
      </dsp:nvSpPr>
      <dsp:spPr>
        <a:xfrm>
          <a:off x="2293620" y="2317476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Weekend </a:t>
          </a: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delivery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– 25%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317476"/>
        <a:ext cx="8374380" cy="310832"/>
      </dsp:txXfrm>
    </dsp:sp>
    <dsp:sp modelId="{F5BF98D0-CB47-4098-8CE9-87622412AD47}">
      <dsp:nvSpPr>
        <dsp:cNvPr id="0" name=""/>
        <dsp:cNvSpPr/>
      </dsp:nvSpPr>
      <dsp:spPr>
        <a:xfrm>
          <a:off x="2133600" y="2628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AF08-F889-418E-8B48-ADE74B9FD642}">
      <dsp:nvSpPr>
        <dsp:cNvPr id="0" name=""/>
        <dsp:cNvSpPr/>
      </dsp:nvSpPr>
      <dsp:spPr>
        <a:xfrm>
          <a:off x="2293620" y="2643850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The fuel correction in June 2024 is 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2</a:t>
          </a: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% (from the fuel correction sheet)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643850"/>
        <a:ext cx="8374380" cy="310832"/>
      </dsp:txXfrm>
    </dsp:sp>
    <dsp:sp modelId="{511E8201-8CD3-4FB6-A818-CA6880D2F5C5}">
      <dsp:nvSpPr>
        <dsp:cNvPr id="0" name=""/>
        <dsp:cNvSpPr/>
      </dsp:nvSpPr>
      <dsp:spPr>
        <a:xfrm>
          <a:off x="2133600" y="295468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4C722-4744-4AB6-9B13-0B90A1B2A0B9}">
      <dsp:nvSpPr>
        <dsp:cNvPr id="0" name=""/>
        <dsp:cNvSpPr/>
      </dsp:nvSpPr>
      <dsp:spPr>
        <a:xfrm>
          <a:off x="2293620" y="2970224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Delivery to a point from the list – 8%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970224"/>
        <a:ext cx="8374380" cy="310832"/>
      </dsp:txXfrm>
    </dsp:sp>
    <dsp:sp modelId="{11D72240-B7C6-4FA7-BD30-E7D52D381D5B}">
      <dsp:nvSpPr>
        <dsp:cNvPr id="0" name=""/>
        <dsp:cNvSpPr/>
      </dsp:nvSpPr>
      <dsp:spPr>
        <a:xfrm>
          <a:off x="2133600" y="3281057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Base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ahoma" panose="020B0604030504040204" pitchFamily="34" charset="0"/>
              <a:cs typeface="Times New Roman" panose="02020603050405020304" pitchFamily="18" charset="0"/>
            </a:rPr>
            <a:t>Base shipment charge equal to PLN 480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 err="1"/>
            <a:t>Additional</a:t>
          </a:r>
          <a:r>
            <a:rPr lang="pl-PL" sz="3500" kern="1200" dirty="0"/>
            <a:t> </a:t>
          </a:r>
          <a:r>
            <a:rPr lang="pl-PL" sz="3500" kern="1200" dirty="0" err="1"/>
            <a:t>costs</a:t>
          </a:r>
          <a:endParaRPr lang="pl-PL" sz="3500" kern="1200" dirty="0"/>
        </a:p>
      </dsp:txBody>
      <dsp:txXfrm>
        <a:off x="0" y="1649185"/>
        <a:ext cx="2133600" cy="1649185"/>
      </dsp:txXfrm>
    </dsp:sp>
    <dsp:sp modelId="{E38998BF-1295-46DA-AAB2-152FD1D851B6}">
      <dsp:nvSpPr>
        <dsp:cNvPr id="0" name=""/>
        <dsp:cNvSpPr/>
      </dsp:nvSpPr>
      <dsp:spPr>
        <a:xfrm>
          <a:off x="2293620" y="1664727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</a:t>
          </a:r>
          <a:r>
            <a:rPr lang="pl-PL" sz="14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toll</a:t>
          </a:r>
          <a:r>
            <a:rPr lang="pl-PL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10%</a:t>
          </a:r>
        </a:p>
      </dsp:txBody>
      <dsp:txXfrm>
        <a:off x="2293620" y="1664727"/>
        <a:ext cx="8374380" cy="310832"/>
      </dsp:txXfrm>
    </dsp:sp>
    <dsp:sp modelId="{9C5B7F64-B613-4039-B418-A28C497EF848}">
      <dsp:nvSpPr>
        <dsp:cNvPr id="0" name=""/>
        <dsp:cNvSpPr/>
      </dsp:nvSpPr>
      <dsp:spPr>
        <a:xfrm>
          <a:off x="2133600" y="1975559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B163E-8160-4BF0-8652-E8147CF6A3E1}">
      <dsp:nvSpPr>
        <dsp:cNvPr id="0" name=""/>
        <dsp:cNvSpPr/>
      </dsp:nvSpPr>
      <dsp:spPr>
        <a:xfrm>
          <a:off x="2293620" y="1991101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Pallet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replacement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PLN 10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1991101"/>
        <a:ext cx="8374380" cy="310832"/>
      </dsp:txXfrm>
    </dsp:sp>
    <dsp:sp modelId="{B946FCA9-8896-4025-882B-71D9F4516725}">
      <dsp:nvSpPr>
        <dsp:cNvPr id="0" name=""/>
        <dsp:cNvSpPr/>
      </dsp:nvSpPr>
      <dsp:spPr>
        <a:xfrm>
          <a:off x="2133600" y="2301934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50438-C867-4155-99AC-D6F54874657C}">
      <dsp:nvSpPr>
        <dsp:cNvPr id="0" name=""/>
        <dsp:cNvSpPr/>
      </dsp:nvSpPr>
      <dsp:spPr>
        <a:xfrm>
          <a:off x="2293620" y="2317476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Weekend </a:t>
          </a: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delivery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– 25%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317476"/>
        <a:ext cx="8374380" cy="310832"/>
      </dsp:txXfrm>
    </dsp:sp>
    <dsp:sp modelId="{58D7A853-9565-4CF5-BB09-B5C501B6ACA2}">
      <dsp:nvSpPr>
        <dsp:cNvPr id="0" name=""/>
        <dsp:cNvSpPr/>
      </dsp:nvSpPr>
      <dsp:spPr>
        <a:xfrm>
          <a:off x="2133600" y="2628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AC76F-557E-4EAD-8DBF-E8966E780494}">
      <dsp:nvSpPr>
        <dsp:cNvPr id="0" name=""/>
        <dsp:cNvSpPr/>
      </dsp:nvSpPr>
      <dsp:spPr>
        <a:xfrm>
          <a:off x="2293620" y="2643850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The fuel correction in June 2024 is </a:t>
          </a:r>
          <a:r>
            <a:rPr lang="pl-PL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20</a:t>
          </a: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% (from the fuel correction sheet)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643850"/>
        <a:ext cx="8374380" cy="310832"/>
      </dsp:txXfrm>
    </dsp:sp>
    <dsp:sp modelId="{9B08393F-DD95-404C-B567-7562E465F1EB}">
      <dsp:nvSpPr>
        <dsp:cNvPr id="0" name=""/>
        <dsp:cNvSpPr/>
      </dsp:nvSpPr>
      <dsp:spPr>
        <a:xfrm>
          <a:off x="2133600" y="295468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BA7F-402C-4E74-9716-9B4277844A44}">
      <dsp:nvSpPr>
        <dsp:cNvPr id="0" name=""/>
        <dsp:cNvSpPr/>
      </dsp:nvSpPr>
      <dsp:spPr>
        <a:xfrm>
          <a:off x="2293620" y="2970224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Additional cost for smaller daily shipments than 33 pallet </a:t>
          </a:r>
          <a:r>
            <a:rPr lang="pl-PL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spaces</a:t>
          </a:r>
          <a:r>
            <a:rPr lang="en-US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– 15%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970224"/>
        <a:ext cx="8374380" cy="310832"/>
      </dsp:txXfrm>
    </dsp:sp>
    <dsp:sp modelId="{84939964-D1AA-42C0-9E72-2BB81F2A16E4}">
      <dsp:nvSpPr>
        <dsp:cNvPr id="0" name=""/>
        <dsp:cNvSpPr/>
      </dsp:nvSpPr>
      <dsp:spPr>
        <a:xfrm>
          <a:off x="2133600" y="3281057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11.07.2024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72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53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44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5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9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1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381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882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29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6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683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Te ptaszki grafiki itp. tu dodać.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33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05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89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28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167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099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450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205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5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06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54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39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76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15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1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benefit </a:t>
            </a:r>
            <a:r>
              <a:rPr lang="pl-PL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pl-PL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cargo </a:t>
            </a:r>
            <a:r>
              <a:rPr lang="pl-PL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b="1" dirty="0"/>
              <a:t>Advanced using of spreadsheet to analyze logistics data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materials for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exercises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logistics operator should you choose?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" y="1654628"/>
            <a:ext cx="11688417" cy="47660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/>
              <a:t>Logistics operators' price lists have many additional costs, including</a:t>
            </a:r>
            <a:r>
              <a:rPr lang="pl-PL" sz="2400" dirty="0"/>
              <a:t>:</a:t>
            </a:r>
            <a:br>
              <a:rPr lang="pl-PL" sz="2400" dirty="0"/>
            </a:br>
            <a:endParaRPr lang="pl-PL" sz="2400" dirty="0"/>
          </a:p>
          <a:p>
            <a:pPr algn="just"/>
            <a:r>
              <a:rPr lang="pl-PL" sz="2400" dirty="0"/>
              <a:t>Road </a:t>
            </a:r>
            <a:r>
              <a:rPr lang="pl-PL" sz="2400" dirty="0" err="1"/>
              <a:t>pricing</a:t>
            </a:r>
            <a:r>
              <a:rPr lang="pl-PL" sz="2400" dirty="0"/>
              <a:t> – </a:t>
            </a:r>
            <a:r>
              <a:rPr lang="en-US" sz="2400" dirty="0"/>
              <a:t>it is influenced by road tolls borne by carriers</a:t>
            </a:r>
            <a:r>
              <a:rPr lang="pl-PL" sz="2400" dirty="0"/>
              <a:t>. </a:t>
            </a:r>
            <a:r>
              <a:rPr lang="en-US" sz="2400" dirty="0"/>
              <a:t>Often, in FTL deliveries, it is settled per selected freight (actual costs</a:t>
            </a:r>
            <a:r>
              <a:rPr lang="pl-PL" sz="2400" dirty="0"/>
              <a:t>). </a:t>
            </a:r>
            <a:r>
              <a:rPr lang="en-US" sz="2400" dirty="0"/>
              <a:t>G</a:t>
            </a:r>
            <a:r>
              <a:rPr lang="pl-PL" sz="2400" dirty="0" err="1"/>
              <a:t>eneral</a:t>
            </a:r>
            <a:r>
              <a:rPr lang="pl-PL" sz="2400" dirty="0"/>
              <a:t> cargo </a:t>
            </a:r>
            <a:r>
              <a:rPr lang="en-US" sz="2400" dirty="0"/>
              <a:t>deliveries use a general index calculated by logistics operators, which allows to cover the costs related to road tolls</a:t>
            </a:r>
            <a:r>
              <a:rPr lang="pl-PL" sz="2400" dirty="0"/>
              <a:t>. </a:t>
            </a:r>
            <a:r>
              <a:rPr lang="en-US" sz="2400" dirty="0"/>
              <a:t>The indicator is listed in all price lists in the shared task</a:t>
            </a:r>
            <a:r>
              <a:rPr lang="pl-PL" sz="2400" dirty="0"/>
              <a:t>.</a:t>
            </a:r>
          </a:p>
          <a:p>
            <a:pPr algn="just"/>
            <a:endParaRPr lang="pl-PL" sz="2400" dirty="0"/>
          </a:p>
          <a:p>
            <a:pPr algn="just"/>
            <a:r>
              <a:rPr lang="en-US" sz="2400" dirty="0"/>
              <a:t>Fuel correction – it is affected by the changing fuel price</a:t>
            </a:r>
            <a:r>
              <a:rPr lang="pl-PL" sz="2400" dirty="0"/>
              <a:t>. </a:t>
            </a:r>
            <a:r>
              <a:rPr lang="en-US" sz="2400" dirty="0"/>
              <a:t>The change in the fuel price relative to the base multiplied by the share of fuel costs gives the % fuel correction</a:t>
            </a:r>
            <a:r>
              <a:rPr lang="pl-PL" sz="2400" dirty="0"/>
              <a:t>. </a:t>
            </a:r>
            <a:br>
              <a:rPr lang="pl-PL" sz="2400" dirty="0"/>
            </a:br>
            <a:r>
              <a:rPr lang="en-US" sz="2400" dirty="0"/>
              <a:t>In the tasks on the "Fuel correction" sheet there is a table with information on how much it is for each month</a:t>
            </a:r>
            <a:r>
              <a:rPr lang="pl-PL" sz="2400" dirty="0"/>
              <a:t>.</a:t>
            </a:r>
          </a:p>
          <a:p>
            <a:pPr algn="just"/>
            <a:endParaRPr lang="pl-PL" sz="2400" dirty="0"/>
          </a:p>
          <a:p>
            <a:pPr algn="just"/>
            <a:r>
              <a:rPr lang="en-US" sz="2400" dirty="0"/>
              <a:t>Weekend delivery allowance – </a:t>
            </a:r>
            <a:r>
              <a:rPr lang="pl-PL" sz="2400" dirty="0" err="1"/>
              <a:t>additional</a:t>
            </a:r>
            <a:r>
              <a:rPr lang="pl-PL" sz="2400" dirty="0"/>
              <a:t> </a:t>
            </a:r>
            <a:r>
              <a:rPr lang="pl-PL" sz="2400" dirty="0" err="1"/>
              <a:t>cost</a:t>
            </a:r>
            <a:r>
              <a:rPr lang="en-US" sz="2400" dirty="0"/>
              <a:t> applicable to weekend deliveries (unloading date must be Saturday or Sunday</a:t>
            </a:r>
            <a:r>
              <a:rPr lang="pl-PL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008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logistics operator should you choose?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77" y="1775929"/>
            <a:ext cx="1121796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Logistics operators' price lists have many additional costs, including</a:t>
            </a:r>
            <a:r>
              <a:rPr lang="pl-PL" sz="2000" dirty="0"/>
              <a:t>:</a:t>
            </a:r>
            <a:br>
              <a:rPr lang="pl-PL" sz="2000" dirty="0"/>
            </a:br>
            <a:endParaRPr lang="pl-PL" sz="2000" dirty="0"/>
          </a:p>
          <a:p>
            <a:pPr algn="just"/>
            <a:r>
              <a:rPr lang="en-US" sz="2200" dirty="0"/>
              <a:t>Additional cost for deliveries during high season (holidays, holidays</a:t>
            </a:r>
            <a:r>
              <a:rPr lang="pl-PL" sz="2200" dirty="0"/>
              <a:t>) – dodatek stosowany gdy data rozładunku przypada na wybrany okres określony przez operatora logistycznego.</a:t>
            </a:r>
          </a:p>
          <a:p>
            <a:pPr algn="just"/>
            <a:endParaRPr lang="pl-PL" sz="2200" dirty="0"/>
          </a:p>
          <a:p>
            <a:pPr algn="just"/>
            <a:r>
              <a:rPr lang="en-US" sz="2200" dirty="0"/>
              <a:t>Additional cost for non-standard pickup/delivery times – used when the sender requests deliveries at a specific non-standard time</a:t>
            </a:r>
            <a:r>
              <a:rPr lang="pl-PL" sz="2200" dirty="0"/>
              <a:t>.</a:t>
            </a:r>
          </a:p>
          <a:p>
            <a:pPr algn="just"/>
            <a:endParaRPr lang="pl-PL" sz="2200" dirty="0"/>
          </a:p>
          <a:p>
            <a:pPr algn="just"/>
            <a:r>
              <a:rPr lang="en-US" sz="2200" dirty="0"/>
              <a:t>Additional cost for hard-to-reach locations – used when delivering to points considered by the logistics operator as hard-to-reach</a:t>
            </a:r>
            <a:r>
              <a:rPr lang="pl-PL" sz="2200" dirty="0"/>
              <a:t>. </a:t>
            </a:r>
            <a:r>
              <a:rPr lang="en-US" sz="2200" dirty="0"/>
              <a:t>Most often, it is a list of points for which such an addition</a:t>
            </a:r>
            <a:r>
              <a:rPr lang="pl-PL" sz="2200" dirty="0"/>
              <a:t>al </a:t>
            </a:r>
            <a:r>
              <a:rPr lang="pl-PL" sz="2200" dirty="0" err="1"/>
              <a:t>cost</a:t>
            </a:r>
            <a:r>
              <a:rPr lang="en-US" sz="2200" dirty="0"/>
              <a:t> must be used</a:t>
            </a:r>
            <a:r>
              <a:rPr lang="pl-PL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7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logistics operator should you choose?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Logistics operators' price lists have many additional costs, including</a:t>
            </a:r>
            <a:r>
              <a:rPr lang="pl-PL" dirty="0"/>
              <a:t>:</a:t>
            </a:r>
          </a:p>
          <a:p>
            <a:r>
              <a:rPr lang="en-US" dirty="0"/>
              <a:t>Replacing pallets – concerns the replacement of removable media, e.g. </a:t>
            </a:r>
            <a:r>
              <a:rPr lang="en-US" dirty="0" err="1"/>
              <a:t>Europallets</a:t>
            </a:r>
            <a:r>
              <a:rPr lang="pl-PL" dirty="0"/>
              <a:t>;</a:t>
            </a:r>
          </a:p>
          <a:p>
            <a:r>
              <a:rPr lang="en-US" dirty="0"/>
              <a:t>Manual unloading by the driver</a:t>
            </a:r>
            <a:r>
              <a:rPr lang="pl-PL" dirty="0"/>
              <a:t>;</a:t>
            </a:r>
          </a:p>
          <a:p>
            <a:r>
              <a:rPr lang="pl-PL" dirty="0"/>
              <a:t>Truck with the lift;</a:t>
            </a:r>
          </a:p>
          <a:p>
            <a:r>
              <a:rPr lang="pl-PL" dirty="0" err="1"/>
              <a:t>Shipping</a:t>
            </a:r>
            <a:r>
              <a:rPr lang="pl-PL" dirty="0"/>
              <a:t> </a:t>
            </a:r>
            <a:r>
              <a:rPr lang="pl-PL" dirty="0" err="1"/>
              <a:t>advice</a:t>
            </a:r>
            <a:r>
              <a:rPr lang="pl-PL" dirty="0"/>
              <a:t>;</a:t>
            </a:r>
          </a:p>
          <a:p>
            <a:r>
              <a:rPr lang="pl-PL" dirty="0" err="1"/>
              <a:t>Repacking</a:t>
            </a:r>
            <a:r>
              <a:rPr lang="pl-PL" dirty="0"/>
              <a:t> the </a:t>
            </a:r>
            <a:r>
              <a:rPr lang="pl-PL" dirty="0" err="1"/>
              <a:t>goods</a:t>
            </a:r>
            <a:r>
              <a:rPr lang="pl-PL" dirty="0"/>
              <a:t>;</a:t>
            </a:r>
          </a:p>
          <a:p>
            <a:r>
              <a:rPr lang="pl-PL" dirty="0"/>
              <a:t>Re-</a:t>
            </a:r>
            <a:r>
              <a:rPr lang="pl-PL" dirty="0" err="1"/>
              <a:t>palletizing</a:t>
            </a:r>
            <a:r>
              <a:rPr lang="pl-PL" dirty="0"/>
              <a:t> </a:t>
            </a:r>
            <a:r>
              <a:rPr lang="pl-PL" dirty="0" err="1"/>
              <a:t>goods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83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059873" cy="1116542"/>
          </a:xfrm>
        </p:spPr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591055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price list divided by the number of pallet places in the shipment, divided into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deliveries to central warehouses and other unloading places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rate covers one pallet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spaces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i.e., the shipment charge is the selected rate multiplied by the number of pallet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zones have been assigned to all unloading locations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DE0A2D9-470A-32E9-D50C-4A066E78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47292"/>
              </p:ext>
            </p:extLst>
          </p:nvPr>
        </p:nvGraphicFramePr>
        <p:xfrm>
          <a:off x="2264229" y="3701143"/>
          <a:ext cx="7903025" cy="1973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235">
                  <a:extLst>
                    <a:ext uri="{9D8B030D-6E8A-4147-A177-3AD203B41FA5}">
                      <a16:colId xmlns:a16="http://schemas.microsoft.com/office/drawing/2014/main" val="375154596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769010359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852808144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3524407060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2813079423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21281613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413464258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3510813772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2113432217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469419876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808111457"/>
                    </a:ext>
                  </a:extLst>
                </a:gridCol>
              </a:tblGrid>
              <a:tr h="2234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Pallet</a:t>
                      </a:r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space</a:t>
                      </a:r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rates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865675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6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7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8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9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10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309902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63,00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135193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97,00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91,00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7813998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118,00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111,00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109,00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104,00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18703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136,00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130,00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128,00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042561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427847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227,00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182,00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179,00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8574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6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846794"/>
            <a:ext cx="1093216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choose the appropriate rate, first check whether it is a delivery to the central warehouse or to other points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checking the type of delivery, you know which price list to use to set the price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you should check how many pallet spaces the shipment contains and what zone is defined for a given unloading place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price list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zones are assigned to the first 2 digits of the unloading code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2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364374"/>
            <a:ext cx="10932160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is made to code 12-222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shipment includes 4 PS and consists of 5 Euro pallets. Delivery is made on Friday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zone table, in the "D:E" column in the "Price list I" sheet, zones are assigned to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table shows that delivery to code 12-222 is zone 5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 look for the intersection of the PS number and the zone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the charge will be PLN 172 per pallet space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1932972" y="5317119"/>
            <a:ext cx="7002684" cy="215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6A21C00-8580-2999-3F64-563362881024}"/>
              </a:ext>
            </a:extLst>
          </p:cNvPr>
          <p:cNvSpPr/>
          <p:nvPr/>
        </p:nvSpPr>
        <p:spPr>
          <a:xfrm rot="5400000" flipV="1">
            <a:off x="3983862" y="4685567"/>
            <a:ext cx="1338321" cy="7870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838201" y="5723108"/>
            <a:ext cx="8481587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the charge for the entire shipment is PLN 172 * 4 = PLN 688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3E8F1F6-A0B0-18BC-3FEA-8ECBF18EC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52818"/>
              </p:ext>
            </p:extLst>
          </p:nvPr>
        </p:nvGraphicFramePr>
        <p:xfrm>
          <a:off x="1260058" y="3787291"/>
          <a:ext cx="8352024" cy="1973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1564">
                  <a:extLst>
                    <a:ext uri="{9D8B030D-6E8A-4147-A177-3AD203B41FA5}">
                      <a16:colId xmlns:a16="http://schemas.microsoft.com/office/drawing/2014/main" val="375154596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769010359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852808144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3524407060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2813079423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21281613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413464258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3510813772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2113432217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469419876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808111457"/>
                    </a:ext>
                  </a:extLst>
                </a:gridCol>
              </a:tblGrid>
              <a:tr h="2234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Pallet</a:t>
                      </a:r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space</a:t>
                      </a:r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rates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865675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WC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6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7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8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9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10 </a:t>
                      </a:r>
                      <a:r>
                        <a:rPr lang="pl-PL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309902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63,00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62,00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57,00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135193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97,00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91,00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  84,00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80,00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  75,00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7813998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118,00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114,00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113,00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111,00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104,00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102,00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18703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153,00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145,00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140,00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136,00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130,00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126,00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042561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172,00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169,00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165,00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160,00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157,00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153,00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427847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227,00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208,00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193,00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189,00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    186,00 zł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182,00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179,00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174,00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    170,00 zł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857436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F3DEA64-E137-7572-D6B1-A669DC591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14535"/>
              </p:ext>
            </p:extLst>
          </p:nvPr>
        </p:nvGraphicFramePr>
        <p:xfrm>
          <a:off x="10061992" y="3151315"/>
          <a:ext cx="1739900" cy="29032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84589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598261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first 2 digits unloading code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Zone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15851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847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88191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3452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2672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773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7375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85944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276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11862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3722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229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83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09202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159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5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179711"/>
            <a:ext cx="10932160" cy="866904"/>
          </a:xfrm>
          <a:prstGeom prst="rect">
            <a:avLst/>
          </a:prstGeom>
          <a:solidFill>
            <a:srgbClr val="1065AB"/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total, it is PLN 688 + PLN 688 * (10% + 3%) + PLN 10 * 5 = PLN 827.44, where PLN 10 * 5 is the rate for replacing pallets times the number of Euro pallets</a:t>
            </a:r>
            <a:r>
              <a:rPr lang="pl-PL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8C8516-9F51-D004-DA7F-1E68EFC4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919207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9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103242" y="1645400"/>
            <a:ext cx="11032434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calculate loads on a larger data set, you will need functions such as: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can extract the rate from the table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vlookup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will find the zone matching 2 digits of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this function you will receive the first 2 digits of the zip code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”and”; ”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can calculate additional costs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2DC0AD2A-D8D4-DCCE-52BD-44A6D9E79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2044632"/>
            <a:ext cx="1608666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586409" y="1424625"/>
            <a:ext cx="11360903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Kilometer price list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divided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number of pallet places in the shipment and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divided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delivery distance to unloading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rate covers the entire shipment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zone, but you need to obtain the distances from the loading point to the unloading point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list also includes additional costs for selected unloading locations, which, in addition to other extras, will have to be considered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4D0680-3957-ABF6-056D-75E77491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14046"/>
              </p:ext>
            </p:extLst>
          </p:nvPr>
        </p:nvGraphicFramePr>
        <p:xfrm>
          <a:off x="1015153" y="3162282"/>
          <a:ext cx="7203558" cy="30586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0879">
                  <a:extLst>
                    <a:ext uri="{9D8B030D-6E8A-4147-A177-3AD203B41FA5}">
                      <a16:colId xmlns:a16="http://schemas.microsoft.com/office/drawing/2014/main" val="2326037020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26585518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76950675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18521474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32524702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39069506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199580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644943891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88280402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00308293"/>
                    </a:ext>
                  </a:extLst>
                </a:gridCol>
              </a:tblGrid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 err="1">
                          <a:effectLst/>
                        </a:rPr>
                        <a:t>Shipping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u="none" strike="noStrike" dirty="0" err="1">
                          <a:effectLst/>
                        </a:rPr>
                        <a:t>rate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2022606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KM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Number of pallets in order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3664569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184893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1 to 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151,20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194,60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366,80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355794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51 to 100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100,80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273,00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336,00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9857331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101 to 150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117,60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260,40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634,20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2751523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151 to 200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313,60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557,20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680,40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768,60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4244955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from201 to 250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729,40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775027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251 to 300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498,40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879,20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1551349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301 to 350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183,40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329,00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704,20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816,20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911,40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1 003,80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696206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351 to 400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200,20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357,00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617,40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770,00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1 236,20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818628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401 to 450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210,00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961,80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1 076,60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1 183,00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1 335,60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8517664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451 to 500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411,60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1 430,80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813918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501 to 550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435,40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758,80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942,20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1 229,20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1 351,00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1 523,20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165811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551 to 600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457,80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1 426,60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1 612,80 zł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408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85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959429" y="1497900"/>
            <a:ext cx="9964733" cy="476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choose the appropriate shipping rate, in the first step you need to calculate/find the distance from the loading place to the unloading place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task, we will use the formula for the arc length of a great circle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288290" algn="just">
              <a:lnSpc>
                <a:spcPct val="150000"/>
              </a:lnSpc>
            </a:pP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= R · </a:t>
            </a:r>
            <a:r>
              <a:rPr lang="pl-PL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arccos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[sin 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cos 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cosφ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cos( λ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λ</a:t>
            </a:r>
            <a:r>
              <a:rPr lang="pl-PL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 * 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elongation factor due to road roads (in Poland, 30% can be assumed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150000"/>
              </a:lnSpc>
            </a:pPr>
            <a:r>
              <a:rPr lang="pl-PL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–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 length, distance between points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– </a:t>
            </a:r>
            <a:r>
              <a:rPr lang="pl-PL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Earth's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radius (6378km),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φ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latitude of the first and second points, respectively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indent="288290" algn="just"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λ</a:t>
            </a:r>
            <a:r>
              <a:rPr lang="pl-PL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longitude of the first and second points, respectively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C8179EFB-7E80-146C-5502-9241A9E21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9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Introduction to the tasks to be solved</a:t>
            </a:r>
            <a:r>
              <a:rPr lang="pl-PL" sz="2400" dirty="0"/>
              <a:t>;</a:t>
            </a:r>
          </a:p>
          <a:p>
            <a:r>
              <a:rPr lang="en-US" sz="2400" dirty="0"/>
              <a:t>Description and application of the Price List I</a:t>
            </a:r>
            <a:r>
              <a:rPr lang="pl-PL" sz="2400" dirty="0"/>
              <a:t>;</a:t>
            </a:r>
          </a:p>
          <a:p>
            <a:r>
              <a:rPr lang="en-US" sz="2400" dirty="0"/>
              <a:t>Description and application of the Price List </a:t>
            </a:r>
            <a:r>
              <a:rPr lang="pl-PL" sz="2400" dirty="0"/>
              <a:t>II;</a:t>
            </a:r>
          </a:p>
          <a:p>
            <a:r>
              <a:rPr lang="en-US" sz="2400" dirty="0"/>
              <a:t>Description and application of the Price List </a:t>
            </a:r>
            <a:r>
              <a:rPr lang="pl-PL" sz="2400" dirty="0"/>
              <a:t>III;</a:t>
            </a:r>
          </a:p>
          <a:p>
            <a:r>
              <a:rPr lang="en-US" sz="2400" dirty="0"/>
              <a:t>Description and application of the Price List </a:t>
            </a:r>
            <a:r>
              <a:rPr lang="pl-PL" sz="2400" dirty="0"/>
              <a:t>IV;</a:t>
            </a:r>
          </a:p>
          <a:p>
            <a:r>
              <a:rPr lang="pl-PL" sz="2400" dirty="0" err="1"/>
              <a:t>Factors</a:t>
            </a:r>
            <a:r>
              <a:rPr lang="pl-PL" sz="2400" dirty="0"/>
              <a:t> </a:t>
            </a:r>
            <a:r>
              <a:rPr lang="pl-PL" sz="2400" dirty="0" err="1"/>
              <a:t>influencing</a:t>
            </a:r>
            <a:r>
              <a:rPr lang="pl-PL" sz="2400" dirty="0"/>
              <a:t> </a:t>
            </a:r>
            <a:r>
              <a:rPr lang="pl-PL" sz="2400" dirty="0" err="1"/>
              <a:t>costs</a:t>
            </a:r>
            <a:r>
              <a:rPr lang="pl-PL" sz="2400" dirty="0"/>
              <a:t>;</a:t>
            </a:r>
          </a:p>
          <a:p>
            <a:r>
              <a:rPr lang="pl-PL" sz="2400" dirty="0" err="1"/>
              <a:t>Comparison</a:t>
            </a:r>
            <a:r>
              <a:rPr lang="pl-PL" sz="2400" dirty="0"/>
              <a:t> to </a:t>
            </a:r>
            <a:r>
              <a:rPr lang="pl-PL" sz="2400" dirty="0" err="1"/>
              <a:t>own</a:t>
            </a:r>
            <a:r>
              <a:rPr lang="pl-PL" sz="2400" dirty="0"/>
              <a:t> </a:t>
            </a:r>
            <a:r>
              <a:rPr lang="pl-PL" sz="2400" dirty="0" err="1"/>
              <a:t>costs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423903"/>
            <a:ext cx="10932160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analyzing the same shipment as in price list I, i.e., delivery is carried out up to code 12-222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shipment contains 4 PS and consists of 5 Euro pallets. Delivery is made on Friday. The distance from the loading to unloading point is 257 km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2326512" y="5522766"/>
            <a:ext cx="5177046" cy="195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6A21C00-8580-2999-3F64-563362881024}"/>
              </a:ext>
            </a:extLst>
          </p:cNvPr>
          <p:cNvSpPr/>
          <p:nvPr/>
        </p:nvSpPr>
        <p:spPr>
          <a:xfrm rot="5400000" flipV="1">
            <a:off x="3262571" y="4730714"/>
            <a:ext cx="2607286" cy="613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8167993" y="3429000"/>
            <a:ext cx="3901363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read from the table that the rate for the selected shipment is PLN 666.40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FEBA14B-2087-B42A-986B-6F907FF32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92640"/>
              </p:ext>
            </p:extLst>
          </p:nvPr>
        </p:nvGraphicFramePr>
        <p:xfrm>
          <a:off x="964435" y="3080655"/>
          <a:ext cx="7203558" cy="32604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0879">
                  <a:extLst>
                    <a:ext uri="{9D8B030D-6E8A-4147-A177-3AD203B41FA5}">
                      <a16:colId xmlns:a16="http://schemas.microsoft.com/office/drawing/2014/main" val="2326037020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26585518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76950675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18521474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32524702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39069506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199580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644943891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88280402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00308293"/>
                    </a:ext>
                  </a:extLst>
                </a:gridCol>
              </a:tblGrid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 err="1">
                          <a:effectLst/>
                        </a:rPr>
                        <a:t>Shipping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u="none" strike="noStrike" dirty="0" err="1">
                          <a:effectLst/>
                        </a:rPr>
                        <a:t>rate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2022606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KM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Number of pallets in order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3664569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184893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1 to 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151,20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194,60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366,80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355794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51 to 100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100,80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221,20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273,00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336,00 zł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9857331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101 to 150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117,60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197,40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260,40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401,80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462,00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634,20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2751523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151 to 200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313,60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392,00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484,40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557,20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680,40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768,60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4244955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from201 to 250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138,60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515,20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593,60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729,40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775027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251 to 300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163,80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292,60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396,20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498,40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879,20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1551349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301 to 350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183,40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329,00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448,00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704,20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816,20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911,40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1 003,80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1 129,80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696206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351 to 400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200,20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357,00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485,80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617,40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770,00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1 236,20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818628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401 to 450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210,00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385,00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525,00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666,40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828,80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961,80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1 076,60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1 183,00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1 335,60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8517664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451 to 500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224,00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411,60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561,40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712,60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891,80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1 030,40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1 268,40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1 430,80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813918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501 to 550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236,60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435,40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595,00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758,80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942,20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1 093,40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1 229,20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1 351,00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1 523,20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165811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from 551 to 600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247,80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457,80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627,20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799,40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998,20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1 156,40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1 295,00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1 426,60 zł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1 612,80 zł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408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53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365446"/>
            <a:ext cx="10932160" cy="451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is PLN 666.4 + PLN 666.4 * (10%+2%+8%) + PLN 10 * 5 = PLN 849.68</a:t>
            </a:r>
            <a:endParaRPr lang="pl-PL" b="1" kern="1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FAC42B-584E-84F5-0F0D-6506FF53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96659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83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22991" y="2508134"/>
            <a:ext cx="11369009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calculate loads on a larger data set, you will need functions such as: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can extract the rate from the table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vlookup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will find the zone matching 2 digits of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”and”; ”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can calculate additional costs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F747A86-A2CF-09D1-7102-94174E794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633344"/>
            <a:ext cx="10932160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Flat-rate price list divided into unloading classes, where the rate includes pallet space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not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zone or the distance from the loading point to the unloading point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 list includes additional costs that should be included in the calculations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lump sums in which only one rate for PS is given for the entire country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price list also includes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pickup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rate, which must be added to the total distribution costs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assume how many pallets will be collected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assume that there are 33 pallet spaces on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8693F2-C804-F498-DAFC-A407342D2890}"/>
              </a:ext>
            </a:extLst>
          </p:cNvPr>
          <p:cNvSpPr txBox="1"/>
          <p:nvPr/>
        </p:nvSpPr>
        <p:spPr>
          <a:xfrm>
            <a:off x="6297930" y="4114785"/>
            <a:ext cx="5243329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pickup r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 includes the cost of filling the entire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more 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shipment, the lower the average cost of shipment and pallet space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6524B7D-D71A-42DF-E198-81DF9D25B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92511"/>
              </p:ext>
            </p:extLst>
          </p:nvPr>
        </p:nvGraphicFramePr>
        <p:xfrm>
          <a:off x="1517650" y="4235719"/>
          <a:ext cx="4374227" cy="18370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8261">
                  <a:extLst>
                    <a:ext uri="{9D8B030D-6E8A-4147-A177-3AD203B41FA5}">
                      <a16:colId xmlns:a16="http://schemas.microsoft.com/office/drawing/2014/main" val="2350248100"/>
                    </a:ext>
                  </a:extLst>
                </a:gridCol>
                <a:gridCol w="1406001">
                  <a:extLst>
                    <a:ext uri="{9D8B030D-6E8A-4147-A177-3AD203B41FA5}">
                      <a16:colId xmlns:a16="http://schemas.microsoft.com/office/drawing/2014/main" val="3415052857"/>
                    </a:ext>
                  </a:extLst>
                </a:gridCol>
                <a:gridCol w="1379965">
                  <a:extLst>
                    <a:ext uri="{9D8B030D-6E8A-4147-A177-3AD203B41FA5}">
                      <a16:colId xmlns:a16="http://schemas.microsoft.com/office/drawing/2014/main" val="3061518072"/>
                    </a:ext>
                  </a:extLst>
                </a:gridCol>
              </a:tblGrid>
              <a:tr h="542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Flat </a:t>
                      </a:r>
                      <a:r>
                        <a:rPr lang="pl-PL" sz="1100" u="none" strike="noStrike" dirty="0" err="1">
                          <a:effectLst/>
                        </a:rPr>
                        <a:t>rate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155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Unloading</a:t>
                      </a:r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class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Price</a:t>
                      </a:r>
                      <a:r>
                        <a:rPr lang="pl-PL" sz="1100" u="none" strike="noStrike" dirty="0">
                          <a:effectLst/>
                        </a:rPr>
                        <a:t> per PS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Type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157242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  80,00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Rate per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6783874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A Class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100,00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Rate per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419921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Remaining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120,00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Rate</a:t>
                      </a:r>
                      <a:r>
                        <a:rPr lang="pl-PL" sz="1100" u="none" strike="noStrike" dirty="0">
                          <a:effectLst/>
                        </a:rPr>
                        <a:t> per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2380490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Pickup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           1 000,00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Rate</a:t>
                      </a:r>
                      <a:r>
                        <a:rPr lang="pl-PL" sz="1100" u="none" strike="noStrike" dirty="0">
                          <a:effectLst/>
                        </a:rPr>
                        <a:t> per car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371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28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423903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analyze the same shipment as in price list I, i.e. delivery is carried out up to code 12-222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shipment includes 4 PS and consists of 5 Euro pallets. Delivery is made on Friday. The distance from the loading to unloading point is 257 km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Let's assume that our unloading point is the remaining point and there were 20 pallet places loaded at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pickup.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1049876" y="4694875"/>
            <a:ext cx="4795339" cy="2475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6393085" y="3278033"/>
            <a:ext cx="5243329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read from the table that the 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 for the selected shipment is PLN 120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for shipment 4 * PLN 120 = PLN 480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you should consider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pickup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costs 4/20 (pallet places of the shipment / number of pallet places upon receipt) * PLN 1,000 = PLN 200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7A3387-0EED-1A96-C660-3EAADAE1A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06629"/>
              </p:ext>
            </p:extLst>
          </p:nvPr>
        </p:nvGraphicFramePr>
        <p:xfrm>
          <a:off x="1049876" y="3254830"/>
          <a:ext cx="4749041" cy="19478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4354">
                  <a:extLst>
                    <a:ext uri="{9D8B030D-6E8A-4147-A177-3AD203B41FA5}">
                      <a16:colId xmlns:a16="http://schemas.microsoft.com/office/drawing/2014/main" val="2350248100"/>
                    </a:ext>
                  </a:extLst>
                </a:gridCol>
                <a:gridCol w="1526477">
                  <a:extLst>
                    <a:ext uri="{9D8B030D-6E8A-4147-A177-3AD203B41FA5}">
                      <a16:colId xmlns:a16="http://schemas.microsoft.com/office/drawing/2014/main" val="3415052857"/>
                    </a:ext>
                  </a:extLst>
                </a:gridCol>
                <a:gridCol w="1498210">
                  <a:extLst>
                    <a:ext uri="{9D8B030D-6E8A-4147-A177-3AD203B41FA5}">
                      <a16:colId xmlns:a16="http://schemas.microsoft.com/office/drawing/2014/main" val="3061518072"/>
                    </a:ext>
                  </a:extLst>
                </a:gridCol>
              </a:tblGrid>
              <a:tr h="5728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Flat </a:t>
                      </a:r>
                      <a:r>
                        <a:rPr lang="pl-PL" sz="1100" u="none" strike="noStrike" dirty="0" err="1">
                          <a:effectLst/>
                        </a:rPr>
                        <a:t>rate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155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Unloading</a:t>
                      </a:r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class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Price</a:t>
                      </a:r>
                      <a:r>
                        <a:rPr lang="pl-PL" sz="1100" u="none" strike="noStrike" dirty="0">
                          <a:effectLst/>
                        </a:rPr>
                        <a:t> per PS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Type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157242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  80,00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Rate per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6783874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A Class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100,00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Rate per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419921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Remaining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              120,00 zł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 err="1">
                          <a:effectLst/>
                        </a:rPr>
                        <a:t>Rate</a:t>
                      </a:r>
                      <a:r>
                        <a:rPr lang="pl-PL" sz="1100" u="none" strike="noStrike" dirty="0">
                          <a:effectLst/>
                        </a:rPr>
                        <a:t> per 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2380490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Pickup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           1 000,00 zł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 </a:t>
                      </a:r>
                      <a:r>
                        <a:rPr lang="pl-PL" sz="1100" u="none" strike="noStrike" dirty="0" err="1">
                          <a:effectLst/>
                        </a:rPr>
                        <a:t>Rate</a:t>
                      </a:r>
                      <a:r>
                        <a:rPr lang="pl-PL" sz="1100" u="none" strike="noStrike" dirty="0">
                          <a:effectLst/>
                        </a:rPr>
                        <a:t> per car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371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7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365446"/>
            <a:ext cx="10932160" cy="451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is PLN 480 + PLN 480 * (10%+20%+15%) + PLN 10 * 5 + PLN 200 = PLN 946</a:t>
            </a:r>
            <a:endParaRPr lang="pl-PL" b="1" kern="1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FAC42B-584E-84F5-0F0D-6506FF53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47209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49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33670" y="2518073"/>
            <a:ext cx="11237393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calculate loads on a larger data set, you will need functions such as: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vlookup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will find the zone matching 2 digits of the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”and”; ”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which you can calculate additional costs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Sumifs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to calculate P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pickup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25D4A21-CA86-1540-3C4A-DC89A3B5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lists in the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– </a:t>
            </a:r>
            <a:r>
              <a:rPr lang="en-US" dirty="0"/>
              <a:t>price list I</a:t>
            </a:r>
            <a:r>
              <a:rPr lang="pl-PL" dirty="0"/>
              <a:t>V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list IV is similar to price list I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biggest difference is the lack of division into central warehouses and other points. This will influence the subsequent analysis of the results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Enterprises that make more deliveries to central warehouses will lose money compared to price list I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other hand, those companies that make more deliveries to other points will gain an advantage compared to price list I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33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err="1"/>
              <a:t>Factors</a:t>
            </a:r>
            <a:r>
              <a:rPr lang="pl-PL" dirty="0"/>
              <a:t> </a:t>
            </a:r>
            <a:r>
              <a:rPr lang="pl-PL" dirty="0" err="1"/>
              <a:t>influencing</a:t>
            </a:r>
            <a:r>
              <a:rPr lang="pl-PL" dirty="0"/>
              <a:t> </a:t>
            </a:r>
            <a:r>
              <a:rPr lang="pl-PL" dirty="0" err="1"/>
              <a:t>rates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price list for specific inputs may be the most valuable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this reason, the full budget should be calculated, preferably based on data from 1 year, considering the seasonality of a given period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important because price lists vary depending on many factors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after calculating such budgets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comparison with the cost of your own logistics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made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7BBA74-1C7F-B454-0352-22B06301E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566819"/>
              </p:ext>
            </p:extLst>
          </p:nvPr>
        </p:nvGraphicFramePr>
        <p:xfrm>
          <a:off x="838201" y="3189742"/>
          <a:ext cx="10810755" cy="277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46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Comparison</a:t>
            </a:r>
            <a:r>
              <a:rPr lang="pl-PL" dirty="0"/>
              <a:t> to </a:t>
            </a:r>
            <a:r>
              <a:rPr lang="pl-PL" dirty="0" err="1"/>
              <a:t>own</a:t>
            </a:r>
            <a:r>
              <a:rPr lang="pl-PL" dirty="0"/>
              <a:t> </a:t>
            </a:r>
            <a:r>
              <a:rPr lang="pl-PL" dirty="0" err="1"/>
              <a:t>costs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351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with the cost of own logistics should be based on a comparison of annual budgets resulting from simulations of logistics operators' price lists and actual current costs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worth thinking about hybrid solutions that may prove to be the most beneficial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such comparisons, it is important to consider not only the variable costs of logistics, but also fixed and future costs, e.g., renovations, infrastructure expansion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estimate all components of current and future costs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worth considering additional benefits, such as transferring responsibility for transport and/or storage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1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cargo </a:t>
            </a:r>
            <a:r>
              <a:rPr lang="pl-PL" dirty="0" err="1"/>
              <a:t>distribution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General cargo distribution of pallet loads is characterized by the following features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9ECFC4-A653-6B8F-95A4-DE7765B9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032841"/>
              </p:ext>
            </p:extLst>
          </p:nvPr>
        </p:nvGraphicFramePr>
        <p:xfrm>
          <a:off x="1608666" y="2089530"/>
          <a:ext cx="8681963" cy="37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191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r>
              <a:rPr lang="en-US" sz="2000" dirty="0"/>
              <a:t>There are many price lists in the market</a:t>
            </a:r>
            <a:r>
              <a:rPr lang="pl-PL" sz="2000" dirty="0"/>
              <a:t>.</a:t>
            </a:r>
          </a:p>
          <a:p>
            <a:r>
              <a:rPr lang="en-US" sz="2000" dirty="0"/>
              <a:t>To compare price lists of logistics operators, you should calculate the budget for the longest possible period (at least one year)</a:t>
            </a:r>
            <a:r>
              <a:rPr lang="pl-PL" sz="2000" dirty="0"/>
              <a:t>.</a:t>
            </a:r>
          </a:p>
          <a:p>
            <a:r>
              <a:rPr lang="en-US" sz="2000" dirty="0"/>
              <a:t>All additional costs in the price list should be considered because they affect the final invoice value</a:t>
            </a:r>
            <a:r>
              <a:rPr lang="pl-PL" sz="2000" dirty="0"/>
              <a:t>.</a:t>
            </a:r>
          </a:p>
          <a:p>
            <a:r>
              <a:rPr lang="en-US" sz="2000" dirty="0"/>
              <a:t>There is no situation in which a given price list is always the cheapest - it may be the cheapest in a certain period, under certain conditions or for a specific </a:t>
            </a:r>
            <a:r>
              <a:rPr lang="pl-PL" sz="2000" dirty="0"/>
              <a:t>C</a:t>
            </a:r>
            <a:r>
              <a:rPr lang="en-US" sz="2000" dirty="0" err="1"/>
              <a:t>ustomer</a:t>
            </a:r>
            <a:r>
              <a:rPr lang="en-US" sz="2000" dirty="0"/>
              <a:t>.</a:t>
            </a:r>
            <a:endParaRPr lang="pl-PL" sz="2000" dirty="0"/>
          </a:p>
          <a:p>
            <a:r>
              <a:rPr lang="en-US" sz="2000" dirty="0"/>
              <a:t>There are many factors that influence the final costs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cargo </a:t>
            </a:r>
            <a:r>
              <a:rPr lang="pl-PL" dirty="0" err="1"/>
              <a:t>distribution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482613-6C87-4B0A-7E5A-A291DE75B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840450"/>
              </p:ext>
            </p:extLst>
          </p:nvPr>
        </p:nvGraphicFramePr>
        <p:xfrm>
          <a:off x="206829" y="923397"/>
          <a:ext cx="11778342" cy="540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5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cargo </a:t>
            </a:r>
            <a:r>
              <a:rPr lang="pl-PL" dirty="0" err="1"/>
              <a:t>distribution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A81A24-2A41-68DB-070C-E45D9868F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40346"/>
              </p:ext>
            </p:extLst>
          </p:nvPr>
        </p:nvGraphicFramePr>
        <p:xfrm>
          <a:off x="647700" y="2669421"/>
          <a:ext cx="10896600" cy="33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6">
            <a:extLst>
              <a:ext uri="{FF2B5EF4-FFF2-40B4-BE49-F238E27FC236}">
                <a16:creationId xmlns:a16="http://schemas.microsoft.com/office/drawing/2014/main" id="{BA7021F4-E934-DBF3-769B-B043172B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953"/>
            <a:ext cx="10515600" cy="121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There are many distribution models in g</a:t>
            </a:r>
            <a:r>
              <a:rPr lang="pl-PL" sz="2000" dirty="0" err="1"/>
              <a:t>eneral</a:t>
            </a:r>
            <a:r>
              <a:rPr lang="pl-PL" sz="2000" dirty="0"/>
              <a:t> cargo </a:t>
            </a:r>
            <a:r>
              <a:rPr lang="en-US" sz="2000" dirty="0"/>
              <a:t>distribution</a:t>
            </a:r>
            <a:r>
              <a:rPr lang="pl-PL" sz="2000" dirty="0"/>
              <a:t>. </a:t>
            </a:r>
            <a:r>
              <a:rPr lang="en-US" sz="2000" dirty="0"/>
              <a:t>The choice of distribution model depends on the possible filling of </a:t>
            </a:r>
            <a:r>
              <a:rPr lang="pl-PL" sz="2000" dirty="0"/>
              <a:t>transport </a:t>
            </a:r>
            <a:r>
              <a:rPr lang="en-US" sz="2000" dirty="0"/>
              <a:t>means, warehouse capacity and costs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99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cargo </a:t>
            </a:r>
            <a:r>
              <a:rPr lang="pl-PL" dirty="0" err="1"/>
              <a:t>distribution</a:t>
            </a:r>
            <a:r>
              <a:rPr lang="pl-PL" dirty="0"/>
              <a:t> </a:t>
            </a:r>
            <a:r>
              <a:rPr lang="pl-PL" dirty="0" err="1"/>
              <a:t>benefits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7847E69F-8F52-0223-5666-DFE0AAA39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535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3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cargo </a:t>
            </a:r>
            <a:r>
              <a:rPr lang="pl-PL" dirty="0" err="1"/>
              <a:t>distribution</a:t>
            </a:r>
            <a:r>
              <a:rPr lang="pl-PL" dirty="0"/>
              <a:t> </a:t>
            </a:r>
            <a:r>
              <a:rPr lang="pl-PL" dirty="0" err="1"/>
              <a:t>difficulties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Symbol zastępczy zawartości 9">
            <a:extLst>
              <a:ext uri="{FF2B5EF4-FFF2-40B4-BE49-F238E27FC236}">
                <a16:creationId xmlns:a16="http://schemas.microsoft.com/office/drawing/2014/main" id="{29455216-6B66-384E-6B78-A329F7F55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47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0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Choice: own logistics or operator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E3A49F9-B840-22B8-10B1-DD4CD7F02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26256"/>
              </p:ext>
            </p:extLst>
          </p:nvPr>
        </p:nvGraphicFramePr>
        <p:xfrm>
          <a:off x="511628" y="1137102"/>
          <a:ext cx="11168743" cy="535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245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logistics operator should you choose?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8574" cy="4351338"/>
          </a:xfrm>
        </p:spPr>
        <p:txBody>
          <a:bodyPr/>
          <a:lstStyle/>
          <a:p>
            <a:r>
              <a:rPr lang="en-US" dirty="0"/>
              <a:t>Due to the complexity of operations and the multitude of distribution models, many different distribution price lists have been created, including</a:t>
            </a:r>
            <a:r>
              <a:rPr lang="pl-PL" dirty="0"/>
              <a:t>:</a:t>
            </a:r>
          </a:p>
          <a:p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Mileage</a:t>
            </a:r>
            <a:r>
              <a:rPr lang="pl-PL" dirty="0"/>
              <a:t> </a:t>
            </a:r>
            <a:r>
              <a:rPr lang="pl-PL" dirty="0" err="1"/>
              <a:t>price</a:t>
            </a:r>
            <a:r>
              <a:rPr lang="pl-PL" dirty="0"/>
              <a:t> list.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Zone </a:t>
            </a:r>
            <a:r>
              <a:rPr lang="pl-PL" dirty="0" err="1"/>
              <a:t>price</a:t>
            </a:r>
            <a:r>
              <a:rPr lang="pl-PL" dirty="0"/>
              <a:t> list.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Flat-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price</a:t>
            </a:r>
            <a:r>
              <a:rPr lang="pl-PL" dirty="0"/>
              <a:t> list.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Price lists 1-3 divided by the number of PS in the shipment</a:t>
            </a:r>
            <a:r>
              <a:rPr lang="pl-P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Price lists 1-3 divided by recipient's unloading class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277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E0377619-C34B-4682-8BB0-75AB2EFFF775}"/>
</file>

<file path=customXml/itemProps2.xml><?xml version="1.0" encoding="utf-8"?>
<ds:datastoreItem xmlns:ds="http://schemas.openxmlformats.org/officeDocument/2006/customXml" ds:itemID="{2F2E9EA6-F4D8-4953-BEB3-515770B1A74F}"/>
</file>

<file path=customXml/itemProps3.xml><?xml version="1.0" encoding="utf-8"?>
<ds:datastoreItem xmlns:ds="http://schemas.openxmlformats.org/officeDocument/2006/customXml" ds:itemID="{91D7E8D9-DD34-4F73-97AC-EE421237E50D}"/>
</file>

<file path=docProps/app.xml><?xml version="1.0" encoding="utf-8"?>
<Properties xmlns="http://schemas.openxmlformats.org/officeDocument/2006/extended-properties" xmlns:vt="http://schemas.openxmlformats.org/officeDocument/2006/docPropsVTypes">
  <TotalTime>13476</TotalTime>
  <Words>3850</Words>
  <Application>Microsoft Office PowerPoint</Application>
  <PresentationFormat>Panoramiczny</PresentationFormat>
  <Paragraphs>749</Paragraphs>
  <Slides>31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Czcionka tekstu podstawowego</vt:lpstr>
      <vt:lpstr>Tahoma</vt:lpstr>
      <vt:lpstr>Times New Roman</vt:lpstr>
      <vt:lpstr>Motyw pakietu Office</vt:lpstr>
      <vt:lpstr>Prezentacja programu PowerPoint</vt:lpstr>
      <vt:lpstr>Agenda</vt:lpstr>
      <vt:lpstr>General cargo distribution</vt:lpstr>
      <vt:lpstr>General cargo distribution</vt:lpstr>
      <vt:lpstr>General cargo distribution</vt:lpstr>
      <vt:lpstr>General cargo distribution benefits</vt:lpstr>
      <vt:lpstr>General cargo distribution difficulties</vt:lpstr>
      <vt:lpstr>Choice: own logistics or operator</vt:lpstr>
      <vt:lpstr>Which logistics operator should you choose?</vt:lpstr>
      <vt:lpstr>Which logistics operator should you choose?</vt:lpstr>
      <vt:lpstr>Which logistics operator should you choose?</vt:lpstr>
      <vt:lpstr>Which logistics operator should you choose?</vt:lpstr>
      <vt:lpstr>Price lists in the given task – price list I</vt:lpstr>
      <vt:lpstr>Price lists in the given task – price list I</vt:lpstr>
      <vt:lpstr>Price lists in the given task – price list I</vt:lpstr>
      <vt:lpstr>Price lists in the given task – price list I</vt:lpstr>
      <vt:lpstr>Price lists in the given task – price list I</vt:lpstr>
      <vt:lpstr>Price lists in the given task – price list II</vt:lpstr>
      <vt:lpstr>Price lists in the given task – price list II</vt:lpstr>
      <vt:lpstr>Price lists in the given task – price list II</vt:lpstr>
      <vt:lpstr>Price lists in the given task – price list II</vt:lpstr>
      <vt:lpstr>Price lists in the given task – price list II</vt:lpstr>
      <vt:lpstr>Price lists in the given task – price list III</vt:lpstr>
      <vt:lpstr>Price lists in the given task – price list III</vt:lpstr>
      <vt:lpstr>Price lists in the given task – price list III</vt:lpstr>
      <vt:lpstr>Price lists in the given task – price list III</vt:lpstr>
      <vt:lpstr>Price lists in the given task – price list IV</vt:lpstr>
      <vt:lpstr>Factors influencing rates</vt:lpstr>
      <vt:lpstr>Comparison to own costs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148</cp:revision>
  <dcterms:created xsi:type="dcterms:W3CDTF">2023-07-06T12:09:08Z</dcterms:created>
  <dcterms:modified xsi:type="dcterms:W3CDTF">2024-07-11T15:49:56Z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