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77" r:id="rId14"/>
    <p:sldId id="263" r:id="rId15"/>
    <p:sldId id="334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07FBFD-ACF2-4BEC-A8E7-FAE3656C53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00976" y="6176963"/>
            <a:ext cx="891024" cy="6810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A7B29D7-1EAA-4B34-BA6E-486BA92167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88354" y="6269325"/>
            <a:ext cx="4220620" cy="5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785900"/>
            <a:ext cx="4967366" cy="2563908"/>
          </a:xfrm>
        </p:spPr>
        <p:txBody>
          <a:bodyPr>
            <a:noAutofit/>
          </a:bodyPr>
          <a:lstStyle/>
          <a:p>
            <a:r>
              <a:rPr lang="pl-PL" sz="3200" b="1" dirty="0"/>
              <a:t>Zaawansowane zastosowanie arkusza kalkulacyjnego do analizy danych logistycznych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2" y="3810000"/>
            <a:ext cx="4967366" cy="123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WYBÓR LOKALIZACJI OPERATORA LOGISTYCZNEGO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l-PL" sz="3000" dirty="0"/>
              <a:t>Zbierz dane wejściowe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l-PL" sz="3000" dirty="0"/>
              <a:t>Dokonaj optymalizacji tras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l-PL" sz="3000" dirty="0"/>
              <a:t>Przeprowadź analizę lokalizacji centrów dystrybucyjnych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l-PL" sz="3000" dirty="0"/>
              <a:t>Dostosuj lokalizację centrów dystrybucyjnych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pl-PL" sz="3000" dirty="0"/>
              <a:t>Przygotuj raport końcowy</a:t>
            </a:r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353" y="1914214"/>
            <a:ext cx="9505361" cy="28557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pl-PL" sz="4600" dirty="0"/>
              <a:t>Pytania</a:t>
            </a:r>
            <a:br>
              <a:rPr lang="pl-PL" sz="4600" dirty="0"/>
            </a:br>
            <a:r>
              <a:rPr lang="pl-PL" sz="4600" dirty="0"/>
              <a:t>Uwagi i komentarze</a:t>
            </a:r>
            <a:br>
              <a:rPr lang="pl-PL" sz="4600" dirty="0"/>
            </a:br>
            <a:r>
              <a:rPr lang="pl-PL" sz="4600" dirty="0"/>
              <a:t>Wnioski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3200" dirty="0"/>
              <a:t>Cel studium przypadku</a:t>
            </a:r>
          </a:p>
          <a:p>
            <a:pPr>
              <a:lnSpc>
                <a:spcPct val="130000"/>
              </a:lnSpc>
            </a:pPr>
            <a:r>
              <a:rPr lang="pl-PL" sz="3200" dirty="0"/>
              <a:t>Warunki brzegowe</a:t>
            </a:r>
          </a:p>
          <a:p>
            <a:pPr>
              <a:lnSpc>
                <a:spcPct val="130000"/>
              </a:lnSpc>
            </a:pPr>
            <a:r>
              <a:rPr lang="pl-PL" sz="3200" dirty="0"/>
              <a:t>Przebieg zadania</a:t>
            </a:r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studium przypadku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4"/>
            <a:ext cx="10515600" cy="4508419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Cel główny: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optymalizacja procesu dystrybucji przesyłek </a:t>
            </a:r>
          </a:p>
          <a:p>
            <a:pPr>
              <a:lnSpc>
                <a:spcPct val="120000"/>
              </a:lnSpc>
            </a:pPr>
            <a:r>
              <a:rPr lang="pl-PL" dirty="0"/>
              <a:t>Cele szczegółowe: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Zrozumienie – głęboka analiza i zrozumienie procesów dystrybucji przesyłek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Opracowanie – identyfikacja efektywnych tras transportowych, wyznaczenie najdogodniejszych lokalizacji centrów dystrybucyjnych oraz stworzenie strategii, które minimalizują koszty i usprawniają logistykę</a:t>
            </a:r>
          </a:p>
          <a:p>
            <a:pPr>
              <a:lnSpc>
                <a:spcPct val="120000"/>
              </a:lnSpc>
            </a:pPr>
            <a:r>
              <a:rPr lang="pl-PL" dirty="0"/>
              <a:t>Efekt realizacji studium przypadku: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Rozwinięcie umiejętności analitycznych, planowania logistycznego oraz podejmowania decyzji strategicznych</a:t>
            </a:r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przedstawiająca obsługiwany wolumen Klientów</a:t>
            </a:r>
          </a:p>
        </p:txBody>
      </p:sp>
      <p:pic>
        <p:nvPicPr>
          <p:cNvPr id="4" name="Obraz 3" descr="Obraz zawierający mapa, atlas, tekst&#10;&#10;Opis wygenerowany automatycznie">
            <a:extLst>
              <a:ext uri="{FF2B5EF4-FFF2-40B4-BE49-F238E27FC236}">
                <a16:creationId xmlns:a16="http://schemas.microsoft.com/office/drawing/2014/main" id="{347A4F7B-BF3A-4D76-8E51-36C8812C0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1323" y="1641213"/>
            <a:ext cx="6709353" cy="42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A487C-D12B-4C91-982A-1F5F1B43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cieplna przedstawiająca obsługiwany wolumen Klientów</a:t>
            </a:r>
          </a:p>
        </p:txBody>
      </p:sp>
      <p:pic>
        <p:nvPicPr>
          <p:cNvPr id="4" name="Obraz 3" descr="Obraz zawierający Wielobarwność, tekst, mapa&#10;&#10;Opis wygenerowany automatycznie">
            <a:extLst>
              <a:ext uri="{FF2B5EF4-FFF2-40B4-BE49-F238E27FC236}">
                <a16:creationId xmlns:a16="http://schemas.microsoft.com/office/drawing/2014/main" id="{72B00B54-9159-4F2C-AD58-0E3BFA14E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7566" y="1730001"/>
            <a:ext cx="6316868" cy="38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6BC91-DE11-4C16-92A2-C3DE0A30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przedstawiająca aktualną lokalizację magazynu</a:t>
            </a:r>
          </a:p>
        </p:txBody>
      </p:sp>
      <p:pic>
        <p:nvPicPr>
          <p:cNvPr id="4" name="Obraz 3" descr="Obraz zawierający tekst, mapa, atlas&#10;&#10;Opis wygenerowany automatycznie">
            <a:extLst>
              <a:ext uri="{FF2B5EF4-FFF2-40B4-BE49-F238E27FC236}">
                <a16:creationId xmlns:a16="http://schemas.microsoft.com/office/drawing/2014/main" id="{C9D4303B-C8E6-4D9A-B98A-69B7B0716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8062" y="1679762"/>
            <a:ext cx="5855876" cy="4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BCDFE-92FC-4858-AB5C-1FF8951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cieplna przedstawiająca wolumen dostarczany do odbiorców</a:t>
            </a:r>
          </a:p>
        </p:txBody>
      </p:sp>
      <p:pic>
        <p:nvPicPr>
          <p:cNvPr id="4" name="Obraz 3" descr="Obraz zawierający tekst, mapa, diagram, atlas&#10;&#10;Opis wygenerowany automatycznie">
            <a:extLst>
              <a:ext uri="{FF2B5EF4-FFF2-40B4-BE49-F238E27FC236}">
                <a16:creationId xmlns:a16="http://schemas.microsoft.com/office/drawing/2014/main" id="{A140C784-73F7-4EDA-861D-9F229840C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9651" y="1716740"/>
            <a:ext cx="5672697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885BC-CA5C-436A-A8D1-47254275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przedstawiająca wstępnie wytypowane lokalizacje magazynów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69E7E5-59C0-48E5-B0BA-F745D4CC8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41854" y="1887294"/>
            <a:ext cx="5278755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E0E02-5A80-4722-A2AE-6B481195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przedstawiająca wstępny podział na strefy dostaw</a:t>
            </a:r>
          </a:p>
        </p:txBody>
      </p:sp>
      <p:pic>
        <p:nvPicPr>
          <p:cNvPr id="4" name="Obraz 3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1C0B5CD5-EF6C-4B05-908C-AD92D2510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8393" y="1859373"/>
            <a:ext cx="5760720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D383C8-7125-42B5-BDEC-F6E59AB3E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191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Motyw pakietu Office</vt:lpstr>
      <vt:lpstr>Zaawansowane zastosowanie arkusza kalkulacyjnego do analizy danych logistycznych</vt:lpstr>
      <vt:lpstr>Agenda</vt:lpstr>
      <vt:lpstr>Cel studium przypadku</vt:lpstr>
      <vt:lpstr>Mapa przedstawiająca obsługiwany wolumen Klientów</vt:lpstr>
      <vt:lpstr>Mapa cieplna przedstawiająca obsługiwany wolumen Klientów</vt:lpstr>
      <vt:lpstr>Mapa przedstawiająca aktualną lokalizację magazynu</vt:lpstr>
      <vt:lpstr>Mapa cieplna przedstawiająca wolumen dostarczany do odbiorców</vt:lpstr>
      <vt:lpstr>Mapa przedstawiająca wstępnie wytypowane lokalizacje magazynów</vt:lpstr>
      <vt:lpstr>Mapa przedstawiająca wstępny podział na strefy dostaw</vt:lpstr>
      <vt:lpstr>Przebieg zadania</vt:lpstr>
      <vt:lpstr>Pytania Uwagi i komentarze Wnioski</vt:lpstr>
      <vt:lpstr>Autorzy:  Katarzyna Grzybowska Katarzyna Ragin-Skorecka Katarzyna Siemieniak Piotr Cyplik Michał Adamczak Jędrzej Jankowski-Guzy Adrianna Toboła-Walaszczyk   Wersja finalna: czerwiec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22</cp:revision>
  <dcterms:created xsi:type="dcterms:W3CDTF">2023-07-06T12:09:08Z</dcterms:created>
  <dcterms:modified xsi:type="dcterms:W3CDTF">2025-10-21T16:52:32Z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