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59" r:id="rId9"/>
    <p:sldId id="261" r:id="rId10"/>
    <p:sldId id="280" r:id="rId11"/>
    <p:sldId id="272" r:id="rId12"/>
    <p:sldId id="268" r:id="rId13"/>
    <p:sldId id="262" r:id="rId14"/>
    <p:sldId id="281" r:id="rId15"/>
    <p:sldId id="273" r:id="rId16"/>
    <p:sldId id="269" r:id="rId17"/>
    <p:sldId id="263" r:id="rId18"/>
    <p:sldId id="282" r:id="rId19"/>
    <p:sldId id="274" r:id="rId20"/>
    <p:sldId id="270" r:id="rId21"/>
    <p:sldId id="264" r:id="rId22"/>
    <p:sldId id="275" r:id="rId23"/>
    <p:sldId id="271" r:id="rId24"/>
    <p:sldId id="265" r:id="rId25"/>
    <p:sldId id="277" r:id="rId26"/>
    <p:sldId id="278" r:id="rId27"/>
    <p:sldId id="279" r:id="rId28"/>
    <p:sldId id="266" r:id="rId29"/>
    <p:sldId id="276" r:id="rId30"/>
    <p:sldId id="267" r:id="rId31"/>
  </p:sldIdLst>
  <p:sldSz cx="12192000" cy="6858000"/>
  <p:notesSz cx="7559675" cy="10691813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39b5f2aa-645e-44ce-a9a1-d6838aa53dea" providerId="ADAL" clId="{B74B0C3A-F6C8-454F-9502-3676DED050AE}"/>
  </pc:docChgLst>
  <pc:docChgLst>
    <pc:chgData name="Roman Gumzej" userId="S::roman.gumzej@um.si::39b5f2aa-645e-44ce-a9a1-d6838aa53dea" providerId="AD" clId="Web-{22A6244B-6D45-712E-2127-B14AFE1F1F5F}"/>
  </pc:docChgLst>
  <pc:docChgLst>
    <pc:chgData name="Roman Gumzej" userId="39b5f2aa-645e-44ce-a9a1-d6838aa53dea" providerId="ADAL" clId="{39DE8AFF-1C1B-4E3D-8DAC-BCA0E9FE3594}"/>
  </pc:docChgLst>
  <pc:docChgLst>
    <pc:chgData name="jelena franjković" userId="db421b58-4577-4f18-b93d-16e533ccff6a" providerId="ADAL" clId="{781BE1C5-D55E-479C-8097-AFC020FA6708}"/>
    <pc:docChg chg="modSld">
      <pc:chgData name="jelena franjković" userId="db421b58-4577-4f18-b93d-16e533ccff6a" providerId="ADAL" clId="{781BE1C5-D55E-479C-8097-AFC020FA6708}" dt="2025-05-04T18:23:33.917" v="356" actId="123"/>
      <pc:docMkLst>
        <pc:docMk/>
      </pc:docMkLst>
      <pc:sldChg chg="modSp">
        <pc:chgData name="jelena franjković" userId="db421b58-4577-4f18-b93d-16e533ccff6a" providerId="ADAL" clId="{781BE1C5-D55E-479C-8097-AFC020FA6708}" dt="2025-05-04T17:56:55.967" v="38" actId="1076"/>
        <pc:sldMkLst>
          <pc:docMk/>
          <pc:sldMk cId="0" sldId="256"/>
        </pc:sldMkLst>
        <pc:spChg chg="mod">
          <ac:chgData name="jelena franjković" userId="db421b58-4577-4f18-b93d-16e533ccff6a" providerId="ADAL" clId="{781BE1C5-D55E-479C-8097-AFC020FA6708}" dt="2025-05-04T17:55:08.599" v="0"/>
          <ac:spMkLst>
            <pc:docMk/>
            <pc:sldMk cId="0" sldId="256"/>
            <ac:spMk id="91" creationId="{00000000-0000-0000-0000-000000000000}"/>
          </ac:spMkLst>
        </pc:spChg>
        <pc:spChg chg="mod">
          <ac:chgData name="jelena franjković" userId="db421b58-4577-4f18-b93d-16e533ccff6a" providerId="ADAL" clId="{781BE1C5-D55E-479C-8097-AFC020FA6708}" dt="2025-05-04T17:56:55.967" v="38" actId="1076"/>
          <ac:spMkLst>
            <pc:docMk/>
            <pc:sldMk cId="0" sldId="256"/>
            <ac:spMk id="94" creationId="{00000000-0000-0000-0000-000000000000}"/>
          </ac:spMkLst>
        </pc:spChg>
        <pc:spChg chg="mod">
          <ac:chgData name="jelena franjković" userId="db421b58-4577-4f18-b93d-16e533ccff6a" providerId="ADAL" clId="{781BE1C5-D55E-479C-8097-AFC020FA6708}" dt="2025-05-04T17:55:16.495" v="16" actId="20577"/>
          <ac:spMkLst>
            <pc:docMk/>
            <pc:sldMk cId="0" sldId="256"/>
            <ac:spMk id="95" creationId="{00000000-0000-0000-0000-000000000000}"/>
          </ac:spMkLst>
        </pc:spChg>
      </pc:sldChg>
      <pc:sldChg chg="modSp">
        <pc:chgData name="jelena franjković" userId="db421b58-4577-4f18-b93d-16e533ccff6a" providerId="ADAL" clId="{781BE1C5-D55E-479C-8097-AFC020FA6708}" dt="2025-05-04T18:18:36.970" v="293" actId="6549"/>
        <pc:sldMkLst>
          <pc:docMk/>
          <pc:sldMk cId="0" sldId="257"/>
        </pc:sldMkLst>
        <pc:spChg chg="mod">
          <ac:chgData name="jelena franjković" userId="db421b58-4577-4f18-b93d-16e533ccff6a" providerId="ADAL" clId="{781BE1C5-D55E-479C-8097-AFC020FA6708}" dt="2025-05-04T17:56:40.539" v="37" actId="20577"/>
          <ac:spMkLst>
            <pc:docMk/>
            <pc:sldMk cId="0" sldId="257"/>
            <ac:spMk id="99" creationId="{00000000-0000-0000-0000-000000000000}"/>
          </ac:spMkLst>
        </pc:spChg>
        <pc:spChg chg="mod">
          <ac:chgData name="jelena franjković" userId="db421b58-4577-4f18-b93d-16e533ccff6a" providerId="ADAL" clId="{781BE1C5-D55E-479C-8097-AFC020FA6708}" dt="2025-05-04T18:18:36.970" v="293" actId="6549"/>
          <ac:spMkLst>
            <pc:docMk/>
            <pc:sldMk cId="0" sldId="257"/>
            <ac:spMk id="100" creationId="{00000000-0000-0000-0000-000000000000}"/>
          </ac:spMkLst>
        </pc:spChg>
      </pc:sldChg>
      <pc:sldChg chg="modSp">
        <pc:chgData name="jelena franjković" userId="db421b58-4577-4f18-b93d-16e533ccff6a" providerId="ADAL" clId="{781BE1C5-D55E-479C-8097-AFC020FA6708}" dt="2025-05-04T18:00:16.429" v="79" actId="20577"/>
        <pc:sldMkLst>
          <pc:docMk/>
          <pc:sldMk cId="0" sldId="258"/>
        </pc:sldMkLst>
        <pc:spChg chg="mod">
          <ac:chgData name="jelena franjković" userId="db421b58-4577-4f18-b93d-16e533ccff6a" providerId="ADAL" clId="{781BE1C5-D55E-479C-8097-AFC020FA6708}" dt="2025-05-04T18:00:16.429" v="79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jelena franjković" userId="db421b58-4577-4f18-b93d-16e533ccff6a" providerId="ADAL" clId="{781BE1C5-D55E-479C-8097-AFC020FA6708}" dt="2025-05-04T18:00:57.020" v="83" actId="20577"/>
        <pc:sldMkLst>
          <pc:docMk/>
          <pc:sldMk cId="0" sldId="261"/>
        </pc:sldMkLst>
        <pc:spChg chg="mod">
          <ac:chgData name="jelena franjković" userId="db421b58-4577-4f18-b93d-16e533ccff6a" providerId="ADAL" clId="{781BE1C5-D55E-479C-8097-AFC020FA6708}" dt="2025-05-04T18:00:57.020" v="83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jelena franjković" userId="db421b58-4577-4f18-b93d-16e533ccff6a" providerId="ADAL" clId="{781BE1C5-D55E-479C-8097-AFC020FA6708}" dt="2025-05-04T18:04:43.794" v="125" actId="20577"/>
        <pc:sldMkLst>
          <pc:docMk/>
          <pc:sldMk cId="0" sldId="262"/>
        </pc:sldMkLst>
        <pc:spChg chg="mod">
          <ac:chgData name="jelena franjković" userId="db421b58-4577-4f18-b93d-16e533ccff6a" providerId="ADAL" clId="{781BE1C5-D55E-479C-8097-AFC020FA6708}" dt="2025-05-04T18:03:55.863" v="102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jelena franjković" userId="db421b58-4577-4f18-b93d-16e533ccff6a" providerId="ADAL" clId="{781BE1C5-D55E-479C-8097-AFC020FA6708}" dt="2025-05-04T18:04:43.794" v="125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jelena franjković" userId="db421b58-4577-4f18-b93d-16e533ccff6a" providerId="ADAL" clId="{781BE1C5-D55E-479C-8097-AFC020FA6708}" dt="2025-05-04T18:14:08.364" v="160" actId="14100"/>
        <pc:sldMkLst>
          <pc:docMk/>
          <pc:sldMk cId="0" sldId="263"/>
        </pc:sldMkLst>
        <pc:spChg chg="mod">
          <ac:chgData name="jelena franjković" userId="db421b58-4577-4f18-b93d-16e533ccff6a" providerId="ADAL" clId="{781BE1C5-D55E-479C-8097-AFC020FA6708}" dt="2025-05-04T18:14:08.364" v="160" actId="14100"/>
          <ac:spMkLst>
            <pc:docMk/>
            <pc:sldMk cId="0" sldId="263"/>
            <ac:spMk id="117" creationId="{00000000-0000-0000-0000-000000000000}"/>
          </ac:spMkLst>
        </pc:spChg>
      </pc:sldChg>
      <pc:sldChg chg="modSp">
        <pc:chgData name="jelena franjković" userId="db421b58-4577-4f18-b93d-16e533ccff6a" providerId="ADAL" clId="{781BE1C5-D55E-479C-8097-AFC020FA6708}" dt="2025-05-04T18:23:21.067" v="355" actId="20577"/>
        <pc:sldMkLst>
          <pc:docMk/>
          <pc:sldMk cId="0" sldId="264"/>
        </pc:sldMkLst>
        <pc:spChg chg="mod">
          <ac:chgData name="jelena franjković" userId="db421b58-4577-4f18-b93d-16e533ccff6a" providerId="ADAL" clId="{781BE1C5-D55E-479C-8097-AFC020FA6708}" dt="2025-05-04T18:23:21.067" v="355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jelena franjković" userId="db421b58-4577-4f18-b93d-16e533ccff6a" providerId="ADAL" clId="{781BE1C5-D55E-479C-8097-AFC020FA6708}" dt="2025-05-04T18:16:20.895" v="189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jelena franjković" userId="db421b58-4577-4f18-b93d-16e533ccff6a" providerId="ADAL" clId="{781BE1C5-D55E-479C-8097-AFC020FA6708}" dt="2025-05-04T18:23:33.917" v="356" actId="123"/>
        <pc:sldMkLst>
          <pc:docMk/>
          <pc:sldMk cId="0" sldId="266"/>
        </pc:sldMkLst>
        <pc:spChg chg="mod">
          <ac:chgData name="jelena franjković" userId="db421b58-4577-4f18-b93d-16e533ccff6a" providerId="ADAL" clId="{781BE1C5-D55E-479C-8097-AFC020FA6708}" dt="2025-05-04T18:23:33.917" v="356" actId="123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jelena franjković" userId="db421b58-4577-4f18-b93d-16e533ccff6a" providerId="ADAL" clId="{781BE1C5-D55E-479C-8097-AFC020FA6708}" dt="2025-05-04T17:55:29.860" v="20" actId="20577"/>
        <pc:sldMkLst>
          <pc:docMk/>
          <pc:sldMk cId="0" sldId="267"/>
        </pc:sldMkLst>
        <pc:spChg chg="mod">
          <ac:chgData name="jelena franjković" userId="db421b58-4577-4f18-b93d-16e533ccff6a" providerId="ADAL" clId="{781BE1C5-D55E-479C-8097-AFC020FA6708}" dt="2025-05-04T17:55:29.860" v="20" actId="20577"/>
          <ac:spMkLst>
            <pc:docMk/>
            <pc:sldMk cId="0" sldId="267"/>
            <ac:spMk id="127" creationId="{00000000-0000-0000-0000-000000000000}"/>
          </ac:spMkLst>
        </pc:spChg>
      </pc:sldChg>
      <pc:sldChg chg="modSp">
        <pc:chgData name="jelena franjković" userId="db421b58-4577-4f18-b93d-16e533ccff6a" providerId="ADAL" clId="{781BE1C5-D55E-479C-8097-AFC020FA6708}" dt="2025-05-04T18:12:48.562" v="155" actId="20577"/>
        <pc:sldMkLst>
          <pc:docMk/>
          <pc:sldMk cId="3304276382" sldId="269"/>
        </pc:sldMkLst>
        <pc:spChg chg="mod">
          <ac:chgData name="jelena franjković" userId="db421b58-4577-4f18-b93d-16e533ccff6a" providerId="ADAL" clId="{781BE1C5-D55E-479C-8097-AFC020FA6708}" dt="2025-05-04T18:11:07.559" v="134"/>
          <ac:spMkLst>
            <pc:docMk/>
            <pc:sldMk cId="3304276382" sldId="269"/>
            <ac:spMk id="113" creationId="{00000000-0000-0000-0000-000000000000}"/>
          </ac:spMkLst>
        </pc:spChg>
        <pc:spChg chg="mod">
          <ac:chgData name="jelena franjković" userId="db421b58-4577-4f18-b93d-16e533ccff6a" providerId="ADAL" clId="{781BE1C5-D55E-479C-8097-AFC020FA6708}" dt="2025-05-04T18:12:48.562" v="155" actId="20577"/>
          <ac:spMkLst>
            <pc:docMk/>
            <pc:sldMk cId="3304276382" sldId="269"/>
            <ac:spMk id="114" creationId="{00000000-0000-0000-0000-000000000000}"/>
          </ac:spMkLst>
        </pc:spChg>
      </pc:sldChg>
      <pc:sldChg chg="modSp">
        <pc:chgData name="jelena franjković" userId="db421b58-4577-4f18-b93d-16e533ccff6a" providerId="ADAL" clId="{781BE1C5-D55E-479C-8097-AFC020FA6708}" dt="2025-05-04T18:15:33.045" v="187" actId="20577"/>
        <pc:sldMkLst>
          <pc:docMk/>
          <pc:sldMk cId="3868193644" sldId="270"/>
        </pc:sldMkLst>
        <pc:spChg chg="mod">
          <ac:chgData name="jelena franjković" userId="db421b58-4577-4f18-b93d-16e533ccff6a" providerId="ADAL" clId="{781BE1C5-D55E-479C-8097-AFC020FA6708}" dt="2025-05-04T18:15:33.045" v="187" actId="20577"/>
          <ac:spMkLst>
            <pc:docMk/>
            <pc:sldMk cId="3868193644" sldId="270"/>
            <ac:spMk id="117" creationId="{00000000-0000-0000-0000-000000000000}"/>
          </ac:spMkLst>
        </pc:spChg>
      </pc:sldChg>
      <pc:sldChg chg="modSp">
        <pc:chgData name="jelena franjković" userId="db421b58-4577-4f18-b93d-16e533ccff6a" providerId="ADAL" clId="{781BE1C5-D55E-479C-8097-AFC020FA6708}" dt="2025-05-04T18:18:01.123" v="272" actId="6549"/>
        <pc:sldMkLst>
          <pc:docMk/>
          <pc:sldMk cId="3910161754" sldId="271"/>
        </pc:sldMkLst>
        <pc:spChg chg="mod">
          <ac:chgData name="jelena franjković" userId="db421b58-4577-4f18-b93d-16e533ccff6a" providerId="ADAL" clId="{781BE1C5-D55E-479C-8097-AFC020FA6708}" dt="2025-05-04T18:18:01.123" v="272" actId="6549"/>
          <ac:spMkLst>
            <pc:docMk/>
            <pc:sldMk cId="3910161754" sldId="271"/>
            <ac:spMk id="120" creationId="{00000000-0000-0000-0000-000000000000}"/>
          </ac:spMkLst>
        </pc:spChg>
      </pc:sldChg>
      <pc:sldChg chg="modSp">
        <pc:chgData name="jelena franjković" userId="db421b58-4577-4f18-b93d-16e533ccff6a" providerId="ADAL" clId="{781BE1C5-D55E-479C-8097-AFC020FA6708}" dt="2025-05-04T18:02:51.494" v="100" actId="1076"/>
        <pc:sldMkLst>
          <pc:docMk/>
          <pc:sldMk cId="205518803" sldId="272"/>
        </pc:sldMkLst>
        <pc:spChg chg="mod">
          <ac:chgData name="jelena franjković" userId="db421b58-4577-4f18-b93d-16e533ccff6a" providerId="ADAL" clId="{781BE1C5-D55E-479C-8097-AFC020FA6708}" dt="2025-05-04T18:02:51.494" v="100" actId="1076"/>
          <ac:spMkLst>
            <pc:docMk/>
            <pc:sldMk cId="205518803" sldId="272"/>
            <ac:spMk id="4" creationId="{7CE2ECB0-E774-504E-3C70-95613083B41D}"/>
          </ac:spMkLst>
        </pc:spChg>
        <pc:spChg chg="mod">
          <ac:chgData name="jelena franjković" userId="db421b58-4577-4f18-b93d-16e533ccff6a" providerId="ADAL" clId="{781BE1C5-D55E-479C-8097-AFC020FA6708}" dt="2025-05-04T18:02:41.835" v="99" actId="20577"/>
          <ac:spMkLst>
            <pc:docMk/>
            <pc:sldMk cId="205518803" sldId="272"/>
            <ac:spMk id="110" creationId="{00000000-0000-0000-0000-000000000000}"/>
          </ac:spMkLst>
        </pc:spChg>
      </pc:sldChg>
      <pc:sldChg chg="modSp">
        <pc:chgData name="jelena franjković" userId="db421b58-4577-4f18-b93d-16e533ccff6a" providerId="ADAL" clId="{781BE1C5-D55E-479C-8097-AFC020FA6708}" dt="2025-05-04T18:05:24.870" v="133" actId="1076"/>
        <pc:sldMkLst>
          <pc:docMk/>
          <pc:sldMk cId="244775906" sldId="273"/>
        </pc:sldMkLst>
        <pc:spChg chg="mod">
          <ac:chgData name="jelena franjković" userId="db421b58-4577-4f18-b93d-16e533ccff6a" providerId="ADAL" clId="{781BE1C5-D55E-479C-8097-AFC020FA6708}" dt="2025-05-04T18:05:24.870" v="133" actId="1076"/>
          <ac:spMkLst>
            <pc:docMk/>
            <pc:sldMk cId="244775906" sldId="273"/>
            <ac:spMk id="4" creationId="{65F526B5-2BB2-BD78-5D9B-84860BDA90F9}"/>
          </ac:spMkLst>
        </pc:spChg>
      </pc:sldChg>
      <pc:sldChg chg="modSp">
        <pc:chgData name="jelena franjković" userId="db421b58-4577-4f18-b93d-16e533ccff6a" providerId="ADAL" clId="{781BE1C5-D55E-479C-8097-AFC020FA6708}" dt="2025-05-04T18:14:47.692" v="170" actId="20577"/>
        <pc:sldMkLst>
          <pc:docMk/>
          <pc:sldMk cId="3473805050" sldId="274"/>
        </pc:sldMkLst>
        <pc:spChg chg="mod">
          <ac:chgData name="jelena franjković" userId="db421b58-4577-4f18-b93d-16e533ccff6a" providerId="ADAL" clId="{781BE1C5-D55E-479C-8097-AFC020FA6708}" dt="2025-05-04T18:14:47.692" v="170" actId="20577"/>
          <ac:spMkLst>
            <pc:docMk/>
            <pc:sldMk cId="3473805050" sldId="274"/>
            <ac:spMk id="116" creationId="{00000000-0000-0000-0000-000000000000}"/>
          </ac:spMkLst>
        </pc:spChg>
      </pc:sldChg>
      <pc:sldChg chg="modSp">
        <pc:chgData name="jelena franjković" userId="db421b58-4577-4f18-b93d-16e533ccff6a" providerId="ADAL" clId="{781BE1C5-D55E-479C-8097-AFC020FA6708}" dt="2025-05-04T18:17:01.509" v="239" actId="20577"/>
        <pc:sldMkLst>
          <pc:docMk/>
          <pc:sldMk cId="2633787005" sldId="275"/>
        </pc:sldMkLst>
        <pc:spChg chg="mod">
          <ac:chgData name="jelena franjković" userId="db421b58-4577-4f18-b93d-16e533ccff6a" providerId="ADAL" clId="{781BE1C5-D55E-479C-8097-AFC020FA6708}" dt="2025-05-04T18:17:01.509" v="239" actId="20577"/>
          <ac:spMkLst>
            <pc:docMk/>
            <pc:sldMk cId="2633787005" sldId="275"/>
            <ac:spMk id="119" creationId="{00000000-0000-0000-0000-000000000000}"/>
          </ac:spMkLst>
        </pc:spChg>
      </pc:sldChg>
      <pc:sldChg chg="modSp">
        <pc:chgData name="jelena franjković" userId="db421b58-4577-4f18-b93d-16e533ccff6a" providerId="ADAL" clId="{781BE1C5-D55E-479C-8097-AFC020FA6708}" dt="2025-05-04T17:56:25.485" v="31"/>
        <pc:sldMkLst>
          <pc:docMk/>
          <pc:sldMk cId="2741703512" sldId="276"/>
        </pc:sldMkLst>
        <pc:spChg chg="mod">
          <ac:chgData name="jelena franjković" userId="db421b58-4577-4f18-b93d-16e533ccff6a" providerId="ADAL" clId="{781BE1C5-D55E-479C-8097-AFC020FA6708}" dt="2025-05-04T17:55:38.641" v="30" actId="20577"/>
          <ac:spMkLst>
            <pc:docMk/>
            <pc:sldMk cId="2741703512" sldId="276"/>
            <ac:spMk id="125" creationId="{00000000-0000-0000-0000-000000000000}"/>
          </ac:spMkLst>
        </pc:spChg>
        <pc:spChg chg="mod">
          <ac:chgData name="jelena franjković" userId="db421b58-4577-4f18-b93d-16e533ccff6a" providerId="ADAL" clId="{781BE1C5-D55E-479C-8097-AFC020FA6708}" dt="2025-05-04T17:56:25.485" v="31"/>
          <ac:spMkLst>
            <pc:docMk/>
            <pc:sldMk cId="2741703512" sldId="276"/>
            <ac:spMk id="126" creationId="{00000000-0000-0000-0000-000000000000}"/>
          </ac:spMkLst>
        </pc:spChg>
      </pc:sldChg>
      <pc:sldChg chg="modSp">
        <pc:chgData name="jelena franjković" userId="db421b58-4577-4f18-b93d-16e533ccff6a" providerId="ADAL" clId="{781BE1C5-D55E-479C-8097-AFC020FA6708}" dt="2025-05-04T18:19:42.763" v="297" actId="20577"/>
        <pc:sldMkLst>
          <pc:docMk/>
          <pc:sldMk cId="2721187171" sldId="277"/>
        </pc:sldMkLst>
        <pc:spChg chg="mod">
          <ac:chgData name="jelena franjković" userId="db421b58-4577-4f18-b93d-16e533ccff6a" providerId="ADAL" clId="{781BE1C5-D55E-479C-8097-AFC020FA6708}" dt="2025-05-04T18:19:42.763" v="297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modSp">
        <pc:chgData name="jelena franjković" userId="db421b58-4577-4f18-b93d-16e533ccff6a" providerId="ADAL" clId="{781BE1C5-D55E-479C-8097-AFC020FA6708}" dt="2025-05-04T18:22:10.450" v="321" actId="20577"/>
        <pc:sldMkLst>
          <pc:docMk/>
          <pc:sldMk cId="1741614429" sldId="279"/>
        </pc:sldMkLst>
        <pc:spChg chg="mod">
          <ac:chgData name="jelena franjković" userId="db421b58-4577-4f18-b93d-16e533ccff6a" providerId="ADAL" clId="{781BE1C5-D55E-479C-8097-AFC020FA6708}" dt="2025-05-04T18:22:10.450" v="321" actId="20577"/>
          <ac:spMkLst>
            <pc:docMk/>
            <pc:sldMk cId="1741614429" sldId="279"/>
            <ac:spMk id="120" creationId="{00000000-0000-0000-0000-000000000000}"/>
          </ac:spMkLst>
        </pc:spChg>
      </pc:sldChg>
      <pc:sldChg chg="modSp">
        <pc:chgData name="jelena franjković" userId="db421b58-4577-4f18-b93d-16e533ccff6a" providerId="ADAL" clId="{781BE1C5-D55E-479C-8097-AFC020FA6708}" dt="2025-05-04T18:02:15.043" v="88" actId="5793"/>
        <pc:sldMkLst>
          <pc:docMk/>
          <pc:sldMk cId="3676447581" sldId="280"/>
        </pc:sldMkLst>
        <pc:spChg chg="mod">
          <ac:chgData name="jelena franjković" userId="db421b58-4577-4f18-b93d-16e533ccff6a" providerId="ADAL" clId="{781BE1C5-D55E-479C-8097-AFC020FA6708}" dt="2025-05-04T18:02:15.043" v="88" actId="5793"/>
          <ac:spMkLst>
            <pc:docMk/>
            <pc:sldMk cId="3676447581" sldId="280"/>
            <ac:spMk id="111" creationId="{00000000-0000-0000-0000-000000000000}"/>
          </ac:spMkLst>
        </pc:spChg>
      </pc:sldChg>
      <pc:sldChg chg="modSp">
        <pc:chgData name="jelena franjković" userId="db421b58-4577-4f18-b93d-16e533ccff6a" providerId="ADAL" clId="{781BE1C5-D55E-479C-8097-AFC020FA6708}" dt="2025-05-04T18:05:07.995" v="132" actId="20577"/>
        <pc:sldMkLst>
          <pc:docMk/>
          <pc:sldMk cId="422275138" sldId="281"/>
        </pc:sldMkLst>
        <pc:spChg chg="mod">
          <ac:chgData name="jelena franjković" userId="db421b58-4577-4f18-b93d-16e533ccff6a" providerId="ADAL" clId="{781BE1C5-D55E-479C-8097-AFC020FA6708}" dt="2025-05-04T18:05:07.995" v="132" actId="20577"/>
          <ac:spMkLst>
            <pc:docMk/>
            <pc:sldMk cId="422275138" sldId="281"/>
            <ac:spMk id="114" creationId="{00000000-0000-0000-0000-000000000000}"/>
          </ac:spMkLst>
        </pc:spChg>
      </pc:sldChg>
    </pc:docChg>
  </pc:docChgLst>
  <pc:docChgLst>
    <pc:chgData name="Roman Gumzej" userId="39b5f2aa-645e-44ce-a9a1-d6838aa53dea" providerId="ADAL" clId="{2EC779D6-5A67-48B7-A376-BB56C8A8BAFF}"/>
  </pc:docChgLst>
  <pc:docChgLst>
    <pc:chgData name="Roman Gumzej" userId="S::roman.gumzej@um.si::39b5f2aa-645e-44ce-a9a1-d6838aa53dea" providerId="AD" clId="Web-{44AD4841-90F0-0F5E-60BE-02FB34701EC4}"/>
  </pc:docChgLst>
  <pc:docChgLst>
    <pc:chgData name="Roman Gumzej" userId="S::roman.gumzej@um.si::39b5f2aa-645e-44ce-a9a1-d6838aa53dea" providerId="AD" clId="Web-{132C83E7-F0B5-2612-EC8B-8CF30F6C7876}"/>
  </pc:docChgLst>
  <pc:docChgLst>
    <pc:chgData name="Roman Gumzej" userId="39b5f2aa-645e-44ce-a9a1-d6838aa53dea" providerId="ADAL" clId="{3CFAB180-F81B-4B17-B9F0-A460C57C0EFF}"/>
  </pc:docChgLst>
  <pc:docChgLst>
    <pc:chgData name="Roman Gumzej" userId="S::roman.gumzej@um.si::39b5f2aa-645e-44ce-a9a1-d6838aa53dea" providerId="AD" clId="Web-{DCC5E8BF-0113-91AE-C99D-0762F46C3821}"/>
  </pc:docChgLst>
  <pc:docChgLst>
    <pc:chgData name="Roman Gumzej" userId="S::roman.gumzej@um.si::39b5f2aa-645e-44ce-a9a1-d6838aa53dea" providerId="AD" clId="Web-{E0912E3B-C301-9AFE-1BB2-09F742A092E3}"/>
  </pc:docChgLst>
  <pc:docChgLst>
    <pc:chgData name="Roman Gumzej" userId="S::roman.gumzej@um.si::39b5f2aa-645e-44ce-a9a1-d6838aa53dea" providerId="AD" clId="Web-{56C5C055-7259-5E2C-BFE4-B418DF9F9518}"/>
  </pc:docChgLst>
  <pc:docChgLst>
    <pc:chgData name="Roman Gumzej" userId="39b5f2aa-645e-44ce-a9a1-d6838aa53dea" providerId="ADAL" clId="{A2B3ABB5-F4E4-462E-9750-84B9C6F013D7}"/>
    <pc:docChg chg="addSld modSld">
      <pc:chgData name="Roman Gumzej" userId="39b5f2aa-645e-44ce-a9a1-d6838aa53dea" providerId="ADAL" clId="{A2B3ABB5-F4E4-462E-9750-84B9C6F013D7}" dt="2025-02-17T08:42:29.909" v="114" actId="6549"/>
      <pc:docMkLst>
        <pc:docMk/>
      </pc:docMkLst>
      <pc:sldChg chg="modSp mod">
        <pc:chgData name="Roman Gumzej" userId="39b5f2aa-645e-44ce-a9a1-d6838aa53dea" providerId="ADAL" clId="{A2B3ABB5-F4E4-462E-9750-84B9C6F013D7}" dt="2025-02-17T08:42:09.685" v="112" actId="6549"/>
        <pc:sldMkLst>
          <pc:docMk/>
          <pc:sldMk cId="0" sldId="264"/>
        </pc:sldMkLst>
        <pc:spChg chg="mod">
          <ac:chgData name="Roman Gumzej" userId="39b5f2aa-645e-44ce-a9a1-d6838aa53dea" providerId="ADAL" clId="{A2B3ABB5-F4E4-462E-9750-84B9C6F013D7}" dt="2025-02-17T08:42:09.685" v="112" actId="6549"/>
          <ac:spMkLst>
            <pc:docMk/>
            <pc:sldMk cId="0" sldId="264"/>
            <ac:spMk id="3" creationId="{C4B76AC8-6837-2C78-3C86-9BCB2520F8F8}"/>
          </ac:spMkLst>
        </pc:spChg>
        <pc:spChg chg="mod">
          <ac:chgData name="Roman Gumzej" userId="39b5f2aa-645e-44ce-a9a1-d6838aa53dea" providerId="ADAL" clId="{A2B3ABB5-F4E4-462E-9750-84B9C6F013D7}" dt="2025-02-17T08:41:28.026" v="110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A2B3ABB5-F4E4-462E-9750-84B9C6F013D7}" dt="2025-02-17T08:41:45.101" v="111"/>
          <ac:spMkLst>
            <pc:docMk/>
            <pc:sldMk cId="0" sldId="264"/>
            <ac:spMk id="120" creationId="{00000000-0000-0000-0000-000000000000}"/>
          </ac:spMkLst>
        </pc:spChg>
      </pc:sldChg>
      <pc:sldChg chg="addSp modSp mod">
        <pc:chgData name="Roman Gumzej" userId="39b5f2aa-645e-44ce-a9a1-d6838aa53dea" providerId="ADAL" clId="{A2B3ABB5-F4E4-462E-9750-84B9C6F013D7}" dt="2025-02-17T08:31:44.395" v="42" actId="1076"/>
        <pc:sldMkLst>
          <pc:docMk/>
          <pc:sldMk cId="205518803" sldId="272"/>
        </pc:sldMkLst>
        <pc:spChg chg="add mod">
          <ac:chgData name="Roman Gumzej" userId="39b5f2aa-645e-44ce-a9a1-d6838aa53dea" providerId="ADAL" clId="{A2B3ABB5-F4E4-462E-9750-84B9C6F013D7}" dt="2025-02-17T08:31:25.899" v="40" actId="1076"/>
          <ac:spMkLst>
            <pc:docMk/>
            <pc:sldMk cId="205518803" sldId="272"/>
            <ac:spMk id="5" creationId="{78BDB35C-234D-4FCE-9E26-0F08B5237619}"/>
          </ac:spMkLst>
        </pc:spChg>
        <pc:spChg chg="add mod">
          <ac:chgData name="Roman Gumzej" userId="39b5f2aa-645e-44ce-a9a1-d6838aa53dea" providerId="ADAL" clId="{A2B3ABB5-F4E4-462E-9750-84B9C6F013D7}" dt="2025-02-17T08:31:20.571" v="39" actId="1076"/>
          <ac:spMkLst>
            <pc:docMk/>
            <pc:sldMk cId="205518803" sldId="272"/>
            <ac:spMk id="6" creationId="{FE60B87E-B343-41EE-9DE5-65F510611101}"/>
          </ac:spMkLst>
        </pc:spChg>
        <pc:spChg chg="add mod">
          <ac:chgData name="Roman Gumzej" userId="39b5f2aa-645e-44ce-a9a1-d6838aa53dea" providerId="ADAL" clId="{A2B3ABB5-F4E4-462E-9750-84B9C6F013D7}" dt="2025-02-17T08:31:35.187" v="41" actId="1076"/>
          <ac:spMkLst>
            <pc:docMk/>
            <pc:sldMk cId="205518803" sldId="272"/>
            <ac:spMk id="7" creationId="{D5DA11D8-C38E-4C71-AE05-DA2994F46434}"/>
          </ac:spMkLst>
        </pc:spChg>
        <pc:spChg chg="add mod">
          <ac:chgData name="Roman Gumzej" userId="39b5f2aa-645e-44ce-a9a1-d6838aa53dea" providerId="ADAL" clId="{A2B3ABB5-F4E4-462E-9750-84B9C6F013D7}" dt="2025-02-17T08:31:16.123" v="38" actId="1076"/>
          <ac:spMkLst>
            <pc:docMk/>
            <pc:sldMk cId="205518803" sldId="272"/>
            <ac:spMk id="8" creationId="{60886BEF-1988-4F20-A072-BC0CFDFBE740}"/>
          </ac:spMkLst>
        </pc:spChg>
        <pc:spChg chg="add mod">
          <ac:chgData name="Roman Gumzej" userId="39b5f2aa-645e-44ce-a9a1-d6838aa53dea" providerId="ADAL" clId="{A2B3ABB5-F4E4-462E-9750-84B9C6F013D7}" dt="2025-02-17T08:31:44.395" v="42" actId="1076"/>
          <ac:spMkLst>
            <pc:docMk/>
            <pc:sldMk cId="205518803" sldId="272"/>
            <ac:spMk id="9" creationId="{44E9F1F3-F2EB-45A1-B0C6-029AB573946F}"/>
          </ac:spMkLst>
        </pc:spChg>
        <pc:picChg chg="mod">
          <ac:chgData name="Roman Gumzej" userId="39b5f2aa-645e-44ce-a9a1-d6838aa53dea" providerId="ADAL" clId="{A2B3ABB5-F4E4-462E-9750-84B9C6F013D7}" dt="2025-02-17T08:31:12.790" v="37" actId="1076"/>
          <ac:picMkLst>
            <pc:docMk/>
            <pc:sldMk cId="205518803" sldId="272"/>
            <ac:picMk id="2" creationId="{244AC786-2F1A-58C2-0489-91139A461D9E}"/>
          </ac:picMkLst>
        </pc:picChg>
      </pc:sldChg>
      <pc:sldChg chg="addSp modSp mod">
        <pc:chgData name="Roman Gumzej" userId="39b5f2aa-645e-44ce-a9a1-d6838aa53dea" providerId="ADAL" clId="{A2B3ABB5-F4E4-462E-9750-84B9C6F013D7}" dt="2025-02-17T08:33:00.947" v="47" actId="1076"/>
        <pc:sldMkLst>
          <pc:docMk/>
          <pc:sldMk cId="244775906" sldId="273"/>
        </pc:sldMkLst>
        <pc:spChg chg="add mod">
          <ac:chgData name="Roman Gumzej" userId="39b5f2aa-645e-44ce-a9a1-d6838aa53dea" providerId="ADAL" clId="{A2B3ABB5-F4E4-462E-9750-84B9C6F013D7}" dt="2025-02-17T08:32:36.647" v="44"/>
          <ac:spMkLst>
            <pc:docMk/>
            <pc:sldMk cId="244775906" sldId="273"/>
            <ac:spMk id="6" creationId="{1F0D49B9-749A-4DA6-A696-C75233293433}"/>
          </ac:spMkLst>
        </pc:spChg>
        <pc:spChg chg="add mod">
          <ac:chgData name="Roman Gumzej" userId="39b5f2aa-645e-44ce-a9a1-d6838aa53dea" providerId="ADAL" clId="{A2B3ABB5-F4E4-462E-9750-84B9C6F013D7}" dt="2025-02-17T08:32:36.647" v="44"/>
          <ac:spMkLst>
            <pc:docMk/>
            <pc:sldMk cId="244775906" sldId="273"/>
            <ac:spMk id="7" creationId="{30CEDCA5-CB68-4D55-A576-B95EADA3E688}"/>
          </ac:spMkLst>
        </pc:spChg>
        <pc:spChg chg="add mod">
          <ac:chgData name="Roman Gumzej" userId="39b5f2aa-645e-44ce-a9a1-d6838aa53dea" providerId="ADAL" clId="{A2B3ABB5-F4E4-462E-9750-84B9C6F013D7}" dt="2025-02-17T08:32:55.556" v="46" actId="1076"/>
          <ac:spMkLst>
            <pc:docMk/>
            <pc:sldMk cId="244775906" sldId="273"/>
            <ac:spMk id="8" creationId="{A4181311-0CE5-4CDA-AAA5-459CCC299965}"/>
          </ac:spMkLst>
        </pc:spChg>
        <pc:spChg chg="add mod">
          <ac:chgData name="Roman Gumzej" userId="39b5f2aa-645e-44ce-a9a1-d6838aa53dea" providerId="ADAL" clId="{A2B3ABB5-F4E4-462E-9750-84B9C6F013D7}" dt="2025-02-17T08:33:00.947" v="47" actId="1076"/>
          <ac:spMkLst>
            <pc:docMk/>
            <pc:sldMk cId="244775906" sldId="273"/>
            <ac:spMk id="9" creationId="{14637C4C-0617-49EA-8409-9BB217BF4E4D}"/>
          </ac:spMkLst>
        </pc:spChg>
        <pc:picChg chg="add mod">
          <ac:chgData name="Roman Gumzej" userId="39b5f2aa-645e-44ce-a9a1-d6838aa53dea" providerId="ADAL" clId="{A2B3ABB5-F4E4-462E-9750-84B9C6F013D7}" dt="2025-02-17T08:32:36.647" v="44"/>
          <ac:picMkLst>
            <pc:docMk/>
            <pc:sldMk cId="244775906" sldId="273"/>
            <ac:picMk id="5" creationId="{E7A733C8-7139-47EA-993A-8C4768758CD7}"/>
          </ac:picMkLst>
        </pc:picChg>
      </pc:sldChg>
      <pc:sldChg chg="addSp modSp mod">
        <pc:chgData name="Roman Gumzej" userId="39b5f2aa-645e-44ce-a9a1-d6838aa53dea" providerId="ADAL" clId="{A2B3ABB5-F4E4-462E-9750-84B9C6F013D7}" dt="2025-02-17T08:33:49.395" v="49" actId="1076"/>
        <pc:sldMkLst>
          <pc:docMk/>
          <pc:sldMk cId="2633787005" sldId="275"/>
        </pc:sldMkLst>
        <pc:spChg chg="add mod">
          <ac:chgData name="Roman Gumzej" userId="39b5f2aa-645e-44ce-a9a1-d6838aa53dea" providerId="ADAL" clId="{A2B3ABB5-F4E4-462E-9750-84B9C6F013D7}" dt="2025-02-17T08:33:49.395" v="49" actId="1076"/>
          <ac:spMkLst>
            <pc:docMk/>
            <pc:sldMk cId="2633787005" sldId="275"/>
            <ac:spMk id="5" creationId="{E842C0DA-7856-4F71-88F5-BDD6C07F5E2D}"/>
          </ac:spMkLst>
        </pc:spChg>
      </pc:sldChg>
      <pc:sldChg chg="modSp add mod">
        <pc:chgData name="Roman Gumzej" userId="39b5f2aa-645e-44ce-a9a1-d6838aa53dea" providerId="ADAL" clId="{A2B3ABB5-F4E4-462E-9750-84B9C6F013D7}" dt="2025-02-17T08:42:29.909" v="114" actId="6549"/>
        <pc:sldMkLst>
          <pc:docMk/>
          <pc:sldMk cId="3676447581" sldId="280"/>
        </pc:sldMkLst>
        <pc:spChg chg="mod">
          <ac:chgData name="Roman Gumzej" userId="39b5f2aa-645e-44ce-a9a1-d6838aa53dea" providerId="ADAL" clId="{A2B3ABB5-F4E4-462E-9750-84B9C6F013D7}" dt="2025-02-17T08:42:29.909" v="114" actId="6549"/>
          <ac:spMkLst>
            <pc:docMk/>
            <pc:sldMk cId="3676447581" sldId="280"/>
            <ac:spMk id="3" creationId="{71601FB9-337B-D5BB-FE26-EFA694926DAD}"/>
          </ac:spMkLst>
        </pc:spChg>
        <pc:spChg chg="mod">
          <ac:chgData name="Roman Gumzej" userId="39b5f2aa-645e-44ce-a9a1-d6838aa53dea" providerId="ADAL" clId="{A2B3ABB5-F4E4-462E-9750-84B9C6F013D7}" dt="2025-02-17T08:38:17.573" v="63" actId="20577"/>
          <ac:spMkLst>
            <pc:docMk/>
            <pc:sldMk cId="3676447581" sldId="280"/>
            <ac:spMk id="110" creationId="{00000000-0000-0000-0000-000000000000}"/>
          </ac:spMkLst>
        </pc:spChg>
        <pc:spChg chg="mod">
          <ac:chgData name="Roman Gumzej" userId="39b5f2aa-645e-44ce-a9a1-d6838aa53dea" providerId="ADAL" clId="{A2B3ABB5-F4E4-462E-9750-84B9C6F013D7}" dt="2025-02-17T08:39:08.823" v="65" actId="108"/>
          <ac:spMkLst>
            <pc:docMk/>
            <pc:sldMk cId="3676447581" sldId="280"/>
            <ac:spMk id="111" creationId="{00000000-0000-0000-0000-000000000000}"/>
          </ac:spMkLst>
        </pc:spChg>
      </pc:sldChg>
      <pc:sldChg chg="modSp add mod">
        <pc:chgData name="Roman Gumzej" userId="39b5f2aa-645e-44ce-a9a1-d6838aa53dea" providerId="ADAL" clId="{A2B3ABB5-F4E4-462E-9750-84B9C6F013D7}" dt="2025-02-17T08:42:21.193" v="113" actId="6549"/>
        <pc:sldMkLst>
          <pc:docMk/>
          <pc:sldMk cId="422275138" sldId="281"/>
        </pc:sldMkLst>
        <pc:spChg chg="mod">
          <ac:chgData name="Roman Gumzej" userId="39b5f2aa-645e-44ce-a9a1-d6838aa53dea" providerId="ADAL" clId="{A2B3ABB5-F4E4-462E-9750-84B9C6F013D7}" dt="2025-02-17T08:42:21.193" v="113" actId="6549"/>
          <ac:spMkLst>
            <pc:docMk/>
            <pc:sldMk cId="422275138" sldId="281"/>
            <ac:spMk id="3" creationId="{786B31E7-82E1-CBE1-C2F0-B306E212A56B}"/>
          </ac:spMkLst>
        </pc:spChg>
        <pc:spChg chg="mod">
          <ac:chgData name="Roman Gumzej" userId="39b5f2aa-645e-44ce-a9a1-d6838aa53dea" providerId="ADAL" clId="{A2B3ABB5-F4E4-462E-9750-84B9C6F013D7}" dt="2025-02-17T08:39:42.825" v="79" actId="20577"/>
          <ac:spMkLst>
            <pc:docMk/>
            <pc:sldMk cId="422275138" sldId="281"/>
            <ac:spMk id="113" creationId="{00000000-0000-0000-0000-000000000000}"/>
          </ac:spMkLst>
        </pc:spChg>
        <pc:spChg chg="mod">
          <ac:chgData name="Roman Gumzej" userId="39b5f2aa-645e-44ce-a9a1-d6838aa53dea" providerId="ADAL" clId="{A2B3ABB5-F4E4-462E-9750-84B9C6F013D7}" dt="2025-02-17T08:40:02.772" v="80"/>
          <ac:spMkLst>
            <pc:docMk/>
            <pc:sldMk cId="422275138" sldId="281"/>
            <ac:spMk id="114" creationId="{00000000-0000-0000-0000-000000000000}"/>
          </ac:spMkLst>
        </pc:spChg>
      </pc:sldChg>
      <pc:sldChg chg="modSp add mod">
        <pc:chgData name="Roman Gumzej" userId="39b5f2aa-645e-44ce-a9a1-d6838aa53dea" providerId="ADAL" clId="{A2B3ABB5-F4E4-462E-9750-84B9C6F013D7}" dt="2025-02-17T08:41:10.199" v="95" actId="6549"/>
        <pc:sldMkLst>
          <pc:docMk/>
          <pc:sldMk cId="1819059890" sldId="282"/>
        </pc:sldMkLst>
        <pc:spChg chg="mod">
          <ac:chgData name="Roman Gumzej" userId="39b5f2aa-645e-44ce-a9a1-d6838aa53dea" providerId="ADAL" clId="{A2B3ABB5-F4E4-462E-9750-84B9C6F013D7}" dt="2025-02-17T08:41:10.199" v="95" actId="6549"/>
          <ac:spMkLst>
            <pc:docMk/>
            <pc:sldMk cId="1819059890" sldId="282"/>
            <ac:spMk id="3" creationId="{F61B645F-0FB1-8FC6-FD31-48CE4AE79946}"/>
          </ac:spMkLst>
        </pc:spChg>
        <pc:spChg chg="mod">
          <ac:chgData name="Roman Gumzej" userId="39b5f2aa-645e-44ce-a9a1-d6838aa53dea" providerId="ADAL" clId="{A2B3ABB5-F4E4-462E-9750-84B9C6F013D7}" dt="2025-02-17T08:40:34.018" v="93" actId="20577"/>
          <ac:spMkLst>
            <pc:docMk/>
            <pc:sldMk cId="1819059890" sldId="282"/>
            <ac:spMk id="116" creationId="{00000000-0000-0000-0000-000000000000}"/>
          </ac:spMkLst>
        </pc:spChg>
        <pc:spChg chg="mod">
          <ac:chgData name="Roman Gumzej" userId="39b5f2aa-645e-44ce-a9a1-d6838aa53dea" providerId="ADAL" clId="{A2B3ABB5-F4E4-462E-9750-84B9C6F013D7}" dt="2025-02-17T08:40:58.969" v="94"/>
          <ac:spMkLst>
            <pc:docMk/>
            <pc:sldMk cId="1819059890" sldId="282"/>
            <ac:spMk id="117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D3134C5-C860-D804-8428-98D9F9D28D61}"/>
  </pc:docChgLst>
  <pc:docChgLst>
    <pc:chgData name="Roman Gumzej" userId="S::roman.gumzej@um.si::39b5f2aa-645e-44ce-a9a1-d6838aa53dea" providerId="AD" clId="Web-{2CA668A5-882C-DCBE-4053-83C9FDBFCE31}"/>
    <pc:docChg chg="modSld">
      <pc:chgData name="Roman Gumzej" userId="S::roman.gumzej@um.si::39b5f2aa-645e-44ce-a9a1-d6838aa53dea" providerId="AD" clId="Web-{2CA668A5-882C-DCBE-4053-83C9FDBFCE31}" dt="2025-02-18T09:04:58.535" v="1" actId="20577"/>
      <pc:docMkLst>
        <pc:docMk/>
      </pc:docMkLst>
      <pc:sldChg chg="modSp">
        <pc:chgData name="Roman Gumzej" userId="S::roman.gumzej@um.si::39b5f2aa-645e-44ce-a9a1-d6838aa53dea" providerId="AD" clId="Web-{2CA668A5-882C-DCBE-4053-83C9FDBFCE31}" dt="2025-02-18T09:04:36.911" v="0" actId="20577"/>
        <pc:sldMkLst>
          <pc:docMk/>
          <pc:sldMk cId="3676447581" sldId="280"/>
        </pc:sldMkLst>
        <pc:spChg chg="mod">
          <ac:chgData name="Roman Gumzej" userId="S::roman.gumzej@um.si::39b5f2aa-645e-44ce-a9a1-d6838aa53dea" providerId="AD" clId="Web-{2CA668A5-882C-DCBE-4053-83C9FDBFCE31}" dt="2025-02-18T09:04:36.911" v="0" actId="20577"/>
          <ac:spMkLst>
            <pc:docMk/>
            <pc:sldMk cId="3676447581" sldId="280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CA668A5-882C-DCBE-4053-83C9FDBFCE31}" dt="2025-02-18T09:04:58.535" v="1" actId="20577"/>
        <pc:sldMkLst>
          <pc:docMk/>
          <pc:sldMk cId="422275138" sldId="281"/>
        </pc:sldMkLst>
        <pc:spChg chg="mod">
          <ac:chgData name="Roman Gumzej" userId="S::roman.gumzej@um.si::39b5f2aa-645e-44ce-a9a1-d6838aa53dea" providerId="AD" clId="Web-{2CA668A5-882C-DCBE-4053-83C9FDBFCE31}" dt="2025-02-18T09:04:58.535" v="1" actId="20577"/>
          <ac:spMkLst>
            <pc:docMk/>
            <pc:sldMk cId="422275138" sldId="281"/>
            <ac:spMk id="11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1C72C-F4F8-4EAD-9ED5-4546DBA9683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D711EB9-B80C-4FF2-A9F4-80109707A1DF}">
      <dgm:prSet phldrT="[besedilo]" custT="1"/>
      <dgm:spPr/>
      <dgm:t>
        <a:bodyPr/>
        <a:lstStyle/>
        <a:p>
          <a:r>
            <a:rPr lang="hr" sz="5400" dirty="0" err="1"/>
            <a:t>Eksperiment</a:t>
          </a:r>
          <a:endParaRPr lang="sl-SI" sz="5400" dirty="0"/>
        </a:p>
      </dgm:t>
    </dgm:pt>
    <dgm:pt modelId="{CB851B12-E3B3-4A85-8816-0C04431116A2}" type="parTrans" cxnId="{E574DB43-5332-4C97-8557-F79F16AAAF2C}">
      <dgm:prSet/>
      <dgm:spPr/>
      <dgm:t>
        <a:bodyPr/>
        <a:lstStyle/>
        <a:p>
          <a:endParaRPr lang="sl-SI" sz="1400"/>
        </a:p>
      </dgm:t>
    </dgm:pt>
    <dgm:pt modelId="{086DC2B8-F2DA-4667-AA15-67D1BB2B3FD6}" type="sibTrans" cxnId="{E574DB43-5332-4C97-8557-F79F16AAAF2C}">
      <dgm:prSet/>
      <dgm:spPr/>
      <dgm:t>
        <a:bodyPr/>
        <a:lstStyle/>
        <a:p>
          <a:endParaRPr lang="sl-SI" sz="1400"/>
        </a:p>
      </dgm:t>
    </dgm:pt>
    <dgm:pt modelId="{0BB48FC0-416E-4C34-ADAB-B122F975D950}">
      <dgm:prSet phldrT="[besedilo]" custT="1"/>
      <dgm:spPr/>
      <dgm:t>
        <a:bodyPr/>
        <a:lstStyle/>
        <a:p>
          <a:r>
            <a:rPr lang="hr" sz="3200" dirty="0"/>
            <a:t>Scenarij 1</a:t>
          </a:r>
          <a:endParaRPr lang="sl-SI" sz="3200" baseline="-25000" dirty="0"/>
        </a:p>
      </dgm:t>
    </dgm:pt>
    <dgm:pt modelId="{90A224C5-D2F4-43B7-92AA-E96D05C57F60}" type="parTrans" cxnId="{F8816359-CEDF-4300-B1F7-45F08D5B4772}">
      <dgm:prSet/>
      <dgm:spPr/>
      <dgm:t>
        <a:bodyPr/>
        <a:lstStyle/>
        <a:p>
          <a:endParaRPr lang="sl-SI" sz="1400"/>
        </a:p>
      </dgm:t>
    </dgm:pt>
    <dgm:pt modelId="{74467C3B-A1D8-40E3-9247-98D7A590191D}" type="sibTrans" cxnId="{F8816359-CEDF-4300-B1F7-45F08D5B4772}">
      <dgm:prSet/>
      <dgm:spPr/>
      <dgm:t>
        <a:bodyPr/>
        <a:lstStyle/>
        <a:p>
          <a:endParaRPr lang="sl-SI" sz="1400"/>
        </a:p>
      </dgm:t>
    </dgm:pt>
    <dgm:pt modelId="{D8D3404A-74FB-4A7B-8E99-EEF453452EAE}">
      <dgm:prSet phldrT="[besedilo]" custT="1"/>
      <dgm:spPr/>
      <dgm:t>
        <a:bodyPr/>
        <a:lstStyle/>
        <a:p>
          <a:r>
            <a:rPr lang="hr" sz="3200" dirty="0"/>
            <a:t>Scenarij 2</a:t>
          </a:r>
          <a:endParaRPr lang="sl-SI" sz="3200" baseline="-25000" dirty="0"/>
        </a:p>
      </dgm:t>
    </dgm:pt>
    <dgm:pt modelId="{C166AEF5-86C8-4DEA-B895-EBE9A02957B9}" type="parTrans" cxnId="{803BDFEF-7BA1-4AB2-A8FF-F7CE62D274B0}">
      <dgm:prSet/>
      <dgm:spPr/>
      <dgm:t>
        <a:bodyPr/>
        <a:lstStyle/>
        <a:p>
          <a:endParaRPr lang="sl-SI" sz="1400"/>
        </a:p>
      </dgm:t>
    </dgm:pt>
    <dgm:pt modelId="{6D17FBFA-7FF1-41D5-A8D7-FDC19354BF61}" type="sibTrans" cxnId="{803BDFEF-7BA1-4AB2-A8FF-F7CE62D274B0}">
      <dgm:prSet/>
      <dgm:spPr/>
      <dgm:t>
        <a:bodyPr/>
        <a:lstStyle/>
        <a:p>
          <a:endParaRPr lang="sl-SI" sz="1400"/>
        </a:p>
      </dgm:t>
    </dgm:pt>
    <dgm:pt modelId="{AA6DDCAC-86B0-4E9B-BEBB-947B17696E45}">
      <dgm:prSet phldrT="[besedilo]" custT="1"/>
      <dgm:spPr/>
      <dgm:t>
        <a:bodyPr/>
        <a:lstStyle/>
        <a:p>
          <a:r>
            <a:rPr lang="hr" sz="3200" dirty="0"/>
            <a:t>Scenarij3</a:t>
          </a:r>
          <a:endParaRPr lang="sl-SI" sz="3200" baseline="-25000" dirty="0"/>
        </a:p>
      </dgm:t>
    </dgm:pt>
    <dgm:pt modelId="{D70A57B5-4B24-4E03-BD0E-D114DAC9AC79}" type="parTrans" cxnId="{7E253F51-A9A2-46B1-9D8E-B29DCAD2AC17}">
      <dgm:prSet/>
      <dgm:spPr/>
      <dgm:t>
        <a:bodyPr/>
        <a:lstStyle/>
        <a:p>
          <a:endParaRPr lang="sl-SI" sz="1400"/>
        </a:p>
      </dgm:t>
    </dgm:pt>
    <dgm:pt modelId="{521DB4C0-965A-4D8C-A5D7-D35977F7BFDB}" type="sibTrans" cxnId="{7E253F51-A9A2-46B1-9D8E-B29DCAD2AC17}">
      <dgm:prSet/>
      <dgm:spPr/>
      <dgm:t>
        <a:bodyPr/>
        <a:lstStyle/>
        <a:p>
          <a:endParaRPr lang="sl-SI" sz="1400"/>
        </a:p>
      </dgm:t>
    </dgm:pt>
    <dgm:pt modelId="{5D428E60-CC34-4A7A-BD85-015CBDDDABBD}">
      <dgm:prSet custT="1"/>
      <dgm:spPr/>
      <dgm:t>
        <a:bodyPr/>
        <a:lstStyle/>
        <a:p>
          <a:r>
            <a:rPr lang="hr" sz="2400" dirty="0"/>
            <a:t>Replika1</a:t>
          </a:r>
        </a:p>
      </dgm:t>
    </dgm:pt>
    <dgm:pt modelId="{D8CFFC6A-F260-4A74-917B-E4BC13B6466A}" type="parTrans" cxnId="{A46EA23E-844F-4AC7-8712-0CFCAFA6F31F}">
      <dgm:prSet/>
      <dgm:spPr/>
      <dgm:t>
        <a:bodyPr/>
        <a:lstStyle/>
        <a:p>
          <a:endParaRPr lang="sl-SI" sz="1400"/>
        </a:p>
      </dgm:t>
    </dgm:pt>
    <dgm:pt modelId="{D50353AC-2241-4680-8CFA-9DDBF6D359E8}" type="sibTrans" cxnId="{A46EA23E-844F-4AC7-8712-0CFCAFA6F31F}">
      <dgm:prSet/>
      <dgm:spPr/>
      <dgm:t>
        <a:bodyPr/>
        <a:lstStyle/>
        <a:p>
          <a:endParaRPr lang="sl-SI" sz="1400"/>
        </a:p>
      </dgm:t>
    </dgm:pt>
    <dgm:pt modelId="{B5AD6655-A006-45CB-857E-524D56F15D3B}">
      <dgm:prSet custT="1"/>
      <dgm:spPr/>
      <dgm:t>
        <a:bodyPr/>
        <a:lstStyle/>
        <a:p>
          <a:r>
            <a:rPr lang="hr" sz="2400" dirty="0"/>
            <a:t>Replika2</a:t>
          </a:r>
        </a:p>
      </dgm:t>
    </dgm:pt>
    <dgm:pt modelId="{713D1BBE-E638-4368-B44E-61FB7BDF8DEF}" type="parTrans" cxnId="{90EEB820-95CC-4B2C-8432-4524571363DB}">
      <dgm:prSet/>
      <dgm:spPr/>
      <dgm:t>
        <a:bodyPr/>
        <a:lstStyle/>
        <a:p>
          <a:endParaRPr lang="sl-SI" sz="1400"/>
        </a:p>
      </dgm:t>
    </dgm:pt>
    <dgm:pt modelId="{5F85DBF3-335D-4B2E-B3B3-9F45C78F9EFB}" type="sibTrans" cxnId="{90EEB820-95CC-4B2C-8432-4524571363DB}">
      <dgm:prSet/>
      <dgm:spPr/>
      <dgm:t>
        <a:bodyPr/>
        <a:lstStyle/>
        <a:p>
          <a:endParaRPr lang="sl-SI" sz="1400"/>
        </a:p>
      </dgm:t>
    </dgm:pt>
    <dgm:pt modelId="{FB5FF9D4-5E04-454D-9BB6-4B919684E18E}">
      <dgm:prSet custT="1"/>
      <dgm:spPr/>
      <dgm:t>
        <a:bodyPr/>
        <a:lstStyle/>
        <a:p>
          <a:r>
            <a:rPr lang="hr" sz="2400" dirty="0"/>
            <a:t>Replika3</a:t>
          </a:r>
        </a:p>
      </dgm:t>
    </dgm:pt>
    <dgm:pt modelId="{375DC9EC-0141-4FE2-B0EB-DD81BF90102D}" type="parTrans" cxnId="{5932C4AF-A8C2-4AF8-8F83-1FFA2B957FEA}">
      <dgm:prSet/>
      <dgm:spPr/>
      <dgm:t>
        <a:bodyPr/>
        <a:lstStyle/>
        <a:p>
          <a:endParaRPr lang="sl-SI" sz="1400"/>
        </a:p>
      </dgm:t>
    </dgm:pt>
    <dgm:pt modelId="{DC075EBF-1FBE-4ADC-92F1-502577165C30}" type="sibTrans" cxnId="{5932C4AF-A8C2-4AF8-8F83-1FFA2B957FEA}">
      <dgm:prSet/>
      <dgm:spPr/>
      <dgm:t>
        <a:bodyPr/>
        <a:lstStyle/>
        <a:p>
          <a:endParaRPr lang="sl-SI" sz="1400"/>
        </a:p>
      </dgm:t>
    </dgm:pt>
    <dgm:pt modelId="{AF1DABBA-877E-4C5E-BB44-A7B29D5AEAC2}">
      <dgm:prSet custT="1"/>
      <dgm:spPr/>
      <dgm:t>
        <a:bodyPr/>
        <a:lstStyle/>
        <a:p>
          <a:r>
            <a:rPr lang="hr" sz="2400" dirty="0"/>
            <a:t>Replika1</a:t>
          </a:r>
        </a:p>
      </dgm:t>
    </dgm:pt>
    <dgm:pt modelId="{5EE0BAAD-9E7A-486C-BFCE-B5DA050D5525}" type="parTrans" cxnId="{83AF7744-A7CD-48C3-A330-E11716630F68}">
      <dgm:prSet/>
      <dgm:spPr/>
      <dgm:t>
        <a:bodyPr/>
        <a:lstStyle/>
        <a:p>
          <a:endParaRPr lang="sl-SI" sz="1400"/>
        </a:p>
      </dgm:t>
    </dgm:pt>
    <dgm:pt modelId="{DA36D9C1-B81A-4D6F-A950-6B843A44025F}" type="sibTrans" cxnId="{83AF7744-A7CD-48C3-A330-E11716630F68}">
      <dgm:prSet/>
      <dgm:spPr/>
      <dgm:t>
        <a:bodyPr/>
        <a:lstStyle/>
        <a:p>
          <a:endParaRPr lang="sl-SI" sz="1400"/>
        </a:p>
      </dgm:t>
    </dgm:pt>
    <dgm:pt modelId="{6790C5EC-C2B0-423C-A76B-EE2FEDDD944D}">
      <dgm:prSet custT="1"/>
      <dgm:spPr/>
      <dgm:t>
        <a:bodyPr/>
        <a:lstStyle/>
        <a:p>
          <a:r>
            <a:rPr lang="hr" sz="2400" dirty="0"/>
            <a:t>Replika2</a:t>
          </a:r>
        </a:p>
      </dgm:t>
    </dgm:pt>
    <dgm:pt modelId="{AEDA980D-E071-402C-A7F7-86D4021A1304}" type="parTrans" cxnId="{0691DA9A-761D-48DD-8F73-7EC57AA9242A}">
      <dgm:prSet/>
      <dgm:spPr/>
      <dgm:t>
        <a:bodyPr/>
        <a:lstStyle/>
        <a:p>
          <a:endParaRPr lang="sl-SI" sz="1400"/>
        </a:p>
      </dgm:t>
    </dgm:pt>
    <dgm:pt modelId="{CFD072B9-BB6A-4DC8-B506-4C334D65A051}" type="sibTrans" cxnId="{0691DA9A-761D-48DD-8F73-7EC57AA9242A}">
      <dgm:prSet/>
      <dgm:spPr/>
      <dgm:t>
        <a:bodyPr/>
        <a:lstStyle/>
        <a:p>
          <a:endParaRPr lang="sl-SI" sz="1400"/>
        </a:p>
      </dgm:t>
    </dgm:pt>
    <dgm:pt modelId="{9AB34E82-71A0-4DEA-A180-B5386326CC99}">
      <dgm:prSet custT="1"/>
      <dgm:spPr/>
      <dgm:t>
        <a:bodyPr/>
        <a:lstStyle/>
        <a:p>
          <a:r>
            <a:rPr lang="hr" sz="2400" dirty="0"/>
            <a:t>Replika3</a:t>
          </a:r>
        </a:p>
      </dgm:t>
    </dgm:pt>
    <dgm:pt modelId="{24A1B4B1-DB32-4760-8364-A16F97D53BEA}" type="parTrans" cxnId="{C5B860C0-F2F9-44B6-9D01-656822369275}">
      <dgm:prSet/>
      <dgm:spPr/>
      <dgm:t>
        <a:bodyPr/>
        <a:lstStyle/>
        <a:p>
          <a:endParaRPr lang="sl-SI" sz="1400"/>
        </a:p>
      </dgm:t>
    </dgm:pt>
    <dgm:pt modelId="{2686FF0E-BC71-4833-9E60-D5AB32F50D55}" type="sibTrans" cxnId="{C5B860C0-F2F9-44B6-9D01-656822369275}">
      <dgm:prSet/>
      <dgm:spPr/>
      <dgm:t>
        <a:bodyPr/>
        <a:lstStyle/>
        <a:p>
          <a:endParaRPr lang="sl-SI" sz="1400"/>
        </a:p>
      </dgm:t>
    </dgm:pt>
    <dgm:pt modelId="{548F9299-4C12-471A-A1D6-24CDDD4AAE5B}">
      <dgm:prSet custT="1"/>
      <dgm:spPr/>
      <dgm:t>
        <a:bodyPr/>
        <a:lstStyle/>
        <a:p>
          <a:r>
            <a:rPr lang="hr" sz="2400" dirty="0"/>
            <a:t>Replika1</a:t>
          </a:r>
        </a:p>
      </dgm:t>
    </dgm:pt>
    <dgm:pt modelId="{B5554E74-91A5-4E74-B07B-083BC88AC727}" type="parTrans" cxnId="{09108068-11AF-4CC1-82AE-B6D525E2445D}">
      <dgm:prSet/>
      <dgm:spPr/>
      <dgm:t>
        <a:bodyPr/>
        <a:lstStyle/>
        <a:p>
          <a:endParaRPr lang="sl-SI" sz="1400"/>
        </a:p>
      </dgm:t>
    </dgm:pt>
    <dgm:pt modelId="{1E4E7C53-4212-44E3-ADB0-48716E001310}" type="sibTrans" cxnId="{09108068-11AF-4CC1-82AE-B6D525E2445D}">
      <dgm:prSet/>
      <dgm:spPr/>
      <dgm:t>
        <a:bodyPr/>
        <a:lstStyle/>
        <a:p>
          <a:endParaRPr lang="sl-SI" sz="1400"/>
        </a:p>
      </dgm:t>
    </dgm:pt>
    <dgm:pt modelId="{2F67F194-DA08-4EBC-A14F-7343E08A145D}">
      <dgm:prSet custT="1"/>
      <dgm:spPr/>
      <dgm:t>
        <a:bodyPr/>
        <a:lstStyle/>
        <a:p>
          <a:r>
            <a:rPr lang="hr" sz="2400" dirty="0"/>
            <a:t>Replika2</a:t>
          </a:r>
        </a:p>
      </dgm:t>
    </dgm:pt>
    <dgm:pt modelId="{FA7F2579-85B1-4525-8B03-3DFB3B1837A2}" type="parTrans" cxnId="{40B9CCFF-A2B5-4D44-B62B-B596F7162D9B}">
      <dgm:prSet/>
      <dgm:spPr/>
      <dgm:t>
        <a:bodyPr/>
        <a:lstStyle/>
        <a:p>
          <a:endParaRPr lang="sl-SI" sz="1400"/>
        </a:p>
      </dgm:t>
    </dgm:pt>
    <dgm:pt modelId="{EF84A624-C3E0-4170-9E4B-FFD6C227D0B8}" type="sibTrans" cxnId="{40B9CCFF-A2B5-4D44-B62B-B596F7162D9B}">
      <dgm:prSet/>
      <dgm:spPr/>
      <dgm:t>
        <a:bodyPr/>
        <a:lstStyle/>
        <a:p>
          <a:endParaRPr lang="sl-SI" sz="1400"/>
        </a:p>
      </dgm:t>
    </dgm:pt>
    <dgm:pt modelId="{53D70EA9-FA99-497F-B343-771C136169BB}">
      <dgm:prSet custT="1"/>
      <dgm:spPr/>
      <dgm:t>
        <a:bodyPr/>
        <a:lstStyle/>
        <a:p>
          <a:r>
            <a:rPr lang="hr" sz="2400" dirty="0"/>
            <a:t>Replika3</a:t>
          </a:r>
        </a:p>
      </dgm:t>
    </dgm:pt>
    <dgm:pt modelId="{9D1F2024-03C0-4B9E-9590-7E7EAD5CB407}" type="parTrans" cxnId="{F2DEB11D-90AF-4C5E-9809-E50F8B255F3B}">
      <dgm:prSet/>
      <dgm:spPr/>
      <dgm:t>
        <a:bodyPr/>
        <a:lstStyle/>
        <a:p>
          <a:endParaRPr lang="sl-SI" sz="1400"/>
        </a:p>
      </dgm:t>
    </dgm:pt>
    <dgm:pt modelId="{60A6F6FE-4877-4CD4-8A17-A7C5C4FD8F90}" type="sibTrans" cxnId="{F2DEB11D-90AF-4C5E-9809-E50F8B255F3B}">
      <dgm:prSet/>
      <dgm:spPr/>
      <dgm:t>
        <a:bodyPr/>
        <a:lstStyle/>
        <a:p>
          <a:endParaRPr lang="sl-SI" sz="1400"/>
        </a:p>
      </dgm:t>
    </dgm:pt>
    <dgm:pt modelId="{67920E3C-0922-439E-9744-6A8A82CC8ED5}">
      <dgm:prSet custT="1"/>
      <dgm:spPr/>
      <dgm:t>
        <a:bodyPr/>
        <a:lstStyle/>
        <a:p>
          <a:r>
            <a:rPr lang="hr" sz="2400" dirty="0"/>
            <a:t>Replika4</a:t>
          </a:r>
        </a:p>
      </dgm:t>
    </dgm:pt>
    <dgm:pt modelId="{54F9B07A-EF16-4F8D-AE44-DD343EF4DC2C}" type="parTrans" cxnId="{867C26A0-3651-48F0-BD33-C4DF3450E695}">
      <dgm:prSet/>
      <dgm:spPr/>
      <dgm:t>
        <a:bodyPr/>
        <a:lstStyle/>
        <a:p>
          <a:endParaRPr lang="sl-SI" sz="1400"/>
        </a:p>
      </dgm:t>
    </dgm:pt>
    <dgm:pt modelId="{468628FE-6088-4ECF-B421-FF2B552D13C9}" type="sibTrans" cxnId="{867C26A0-3651-48F0-BD33-C4DF3450E695}">
      <dgm:prSet/>
      <dgm:spPr/>
      <dgm:t>
        <a:bodyPr/>
        <a:lstStyle/>
        <a:p>
          <a:endParaRPr lang="sl-SI" sz="1400"/>
        </a:p>
      </dgm:t>
    </dgm:pt>
    <dgm:pt modelId="{2D19C465-5F6E-437F-9F1D-5CC913AA85BE}">
      <dgm:prSet custT="1"/>
      <dgm:spPr/>
      <dgm:t>
        <a:bodyPr/>
        <a:lstStyle/>
        <a:p>
          <a:r>
            <a:rPr lang="hr" sz="2400" dirty="0"/>
            <a:t>Replika4</a:t>
          </a:r>
        </a:p>
      </dgm:t>
    </dgm:pt>
    <dgm:pt modelId="{82271702-34A6-4440-A4F6-E99DB312AE66}" type="parTrans" cxnId="{D5D014D5-17B7-4834-97B0-3417435AD22B}">
      <dgm:prSet/>
      <dgm:spPr/>
      <dgm:t>
        <a:bodyPr/>
        <a:lstStyle/>
        <a:p>
          <a:endParaRPr lang="sl-SI" sz="1400"/>
        </a:p>
      </dgm:t>
    </dgm:pt>
    <dgm:pt modelId="{04140BD3-ECEF-4731-A1FC-CD23FB7DDB07}" type="sibTrans" cxnId="{D5D014D5-17B7-4834-97B0-3417435AD22B}">
      <dgm:prSet/>
      <dgm:spPr/>
      <dgm:t>
        <a:bodyPr/>
        <a:lstStyle/>
        <a:p>
          <a:endParaRPr lang="sl-SI" sz="1400"/>
        </a:p>
      </dgm:t>
    </dgm:pt>
    <dgm:pt modelId="{4612FB76-EF81-4BEA-96E5-19A5B897BBCF}">
      <dgm:prSet custT="1"/>
      <dgm:spPr/>
      <dgm:t>
        <a:bodyPr/>
        <a:lstStyle/>
        <a:p>
          <a:r>
            <a:rPr lang="hr" sz="2400" dirty="0"/>
            <a:t>Replika4</a:t>
          </a:r>
        </a:p>
      </dgm:t>
    </dgm:pt>
    <dgm:pt modelId="{693BF326-899E-4D9F-9C7A-6A43AC53A584}" type="parTrans" cxnId="{78026F80-C752-4F66-8BF9-06D70BB5C7F4}">
      <dgm:prSet/>
      <dgm:spPr/>
      <dgm:t>
        <a:bodyPr/>
        <a:lstStyle/>
        <a:p>
          <a:endParaRPr lang="sl-SI" sz="1400"/>
        </a:p>
      </dgm:t>
    </dgm:pt>
    <dgm:pt modelId="{87A27164-E7E9-4E91-BB5D-CB63799F204B}" type="sibTrans" cxnId="{78026F80-C752-4F66-8BF9-06D70BB5C7F4}">
      <dgm:prSet/>
      <dgm:spPr/>
      <dgm:t>
        <a:bodyPr/>
        <a:lstStyle/>
        <a:p>
          <a:endParaRPr lang="sl-SI" sz="1400"/>
        </a:p>
      </dgm:t>
    </dgm:pt>
    <dgm:pt modelId="{6869587B-6961-46AA-BCF0-AC37797E012B}" type="pres">
      <dgm:prSet presAssocID="{DB91C72C-F4F8-4EAD-9ED5-4546DBA96830}" presName="composite" presStyleCnt="0">
        <dgm:presLayoutVars>
          <dgm:chMax val="1"/>
          <dgm:dir/>
          <dgm:resizeHandles val="exact"/>
        </dgm:presLayoutVars>
      </dgm:prSet>
      <dgm:spPr/>
    </dgm:pt>
    <dgm:pt modelId="{D2B90303-BA5F-4B24-AB50-895551F15044}" type="pres">
      <dgm:prSet presAssocID="{ED711EB9-B80C-4FF2-A9F4-80109707A1DF}" presName="roof" presStyleLbl="dkBgShp" presStyleIdx="0" presStyleCnt="2" custLinFactNeighborX="7971" custLinFactNeighborY="-18809"/>
      <dgm:spPr/>
    </dgm:pt>
    <dgm:pt modelId="{BFAF68CE-B844-46FC-87A0-C2568B2A21E2}" type="pres">
      <dgm:prSet presAssocID="{ED711EB9-B80C-4FF2-A9F4-80109707A1DF}" presName="pillars" presStyleCnt="0"/>
      <dgm:spPr/>
    </dgm:pt>
    <dgm:pt modelId="{56D4110A-E9C9-449C-8C39-DA4E64DF16A8}" type="pres">
      <dgm:prSet presAssocID="{ED711EB9-B80C-4FF2-A9F4-80109707A1DF}" presName="pillar1" presStyleLbl="node1" presStyleIdx="0" presStyleCnt="3">
        <dgm:presLayoutVars>
          <dgm:bulletEnabled val="1"/>
        </dgm:presLayoutVars>
      </dgm:prSet>
      <dgm:spPr/>
    </dgm:pt>
    <dgm:pt modelId="{06D8CF57-E113-4B46-8203-CA25F5F9620E}" type="pres">
      <dgm:prSet presAssocID="{D8D3404A-74FB-4A7B-8E99-EEF453452EAE}" presName="pillarX" presStyleLbl="node1" presStyleIdx="1" presStyleCnt="3">
        <dgm:presLayoutVars>
          <dgm:bulletEnabled val="1"/>
        </dgm:presLayoutVars>
      </dgm:prSet>
      <dgm:spPr/>
    </dgm:pt>
    <dgm:pt modelId="{2DC326F3-E237-4053-BC7D-28DA1C4DE233}" type="pres">
      <dgm:prSet presAssocID="{AA6DDCAC-86B0-4E9B-BEBB-947B17696E45}" presName="pillarX" presStyleLbl="node1" presStyleIdx="2" presStyleCnt="3">
        <dgm:presLayoutVars>
          <dgm:bulletEnabled val="1"/>
        </dgm:presLayoutVars>
      </dgm:prSet>
      <dgm:spPr/>
    </dgm:pt>
    <dgm:pt modelId="{67C7F9B2-82E6-4F3E-BC30-3EFE554A5FAC}" type="pres">
      <dgm:prSet presAssocID="{ED711EB9-B80C-4FF2-A9F4-80109707A1DF}" presName="base" presStyleLbl="dkBgShp" presStyleIdx="1" presStyleCnt="2"/>
      <dgm:spPr/>
    </dgm:pt>
  </dgm:ptLst>
  <dgm:cxnLst>
    <dgm:cxn modelId="{D9B67513-8643-4D63-AD94-FAD8E65BC4AA}" type="presOf" srcId="{67920E3C-0922-439E-9744-6A8A82CC8ED5}" destId="{56D4110A-E9C9-449C-8C39-DA4E64DF16A8}" srcOrd="0" destOrd="4" presId="urn:microsoft.com/office/officeart/2005/8/layout/hList3"/>
    <dgm:cxn modelId="{F2DEB11D-90AF-4C5E-9809-E50F8B255F3B}" srcId="{AA6DDCAC-86B0-4E9B-BEBB-947B17696E45}" destId="{53D70EA9-FA99-497F-B343-771C136169BB}" srcOrd="2" destOrd="0" parTransId="{9D1F2024-03C0-4B9E-9590-7E7EAD5CB407}" sibTransId="{60A6F6FE-4877-4CD4-8A17-A7C5C4FD8F90}"/>
    <dgm:cxn modelId="{90EEB820-95CC-4B2C-8432-4524571363DB}" srcId="{0BB48FC0-416E-4C34-ADAB-B122F975D950}" destId="{B5AD6655-A006-45CB-857E-524D56F15D3B}" srcOrd="1" destOrd="0" parTransId="{713D1BBE-E638-4368-B44E-61FB7BDF8DEF}" sibTransId="{5F85DBF3-335D-4B2E-B3B3-9F45C78F9EFB}"/>
    <dgm:cxn modelId="{53E24C2B-A4EA-4F30-A49B-7678F55DB9DF}" type="presOf" srcId="{ED711EB9-B80C-4FF2-A9F4-80109707A1DF}" destId="{D2B90303-BA5F-4B24-AB50-895551F15044}" srcOrd="0" destOrd="0" presId="urn:microsoft.com/office/officeart/2005/8/layout/hList3"/>
    <dgm:cxn modelId="{A46EA23E-844F-4AC7-8712-0CFCAFA6F31F}" srcId="{0BB48FC0-416E-4C34-ADAB-B122F975D950}" destId="{5D428E60-CC34-4A7A-BD85-015CBDDDABBD}" srcOrd="0" destOrd="0" parTransId="{D8CFFC6A-F260-4A74-917B-E4BC13B6466A}" sibTransId="{D50353AC-2241-4680-8CFA-9DDBF6D359E8}"/>
    <dgm:cxn modelId="{B013565E-EEBE-4606-881E-AB27DF152EE6}" type="presOf" srcId="{0BB48FC0-416E-4C34-ADAB-B122F975D950}" destId="{56D4110A-E9C9-449C-8C39-DA4E64DF16A8}" srcOrd="0" destOrd="0" presId="urn:microsoft.com/office/officeart/2005/8/layout/hList3"/>
    <dgm:cxn modelId="{DC22B441-7349-4336-835E-59E65B6E3B8D}" type="presOf" srcId="{548F9299-4C12-471A-A1D6-24CDDD4AAE5B}" destId="{2DC326F3-E237-4053-BC7D-28DA1C4DE233}" srcOrd="0" destOrd="1" presId="urn:microsoft.com/office/officeart/2005/8/layout/hList3"/>
    <dgm:cxn modelId="{E574DB43-5332-4C97-8557-F79F16AAAF2C}" srcId="{DB91C72C-F4F8-4EAD-9ED5-4546DBA96830}" destId="{ED711EB9-B80C-4FF2-A9F4-80109707A1DF}" srcOrd="0" destOrd="0" parTransId="{CB851B12-E3B3-4A85-8816-0C04431116A2}" sibTransId="{086DC2B8-F2DA-4667-AA15-67D1BB2B3FD6}"/>
    <dgm:cxn modelId="{83AF7744-A7CD-48C3-A330-E11716630F68}" srcId="{D8D3404A-74FB-4A7B-8E99-EEF453452EAE}" destId="{AF1DABBA-877E-4C5E-BB44-A7B29D5AEAC2}" srcOrd="0" destOrd="0" parTransId="{5EE0BAAD-9E7A-486C-BFCE-B5DA050D5525}" sibTransId="{DA36D9C1-B81A-4D6F-A950-6B843A44025F}"/>
    <dgm:cxn modelId="{09108068-11AF-4CC1-82AE-B6D525E2445D}" srcId="{AA6DDCAC-86B0-4E9B-BEBB-947B17696E45}" destId="{548F9299-4C12-471A-A1D6-24CDDD4AAE5B}" srcOrd="0" destOrd="0" parTransId="{B5554E74-91A5-4E74-B07B-083BC88AC727}" sibTransId="{1E4E7C53-4212-44E3-ADB0-48716E001310}"/>
    <dgm:cxn modelId="{7E253F51-A9A2-46B1-9D8E-B29DCAD2AC17}" srcId="{ED711EB9-B80C-4FF2-A9F4-80109707A1DF}" destId="{AA6DDCAC-86B0-4E9B-BEBB-947B17696E45}" srcOrd="2" destOrd="0" parTransId="{D70A57B5-4B24-4E03-BD0E-D114DAC9AC79}" sibTransId="{521DB4C0-965A-4D8C-A5D7-D35977F7BFDB}"/>
    <dgm:cxn modelId="{7EFEB856-9CE1-4016-8DCE-E7A7F6FA4357}" type="presOf" srcId="{AF1DABBA-877E-4C5E-BB44-A7B29D5AEAC2}" destId="{06D8CF57-E113-4B46-8203-CA25F5F9620E}" srcOrd="0" destOrd="1" presId="urn:microsoft.com/office/officeart/2005/8/layout/hList3"/>
    <dgm:cxn modelId="{F8816359-CEDF-4300-B1F7-45F08D5B4772}" srcId="{ED711EB9-B80C-4FF2-A9F4-80109707A1DF}" destId="{0BB48FC0-416E-4C34-ADAB-B122F975D950}" srcOrd="0" destOrd="0" parTransId="{90A224C5-D2F4-43B7-92AA-E96D05C57F60}" sibTransId="{74467C3B-A1D8-40E3-9247-98D7A590191D}"/>
    <dgm:cxn modelId="{44293D7B-9072-473F-A1C0-3296413DFC4E}" type="presOf" srcId="{FB5FF9D4-5E04-454D-9BB6-4B919684E18E}" destId="{56D4110A-E9C9-449C-8C39-DA4E64DF16A8}" srcOrd="0" destOrd="3" presId="urn:microsoft.com/office/officeart/2005/8/layout/hList3"/>
    <dgm:cxn modelId="{78026F80-C752-4F66-8BF9-06D70BB5C7F4}" srcId="{AA6DDCAC-86B0-4E9B-BEBB-947B17696E45}" destId="{4612FB76-EF81-4BEA-96E5-19A5B897BBCF}" srcOrd="3" destOrd="0" parTransId="{693BF326-899E-4D9F-9C7A-6A43AC53A584}" sibTransId="{87A27164-E7E9-4E91-BB5D-CB63799F204B}"/>
    <dgm:cxn modelId="{71E89587-A5BA-4500-A65B-2014CFC7B632}" type="presOf" srcId="{9AB34E82-71A0-4DEA-A180-B5386326CC99}" destId="{06D8CF57-E113-4B46-8203-CA25F5F9620E}" srcOrd="0" destOrd="3" presId="urn:microsoft.com/office/officeart/2005/8/layout/hList3"/>
    <dgm:cxn modelId="{BA15148B-2FA9-43A3-A4B7-44CEE1FC50B5}" type="presOf" srcId="{DB91C72C-F4F8-4EAD-9ED5-4546DBA96830}" destId="{6869587B-6961-46AA-BCF0-AC37797E012B}" srcOrd="0" destOrd="0" presId="urn:microsoft.com/office/officeart/2005/8/layout/hList3"/>
    <dgm:cxn modelId="{5565E78C-3886-4653-BF6F-401F2489B92F}" type="presOf" srcId="{2D19C465-5F6E-437F-9F1D-5CC913AA85BE}" destId="{06D8CF57-E113-4B46-8203-CA25F5F9620E}" srcOrd="0" destOrd="4" presId="urn:microsoft.com/office/officeart/2005/8/layout/hList3"/>
    <dgm:cxn modelId="{694F4B8D-452E-4BBD-BE1B-E994E4068513}" type="presOf" srcId="{D8D3404A-74FB-4A7B-8E99-EEF453452EAE}" destId="{06D8CF57-E113-4B46-8203-CA25F5F9620E}" srcOrd="0" destOrd="0" presId="urn:microsoft.com/office/officeart/2005/8/layout/hList3"/>
    <dgm:cxn modelId="{2E1B2D91-955B-40FC-A4C8-9A3910E7B6C7}" type="presOf" srcId="{6790C5EC-C2B0-423C-A76B-EE2FEDDD944D}" destId="{06D8CF57-E113-4B46-8203-CA25F5F9620E}" srcOrd="0" destOrd="2" presId="urn:microsoft.com/office/officeart/2005/8/layout/hList3"/>
    <dgm:cxn modelId="{894E7993-3D3C-42C5-9C21-BC375B234409}" type="presOf" srcId="{AA6DDCAC-86B0-4E9B-BEBB-947B17696E45}" destId="{2DC326F3-E237-4053-BC7D-28DA1C4DE233}" srcOrd="0" destOrd="0" presId="urn:microsoft.com/office/officeart/2005/8/layout/hList3"/>
    <dgm:cxn modelId="{7EA5FD95-C560-421E-A07B-7F3103ECDE86}" type="presOf" srcId="{5D428E60-CC34-4A7A-BD85-015CBDDDABBD}" destId="{56D4110A-E9C9-449C-8C39-DA4E64DF16A8}" srcOrd="0" destOrd="1" presId="urn:microsoft.com/office/officeart/2005/8/layout/hList3"/>
    <dgm:cxn modelId="{0691DA9A-761D-48DD-8F73-7EC57AA9242A}" srcId="{D8D3404A-74FB-4A7B-8E99-EEF453452EAE}" destId="{6790C5EC-C2B0-423C-A76B-EE2FEDDD944D}" srcOrd="1" destOrd="0" parTransId="{AEDA980D-E071-402C-A7F7-86D4021A1304}" sibTransId="{CFD072B9-BB6A-4DC8-B506-4C334D65A051}"/>
    <dgm:cxn modelId="{6BC5A39B-F16A-4A35-939A-166A7E0808DC}" type="presOf" srcId="{53D70EA9-FA99-497F-B343-771C136169BB}" destId="{2DC326F3-E237-4053-BC7D-28DA1C4DE233}" srcOrd="0" destOrd="3" presId="urn:microsoft.com/office/officeart/2005/8/layout/hList3"/>
    <dgm:cxn modelId="{867C26A0-3651-48F0-BD33-C4DF3450E695}" srcId="{0BB48FC0-416E-4C34-ADAB-B122F975D950}" destId="{67920E3C-0922-439E-9744-6A8A82CC8ED5}" srcOrd="3" destOrd="0" parTransId="{54F9B07A-EF16-4F8D-AE44-DD343EF4DC2C}" sibTransId="{468628FE-6088-4ECF-B421-FF2B552D13C9}"/>
    <dgm:cxn modelId="{4914D5AC-DAE4-49B0-B8CF-267B9E3391D0}" type="presOf" srcId="{B5AD6655-A006-45CB-857E-524D56F15D3B}" destId="{56D4110A-E9C9-449C-8C39-DA4E64DF16A8}" srcOrd="0" destOrd="2" presId="urn:microsoft.com/office/officeart/2005/8/layout/hList3"/>
    <dgm:cxn modelId="{5932C4AF-A8C2-4AF8-8F83-1FFA2B957FEA}" srcId="{0BB48FC0-416E-4C34-ADAB-B122F975D950}" destId="{FB5FF9D4-5E04-454D-9BB6-4B919684E18E}" srcOrd="2" destOrd="0" parTransId="{375DC9EC-0141-4FE2-B0EB-DD81BF90102D}" sibTransId="{DC075EBF-1FBE-4ADC-92F1-502577165C30}"/>
    <dgm:cxn modelId="{EB1C6DB4-3424-4CAD-987F-338CD5C6E092}" type="presOf" srcId="{2F67F194-DA08-4EBC-A14F-7343E08A145D}" destId="{2DC326F3-E237-4053-BC7D-28DA1C4DE233}" srcOrd="0" destOrd="2" presId="urn:microsoft.com/office/officeart/2005/8/layout/hList3"/>
    <dgm:cxn modelId="{C5B860C0-F2F9-44B6-9D01-656822369275}" srcId="{D8D3404A-74FB-4A7B-8E99-EEF453452EAE}" destId="{9AB34E82-71A0-4DEA-A180-B5386326CC99}" srcOrd="2" destOrd="0" parTransId="{24A1B4B1-DB32-4760-8364-A16F97D53BEA}" sibTransId="{2686FF0E-BC71-4833-9E60-D5AB32F50D55}"/>
    <dgm:cxn modelId="{D5D014D5-17B7-4834-97B0-3417435AD22B}" srcId="{D8D3404A-74FB-4A7B-8E99-EEF453452EAE}" destId="{2D19C465-5F6E-437F-9F1D-5CC913AA85BE}" srcOrd="3" destOrd="0" parTransId="{82271702-34A6-4440-A4F6-E99DB312AE66}" sibTransId="{04140BD3-ECEF-4731-A1FC-CD23FB7DDB07}"/>
    <dgm:cxn modelId="{AD494EE2-87E6-4520-9CFD-483F3F44FF03}" type="presOf" srcId="{4612FB76-EF81-4BEA-96E5-19A5B897BBCF}" destId="{2DC326F3-E237-4053-BC7D-28DA1C4DE233}" srcOrd="0" destOrd="4" presId="urn:microsoft.com/office/officeart/2005/8/layout/hList3"/>
    <dgm:cxn modelId="{803BDFEF-7BA1-4AB2-A8FF-F7CE62D274B0}" srcId="{ED711EB9-B80C-4FF2-A9F4-80109707A1DF}" destId="{D8D3404A-74FB-4A7B-8E99-EEF453452EAE}" srcOrd="1" destOrd="0" parTransId="{C166AEF5-86C8-4DEA-B895-EBE9A02957B9}" sibTransId="{6D17FBFA-7FF1-41D5-A8D7-FDC19354BF61}"/>
    <dgm:cxn modelId="{40B9CCFF-A2B5-4D44-B62B-B596F7162D9B}" srcId="{AA6DDCAC-86B0-4E9B-BEBB-947B17696E45}" destId="{2F67F194-DA08-4EBC-A14F-7343E08A145D}" srcOrd="1" destOrd="0" parTransId="{FA7F2579-85B1-4525-8B03-3DFB3B1837A2}" sibTransId="{EF84A624-C3E0-4170-9E4B-FFD6C227D0B8}"/>
    <dgm:cxn modelId="{1992A645-0C08-4878-9E04-2EF07D920615}" type="presParOf" srcId="{6869587B-6961-46AA-BCF0-AC37797E012B}" destId="{D2B90303-BA5F-4B24-AB50-895551F15044}" srcOrd="0" destOrd="0" presId="urn:microsoft.com/office/officeart/2005/8/layout/hList3"/>
    <dgm:cxn modelId="{D619C878-97B1-4A91-91E7-5D9F839D7AA9}" type="presParOf" srcId="{6869587B-6961-46AA-BCF0-AC37797E012B}" destId="{BFAF68CE-B844-46FC-87A0-C2568B2A21E2}" srcOrd="1" destOrd="0" presId="urn:microsoft.com/office/officeart/2005/8/layout/hList3"/>
    <dgm:cxn modelId="{56356009-A0DA-478A-9221-D0A06A6FD948}" type="presParOf" srcId="{BFAF68CE-B844-46FC-87A0-C2568B2A21E2}" destId="{56D4110A-E9C9-449C-8C39-DA4E64DF16A8}" srcOrd="0" destOrd="0" presId="urn:microsoft.com/office/officeart/2005/8/layout/hList3"/>
    <dgm:cxn modelId="{A037651F-4070-4DD9-8B83-AF3672BA0B88}" type="presParOf" srcId="{BFAF68CE-B844-46FC-87A0-C2568B2A21E2}" destId="{06D8CF57-E113-4B46-8203-CA25F5F9620E}" srcOrd="1" destOrd="0" presId="urn:microsoft.com/office/officeart/2005/8/layout/hList3"/>
    <dgm:cxn modelId="{BE14C151-BC30-4072-8C78-92F392595170}" type="presParOf" srcId="{BFAF68CE-B844-46FC-87A0-C2568B2A21E2}" destId="{2DC326F3-E237-4053-BC7D-28DA1C4DE233}" srcOrd="2" destOrd="0" presId="urn:microsoft.com/office/officeart/2005/8/layout/hList3"/>
    <dgm:cxn modelId="{AA56F19F-57FF-4E80-BDCE-D36F71BDDD91}" type="presParOf" srcId="{6869587B-6961-46AA-BCF0-AC37797E012B}" destId="{67C7F9B2-82E6-4F3E-BC30-3EFE554A5F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90303-BA5F-4B24-AB50-895551F15044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5400" kern="1200" dirty="0" err="1"/>
            <a:t>Eksperiment</a:t>
          </a:r>
          <a:endParaRPr lang="sl-SI" sz="5400" kern="1200" dirty="0"/>
        </a:p>
      </dsp:txBody>
      <dsp:txXfrm>
        <a:off x="0" y="0"/>
        <a:ext cx="10515600" cy="1305401"/>
      </dsp:txXfrm>
    </dsp:sp>
    <dsp:sp modelId="{56D4110A-E9C9-449C-8C39-DA4E64DF16A8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200" kern="1200" dirty="0"/>
            <a:t>Scenarij 1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Replika4</a:t>
          </a:r>
        </a:p>
      </dsp:txBody>
      <dsp:txXfrm>
        <a:off x="5134" y="1305401"/>
        <a:ext cx="3501776" cy="2741342"/>
      </dsp:txXfrm>
    </dsp:sp>
    <dsp:sp modelId="{06D8CF57-E113-4B46-8203-CA25F5F9620E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200" kern="1200" dirty="0"/>
            <a:t>Scenarij 2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Replika4</a:t>
          </a:r>
        </a:p>
      </dsp:txBody>
      <dsp:txXfrm>
        <a:off x="3506911" y="1305401"/>
        <a:ext cx="3501776" cy="2741342"/>
      </dsp:txXfrm>
    </dsp:sp>
    <dsp:sp modelId="{2DC326F3-E237-4053-BC7D-28DA1C4DE233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200" kern="1200" dirty="0"/>
            <a:t>Scenarij3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2400" kern="1200" dirty="0"/>
            <a:t>Replika4</a:t>
          </a:r>
        </a:p>
      </dsp:txBody>
      <dsp:txXfrm>
        <a:off x="7008688" y="1305401"/>
        <a:ext cx="3501776" cy="2741342"/>
      </dsp:txXfrm>
    </dsp:sp>
    <dsp:sp modelId="{67C7F9B2-82E6-4F3E-BC30-3EFE554A5FAC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cl.northwestern.edu/netlogo/" TargetMode="External"/><Relationship Id="rId2" Type="http://schemas.openxmlformats.org/officeDocument/2006/relationships/hyperlink" Target="https://jaamsim.com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STATISTIČKE METODE ZA ANALIZU LOGISTIČKIH PODATAKA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hr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hr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</a:br>
            <a: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hr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Broj projekta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5511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hr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Simulacijsko modeliranje i analiza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GB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</a:t>
            </a:r>
            <a:r>
              <a:rPr lang="hr-HR" sz="2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redavanje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SD </a:t>
            </a:r>
            <a:r>
              <a:rPr lang="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Konstrukti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Zalihe predstavljaju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tampone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koji mogu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pohraniti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stavke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isporuke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opskrbnom lancu.</a:t>
            </a:r>
          </a:p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Tokovi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predstavljaju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opskrbne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kanale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buFont typeface="Arial" panose="05050102010706020507" pitchFamily="18" charset="2"/>
              <a:buChar char="•"/>
            </a:pP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Petlje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povratne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sprege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predstavljaju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parametre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finog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podešavanja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nadopunjavanje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zaliha.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86B31E7-82E1-CBE1-C2F0-B306E212A56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7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Primjer SD-a u SC-u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diagram, besedilo, načrt, tehnična risba&#10;&#10;Opis je samodejno ustvarjen">
            <a:extLst>
              <a:ext uri="{FF2B5EF4-FFF2-40B4-BE49-F238E27FC236}">
                <a16:creationId xmlns:a16="http://schemas.microsoft.com/office/drawing/2014/main" id="{B8B8DF9F-1286-C8FA-C2D3-9EAACEB6F00F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1928" y="1380122"/>
            <a:ext cx="8287543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65F526B5-2BB2-BD78-5D9B-84860BDA90F9}"/>
              </a:ext>
            </a:extLst>
          </p:cNvPr>
          <p:cNvSpPr/>
          <p:nvPr/>
        </p:nvSpPr>
        <p:spPr>
          <a:xfrm>
            <a:off x="621267" y="6044782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snimka </a:t>
            </a: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zaslona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 </a:t>
            </a:r>
            <a:r>
              <a:rPr lang="hr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NetLoga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 </a:t>
            </a:r>
            <a:r>
              <a:rPr lang="hr" sz="1200" spc="-1" dirty="0" err="1">
                <a:solidFill>
                  <a:srgbClr val="7F7F7F"/>
                </a:solidFill>
                <a:ea typeface="+mn-lt"/>
                <a:cs typeface="+mn-lt"/>
              </a:rPr>
              <a:t>Wilenski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, 1999.)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A4181311-0CE5-4CDA-AAA5-459CCC299965}"/>
              </a:ext>
            </a:extLst>
          </p:cNvPr>
          <p:cNvSpPr/>
          <p:nvPr/>
        </p:nvSpPr>
        <p:spPr>
          <a:xfrm>
            <a:off x="2992860" y="3929231"/>
            <a:ext cx="883920" cy="485775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proizvodno mjesto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4637C4C-0617-49EA-8409-9BB217BF4E4D}"/>
              </a:ext>
            </a:extLst>
          </p:cNvPr>
          <p:cNvSpPr/>
          <p:nvPr/>
        </p:nvSpPr>
        <p:spPr>
          <a:xfrm>
            <a:off x="4302387" y="4172118"/>
            <a:ext cx="899160" cy="48768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r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distribucijski kanali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Sustavna </a:t>
            </a:r>
            <a:r>
              <a:rPr lang="en-GB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dinamika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 sistemske dinamike omogućuje: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Planiranje </a:t>
            </a:r>
            <a:r>
              <a:rPr lang="hr" sz="14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layouta</a:t>
            </a: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SC-a;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 proizvodnih i distribucijskih kapaciteta;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Procjena opterećenja distribucijskih kanala i povezanih troškova.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latin typeface="Tahoma"/>
                <a:ea typeface="Calibri"/>
                <a:cs typeface="Calibri"/>
              </a:rPr>
              <a:t>SD se </a:t>
            </a:r>
            <a:r>
              <a:rPr lang="en-GB" sz="1800" dirty="0" err="1">
                <a:latin typeface="Tahoma"/>
                <a:ea typeface="Calibri"/>
                <a:cs typeface="Calibri"/>
              </a:rPr>
              <a:t>smatra</a:t>
            </a:r>
            <a:r>
              <a:rPr lang="en-GB" sz="1800" dirty="0"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latin typeface="Tahoma"/>
                <a:ea typeface="Calibri"/>
                <a:cs typeface="Calibri"/>
              </a:rPr>
              <a:t>alatom</a:t>
            </a:r>
            <a:r>
              <a:rPr lang="en-GB" sz="1800" dirty="0">
                <a:latin typeface="Tahoma"/>
                <a:ea typeface="Calibri"/>
                <a:cs typeface="Calibri"/>
              </a:rPr>
              <a:t> koji je </a:t>
            </a:r>
            <a:r>
              <a:rPr lang="en-GB" sz="1800" dirty="0" err="1">
                <a:latin typeface="Tahoma"/>
                <a:ea typeface="Calibri"/>
                <a:cs typeface="Calibri"/>
              </a:rPr>
              <a:t>najprikladniji</a:t>
            </a:r>
            <a:r>
              <a:rPr lang="en-GB" sz="1800" dirty="0">
                <a:latin typeface="Tahoma"/>
                <a:ea typeface="Calibri"/>
                <a:cs typeface="Calibri"/>
              </a:rPr>
              <a:t> za </a:t>
            </a:r>
            <a:r>
              <a:rPr lang="en-GB" sz="1800" b="1" dirty="0">
                <a:latin typeface="Tahoma"/>
                <a:ea typeface="Calibri"/>
                <a:cs typeface="Calibri"/>
              </a:rPr>
              <a:t>određivanje strukture</a:t>
            </a:r>
            <a:r>
              <a:rPr lang="en-GB" sz="1800" dirty="0">
                <a:latin typeface="Tahoma"/>
                <a:ea typeface="Calibri"/>
                <a:cs typeface="Calibri"/>
              </a:rPr>
              <a:t>, kao i </a:t>
            </a:r>
            <a:r>
              <a:rPr lang="en-GB" sz="1800" b="1" dirty="0" err="1">
                <a:latin typeface="Tahoma"/>
                <a:ea typeface="Calibri"/>
                <a:cs typeface="Calibri"/>
              </a:rPr>
              <a:t>optimalnih</a:t>
            </a:r>
            <a:r>
              <a:rPr lang="en-GB" sz="1800" b="1" dirty="0">
                <a:latin typeface="Tahoma"/>
                <a:ea typeface="Calibri"/>
                <a:cs typeface="Calibri"/>
              </a:rPr>
              <a:t> količina </a:t>
            </a:r>
            <a:r>
              <a:rPr lang="en-GB" sz="1800" dirty="0">
                <a:latin typeface="Tahoma"/>
                <a:ea typeface="Calibri"/>
                <a:cs typeface="Calibri"/>
              </a:rPr>
              <a:t>(za </a:t>
            </a:r>
            <a:r>
              <a:rPr lang="en-GB" sz="1800" dirty="0" err="1">
                <a:latin typeface="Tahoma"/>
                <a:ea typeface="Calibri"/>
                <a:cs typeface="Calibri"/>
              </a:rPr>
              <a:t>pojedinačnu</a:t>
            </a:r>
            <a:r>
              <a:rPr lang="en-GB" sz="1800" dirty="0"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latin typeface="Tahoma"/>
                <a:ea typeface="Calibri"/>
                <a:cs typeface="Calibri"/>
              </a:rPr>
              <a:t>lokaciju</a:t>
            </a:r>
            <a:r>
              <a:rPr lang="hr-HR" sz="1800" dirty="0">
                <a:latin typeface="Tahoma"/>
                <a:ea typeface="Calibri"/>
                <a:cs typeface="Calibri"/>
              </a:rPr>
              <a:t>)</a:t>
            </a:r>
            <a:r>
              <a:rPr lang="en-GB" sz="1800" dirty="0">
                <a:latin typeface="Tahoma"/>
                <a:ea typeface="Calibri"/>
                <a:cs typeface="Calibri"/>
              </a:rPr>
              <a:t> kada i </a:t>
            </a:r>
            <a:r>
              <a:rPr lang="en-GB" sz="1800" dirty="0" err="1">
                <a:latin typeface="Tahoma"/>
                <a:ea typeface="Calibri"/>
                <a:cs typeface="Calibri"/>
              </a:rPr>
              <a:t>koliko</a:t>
            </a:r>
            <a:r>
              <a:rPr lang="en-GB" sz="1800" dirty="0">
                <a:latin typeface="Tahoma"/>
                <a:ea typeface="Calibri"/>
                <a:cs typeface="Calibri"/>
              </a:rPr>
              <a:t> </a:t>
            </a:r>
            <a:r>
              <a:rPr lang="en-GB" sz="1800" b="1" dirty="0" err="1">
                <a:latin typeface="Tahoma"/>
                <a:ea typeface="Calibri"/>
                <a:cs typeface="Calibri"/>
              </a:rPr>
              <a:t>inputa</a:t>
            </a:r>
            <a:r>
              <a:rPr lang="en-GB" sz="1800" b="1" dirty="0">
                <a:latin typeface="Tahoma"/>
                <a:ea typeface="Calibri"/>
                <a:cs typeface="Calibri"/>
              </a:rPr>
              <a:t>, zaliha i </a:t>
            </a:r>
            <a:r>
              <a:rPr lang="en-GB" sz="1800" b="1" dirty="0" err="1">
                <a:latin typeface="Tahoma"/>
                <a:ea typeface="Calibri"/>
                <a:cs typeface="Calibri"/>
              </a:rPr>
              <a:t>outputa</a:t>
            </a:r>
            <a:r>
              <a:rPr lang="en-GB" sz="1800" dirty="0">
                <a:latin typeface="Tahoma"/>
                <a:ea typeface="Calibri"/>
                <a:cs typeface="Calibri"/>
              </a:rPr>
              <a:t>. 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5E4EE370-0647-69CE-2F58-8855F3354C2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2020.)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27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Simulacija temeljena na agentima </a:t>
            </a:r>
            <a:r>
              <a:rPr lang="hr" sz="3200" b="1" spc="-1">
                <a:solidFill>
                  <a:srgbClr val="1065AB"/>
                </a:solidFill>
                <a:latin typeface="Tahoma"/>
                <a:ea typeface="Tahoma"/>
              </a:rPr>
              <a:t>(ABS)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914400" y="1825560"/>
            <a:ext cx="104389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>
              <a:spcBef>
                <a:spcPts val="1001"/>
              </a:spcBef>
              <a:buClr>
                <a:srgbClr val="015BA6"/>
              </a:buClr>
              <a:buNone/>
            </a:pPr>
            <a:r>
              <a:rPr lang="hr-HR" sz="1800" spc="-1" dirty="0">
                <a:solidFill>
                  <a:schemeClr val="dk1"/>
                </a:solidFill>
                <a:latin typeface="Tahoma"/>
              </a:rPr>
              <a:t>•	Usredotočen na entitet.</a:t>
            </a:r>
          </a:p>
          <a:p>
            <a:pPr marL="0" indent="0">
              <a:spcBef>
                <a:spcPts val="1001"/>
              </a:spcBef>
              <a:buClr>
                <a:srgbClr val="015BA6"/>
              </a:buClr>
              <a:buNone/>
            </a:pPr>
            <a:r>
              <a:rPr lang="hr-HR" sz="1800" spc="-1" dirty="0">
                <a:solidFill>
                  <a:schemeClr val="dk1"/>
                </a:solidFill>
                <a:latin typeface="Tahoma"/>
              </a:rPr>
              <a:t>•	Problemski orijentirano modeliranje entiteta i njihovih interakcija.</a:t>
            </a:r>
          </a:p>
          <a:p>
            <a:pPr marL="0" indent="0">
              <a:spcBef>
                <a:spcPts val="1001"/>
              </a:spcBef>
              <a:buClr>
                <a:srgbClr val="015BA6"/>
              </a:buClr>
              <a:buNone/>
            </a:pPr>
            <a:r>
              <a:rPr lang="hr-HR" sz="1800" spc="-1" dirty="0">
                <a:solidFill>
                  <a:schemeClr val="dk1"/>
                </a:solidFill>
                <a:latin typeface="Tahoma"/>
              </a:rPr>
              <a:t>•	Heterogenost entiteta.</a:t>
            </a:r>
          </a:p>
          <a:p>
            <a:pPr marL="0" indent="0">
              <a:spcBef>
                <a:spcPts val="1001"/>
              </a:spcBef>
              <a:buClr>
                <a:srgbClr val="015BA6"/>
              </a:buClr>
              <a:buNone/>
            </a:pPr>
            <a:r>
              <a:rPr lang="hr-HR" sz="1800" spc="-1" dirty="0">
                <a:solidFill>
                  <a:schemeClr val="dk1"/>
                </a:solidFill>
                <a:latin typeface="Tahoma"/>
              </a:rPr>
              <a:t>•	Mikro-entiteti su aktivni objekti koji djeluju u svom okruženju, međusobno komuniciraju i samostalno donose odluke.</a:t>
            </a:r>
          </a:p>
          <a:p>
            <a:pPr marL="0" indent="0">
              <a:spcBef>
                <a:spcPts val="1001"/>
              </a:spcBef>
              <a:buClr>
                <a:srgbClr val="015BA6"/>
              </a:buClr>
              <a:buNone/>
            </a:pPr>
            <a:r>
              <a:rPr lang="hr-HR" sz="1800" spc="-1" dirty="0">
                <a:solidFill>
                  <a:schemeClr val="dk1"/>
                </a:solidFill>
                <a:latin typeface="Tahoma"/>
              </a:rPr>
              <a:t>•	Odluke i interakcije između agenata unose dinamiku u sustave.</a:t>
            </a:r>
          </a:p>
          <a:p>
            <a:pPr marL="0" indent="0">
              <a:spcBef>
                <a:spcPts val="1001"/>
              </a:spcBef>
              <a:buClr>
                <a:srgbClr val="015BA6"/>
              </a:buClr>
              <a:buNone/>
            </a:pPr>
            <a:r>
              <a:rPr lang="hr-HR" sz="1800" spc="-1" dirty="0">
                <a:solidFill>
                  <a:schemeClr val="dk1"/>
                </a:solidFill>
                <a:latin typeface="Tahoma"/>
              </a:rPr>
              <a:t>•	Agenti i njihovo okruženje čine formalne modele.</a:t>
            </a:r>
          </a:p>
          <a:p>
            <a:pPr marL="0" indent="0">
              <a:spcBef>
                <a:spcPts val="1001"/>
              </a:spcBef>
              <a:buClr>
                <a:srgbClr val="015BA6"/>
              </a:buClr>
              <a:buNone/>
            </a:pPr>
            <a:r>
              <a:rPr lang="hr-HR" sz="1800" spc="-1" dirty="0">
                <a:solidFill>
                  <a:schemeClr val="dk1"/>
                </a:solidFill>
                <a:latin typeface="Tahoma"/>
              </a:rPr>
              <a:t>•	Protok vremena je diskretan i univerzalan na razini modela; vrijeme modela je u skladu s učestalošću SC transakcija i životnim ciklusima SC čvorova.</a:t>
            </a:r>
          </a:p>
          <a:p>
            <a:pPr marL="0" indent="0">
              <a:spcBef>
                <a:spcPts val="1001"/>
              </a:spcBef>
              <a:buClr>
                <a:srgbClr val="015BA6"/>
              </a:buClr>
              <a:buNone/>
            </a:pPr>
            <a:r>
              <a:rPr lang="hr-HR" sz="1800" spc="-1" dirty="0">
                <a:solidFill>
                  <a:schemeClr val="dk1"/>
                </a:solidFill>
                <a:latin typeface="Tahoma"/>
              </a:rPr>
              <a:t>•	Fleksibilnost modela postiže se promjenom strukture sustava i ponašanja agenata.</a:t>
            </a:r>
          </a:p>
          <a:p>
            <a:pPr marL="0" indent="0">
              <a:spcBef>
                <a:spcPts val="1001"/>
              </a:spcBef>
              <a:buClr>
                <a:srgbClr val="015BA6"/>
              </a:buClr>
              <a:buNone/>
            </a:pPr>
            <a:r>
              <a:rPr lang="hr-HR" sz="1800" spc="-1" dirty="0">
                <a:solidFill>
                  <a:schemeClr val="dk1"/>
                </a:solidFill>
                <a:latin typeface="Tahoma"/>
              </a:rPr>
              <a:t>•	Struktura sustava tijekom simulacije je promjenjiva.</a:t>
            </a:r>
          </a:p>
          <a:p>
            <a:pPr marL="0" indent="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None/>
            </a:pPr>
            <a:endParaRPr lang="hr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61B645F-0FB1-8FC6-FD31-48CE4AE7994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2020.)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ABS </a:t>
            </a:r>
            <a:r>
              <a:rPr lang="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Konstrukti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Agenti koji predstavljaju čvorove opskrbnog lanca (npr. dobavljače, trgovce i inspektore) sa svojim svojstvima, odnosima i ponašanjem.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61B645F-0FB1-8FC6-FD31-48CE4AE7994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05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P</a:t>
            </a:r>
            <a:r>
              <a:rPr lang="hr-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rimjer</a:t>
            </a:r>
            <a:r>
              <a:rPr lang="hr-HR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ABS-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a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 SC -a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rogramska oprema, računalniška ikona&#10;&#10;Opis je samodejno ustvarjen">
            <a:extLst>
              <a:ext uri="{FF2B5EF4-FFF2-40B4-BE49-F238E27FC236}">
                <a16:creationId xmlns:a16="http://schemas.microsoft.com/office/drawing/2014/main" id="{D6A5928A-C9E2-DF0E-06C8-0E7B3F8E584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4004" y="1342235"/>
            <a:ext cx="8283391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Symbol zastępczy zawartości 12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snimka </a:t>
            </a: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zaslona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 </a:t>
            </a:r>
            <a:r>
              <a:rPr lang="hr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NetLoga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(Wilenski, 1999.)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80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temeljena na agentima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Agentna simulacija omogućuje: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Planiranje </a:t>
            </a:r>
            <a:r>
              <a:rPr lang="hr" sz="14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layouta</a:t>
            </a: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SC-a;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dinamičkog rasta SC-a;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ponašanja partnera unutar SC-ova;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 globalnih pokazatelja.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" sz="1800" dirty="0">
                <a:effectLst/>
                <a:latin typeface="Tahoma"/>
                <a:ea typeface="Calibri"/>
                <a:cs typeface="Calibri"/>
              </a:rPr>
              <a:t>ABS analiza nudi pogled na </a:t>
            </a:r>
            <a:r>
              <a:rPr lang="hr" sz="1800" b="1" dirty="0">
                <a:effectLst/>
                <a:latin typeface="Tahoma"/>
                <a:ea typeface="Calibri"/>
                <a:cs typeface="Calibri"/>
              </a:rPr>
              <a:t>tržište iz perspektive strateškog menadžera </a:t>
            </a:r>
            <a:r>
              <a:rPr lang="hr" sz="1800" dirty="0">
                <a:effectLst/>
                <a:latin typeface="Tahoma"/>
                <a:ea typeface="Calibri"/>
                <a:cs typeface="Calibri"/>
              </a:rPr>
              <a:t>ili </a:t>
            </a:r>
            <a:r>
              <a:rPr lang="hr" sz="1800" b="1" dirty="0">
                <a:effectLst/>
                <a:latin typeface="Tahoma"/>
                <a:ea typeface="Calibri"/>
                <a:cs typeface="Calibri"/>
              </a:rPr>
              <a:t>regulatora tržišta</a:t>
            </a:r>
            <a:r>
              <a:rPr lang="hr" sz="18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2020.)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193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S</a:t>
            </a:r>
            <a:r>
              <a:rPr lang="hr-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imuacija</a:t>
            </a:r>
            <a:r>
              <a:rPr lang="hr-HR" sz="3200" b="1" spc="-1" dirty="0">
                <a:solidFill>
                  <a:srgbClr val="1065AB"/>
                </a:solidFill>
                <a:latin typeface="Tahoma"/>
                <a:ea typeface="Tahoma"/>
              </a:rPr>
              <a:t> mreže (Network </a:t>
            </a:r>
            <a:r>
              <a:rPr lang="hr-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simulation</a:t>
            </a:r>
            <a:r>
              <a:rPr lang="hr-HR" sz="3200" b="1" spc="-1" dirty="0">
                <a:solidFill>
                  <a:srgbClr val="1065AB"/>
                </a:solidFill>
                <a:latin typeface="Tahoma"/>
                <a:ea typeface="Tahoma"/>
              </a:rPr>
              <a:t>) -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 Konstrukti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Agenti koji predstavljaju objekte toka s njihovim svojstvima, odnosima i ponašanjem.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Mreža</a:t>
            </a:r>
            <a:r>
              <a:rPr lang="en-GB" sz="18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koja </a:t>
            </a:r>
            <a:r>
              <a:rPr lang="en-GB" sz="18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predstavlja</a:t>
            </a:r>
            <a:r>
              <a:rPr lang="en-GB" sz="18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mrežu</a:t>
            </a:r>
            <a:r>
              <a:rPr lang="en-GB" sz="18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preklapanja</a:t>
            </a:r>
            <a:r>
              <a:rPr lang="en-GB" sz="18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(npr. </a:t>
            </a:r>
            <a:r>
              <a:rPr lang="en-GB" sz="18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prometnu</a:t>
            </a:r>
            <a:r>
              <a:rPr lang="en-GB" sz="18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mrežu</a:t>
            </a:r>
            <a:r>
              <a:rPr lang="en-GB" sz="18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na </a:t>
            </a:r>
            <a:r>
              <a:rPr lang="en-GB" sz="18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kojoj</a:t>
            </a:r>
            <a:r>
              <a:rPr lang="en-GB" sz="18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18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objekti</a:t>
            </a:r>
            <a:r>
              <a:rPr lang="en-GB" sz="18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toka</a:t>
            </a:r>
            <a:r>
              <a:rPr lang="en-GB" sz="18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kreću</a:t>
            </a:r>
            <a:r>
              <a:rPr lang="hr" sz="18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C4B76AC8-6837-2C78-3C86-9BCB2520F8F8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S</a:t>
            </a:r>
            <a:r>
              <a:rPr lang="hr-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imulacija</a:t>
            </a:r>
            <a:r>
              <a:rPr lang="hr-HR" sz="3200" b="1" spc="-1" dirty="0">
                <a:solidFill>
                  <a:srgbClr val="1065AB"/>
                </a:solidFill>
                <a:latin typeface="Tahoma"/>
                <a:ea typeface="Tahoma"/>
              </a:rPr>
              <a:t> mreže - p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rimjer 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načrt, vrstica&#10;&#10;Opis je samodejno ustvarjen">
            <a:extLst>
              <a:ext uri="{FF2B5EF4-FFF2-40B4-BE49-F238E27FC236}">
                <a16:creationId xmlns:a16="http://schemas.microsoft.com/office/drawing/2014/main" id="{6809351B-41E8-507B-1B95-B7066899F626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048295" y="1320853"/>
            <a:ext cx="8094809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Symbol zastępczy zawartości 1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snimka </a:t>
            </a:r>
            <a:r>
              <a:rPr lang="hr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zaslona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sa SUMO-a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(Pablo i sur., 2018.)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E842C0DA-7856-4F71-88F5-BDD6C07F5E2D}"/>
              </a:ext>
            </a:extLst>
          </p:cNvPr>
          <p:cNvSpPr/>
          <p:nvPr/>
        </p:nvSpPr>
        <p:spPr>
          <a:xfrm>
            <a:off x="4907715" y="3801707"/>
            <a:ext cx="750570" cy="3124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blokiranje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87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mreže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 mreže omogućuje: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Planiranje rasporeda mreže;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dinamičkog ponašanja mreže radi utvrđivanja uskih grla i slabih veza;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 toka mrežnih elemenata;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Optimizacija 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okazatelja</a:t>
            </a:r>
            <a:r>
              <a:rPr lang="hr-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globaln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mrežn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" sz="1800" dirty="0">
                <a:effectLst/>
                <a:latin typeface="Tahoma"/>
                <a:ea typeface="Calibri"/>
                <a:cs typeface="Calibri"/>
              </a:rPr>
              <a:t>NS analiza nudi pogled na mrežu iz </a:t>
            </a:r>
            <a:r>
              <a:rPr lang="hr" sz="1800" b="1" dirty="0">
                <a:effectLst/>
                <a:latin typeface="Tahoma"/>
                <a:ea typeface="Calibri"/>
                <a:cs typeface="Calibri"/>
              </a:rPr>
              <a:t>perspektive regulatora mreže</a:t>
            </a:r>
            <a:r>
              <a:rPr lang="hr" sz="1800" dirty="0">
                <a:effectLst/>
                <a:latin typeface="Tahoma"/>
                <a:ea typeface="Calibri"/>
                <a:cs typeface="Calibri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(Šinko i </a:t>
            </a:r>
            <a:r>
              <a:rPr lang="hr" sz="1200" spc="-1" dirty="0" err="1">
                <a:solidFill>
                  <a:srgbClr val="7F7F7F"/>
                </a:solidFill>
                <a:ea typeface="+mn-lt"/>
                <a:cs typeface="+mn-lt"/>
              </a:rPr>
              <a:t>Gumzej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, 2021.)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16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A</a:t>
            </a:r>
            <a:r>
              <a:rPr lang="hr-HR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genda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u logistici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diskretn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</a:t>
            </a:r>
            <a:r>
              <a:rPr lang="hr-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g</a:t>
            </a: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događaja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Sustavna </a:t>
            </a:r>
            <a:r>
              <a:rPr lang="en-GB" sz="2000" spc="-1" dirty="0" err="1">
                <a:solidFill>
                  <a:schemeClr val="dk1"/>
                </a:solidFill>
                <a:latin typeface="Tahoma"/>
                <a:ea typeface="Tahoma"/>
              </a:rPr>
              <a:t>dinamika</a:t>
            </a:r>
            <a:endParaRPr lang="hr-HR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temeljena na agentima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mreže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Projekti </a:t>
            </a: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l</a:t>
            </a:r>
            <a:r>
              <a:rPr lang="hr-HR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ogističke</a:t>
            </a:r>
            <a:r>
              <a:rPr lang="hr-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simulacije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Pregled simulacijskih projekata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" name="Slika5">
            <a:extLst>
              <a:ext uri="{FF2B5EF4-FFF2-40B4-BE49-F238E27FC236}">
                <a16:creationId xmlns:a16="http://schemas.microsoft.com/office/drawing/2014/main" id="{BBA59196-886C-4BAC-A494-21825B541B1F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2294712" y="1312413"/>
            <a:ext cx="6943072" cy="47848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Simulacijski sustav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Model stvarnog svijeta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(dobar regulator)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Sustav za podršku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odlučivanju (DSS)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Laboratorij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(kontrolirano okruženje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).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Eksperimenti </a:t>
            </a: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, </a:t>
            </a:r>
            <a:r>
              <a:rPr lang="hr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scenariji </a:t>
            </a: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i </a:t>
            </a:r>
            <a:r>
              <a:rPr lang="hr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replike</a:t>
            </a:r>
            <a:endParaRPr lang="pl-PL" sz="3200" b="0" strike="noStrike" spc="-1" dirty="0" err="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Označba mesta vsebine 3">
            <a:extLst>
              <a:ext uri="{FF2B5EF4-FFF2-40B4-BE49-F238E27FC236}">
                <a16:creationId xmlns:a16="http://schemas.microsoft.com/office/drawing/2014/main" id="{9B0FE2C8-EBB0-4FCF-85AA-6BBEBD9149F4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2317592"/>
              </p:ext>
            </p:extLst>
          </p:nvPr>
        </p:nvGraphicFramePr>
        <p:xfrm>
          <a:off x="1676400" y="15127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167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Rezultati simulacije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Svaki </a:t>
            </a: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eksperiment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treba pažljivo isplanirati; sastoji se od scenarija i njihovih replika.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Eksperiment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obično obuhvaća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više scenarija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koji se razlikuju prema vrijednostima ulaznih varijabli, broju jedinica u sustavu i/ili vremenskim okvirima.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Svaki scenarij se </a:t>
            </a: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izvodi više puta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-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ov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e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hr" sz="1800" b="1" kern="100" dirty="0">
                <a:effectLst/>
                <a:latin typeface="Tahoma"/>
                <a:ea typeface="Tahoma"/>
                <a:cs typeface="Tahoma"/>
              </a:rPr>
              <a:t>r</a:t>
            </a:r>
            <a:r>
              <a:rPr lang="hr" sz="1800" b="1" kern="100" dirty="0">
                <a:latin typeface="Tahoma"/>
                <a:ea typeface="Tahoma"/>
                <a:cs typeface="Tahoma"/>
              </a:rPr>
              <a:t>eplike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daju </a:t>
            </a:r>
            <a:r>
              <a:rPr lang="hr" sz="1800" kern="100" dirty="0">
                <a:latin typeface="Tahoma"/>
                <a:ea typeface="Tahoma"/>
                <a:cs typeface="Tahoma"/>
              </a:rPr>
              <a:t>rezultate na temelju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jedinstvenih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vrijednosti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ulaznih varijabli,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broja 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jedinica u sustavu i trajanja.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Rezultate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 simulacijskih provođenja (KPI-jeve) potrebno je provjeriti </a:t>
            </a:r>
            <a:r>
              <a:rPr lang="hr" sz="1800" u="sng" kern="100" dirty="0">
                <a:latin typeface="Tahoma"/>
                <a:ea typeface="Calibri"/>
                <a:cs typeface="Calibri"/>
              </a:rPr>
              <a:t>analizom osjetljivosti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,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hr" sz="1800" kern="100" dirty="0">
                <a:latin typeface="Tahoma"/>
                <a:ea typeface="Tahoma"/>
                <a:cs typeface="Tahoma"/>
              </a:rPr>
              <a:t>uzimajući u obzir njihovu standardnu devijaciju </a:t>
            </a:r>
            <a:r>
              <a:rPr lang="en-GB" sz="1800" kern="100" dirty="0">
                <a:latin typeface="Tahoma"/>
                <a:ea typeface="Tahoma"/>
                <a:cs typeface="Tahoma"/>
              </a:rPr>
              <a:t>t</a:t>
            </a:r>
            <a:r>
              <a:rPr lang="hr-HR" sz="1800" kern="100" dirty="0">
                <a:latin typeface="Tahoma"/>
                <a:ea typeface="Tahoma"/>
                <a:cs typeface="Tahoma"/>
              </a:rPr>
              <a:t>e</a:t>
            </a:r>
            <a:r>
              <a:rPr lang="hr" sz="1800" kern="100" dirty="0">
                <a:latin typeface="Tahoma"/>
                <a:ea typeface="Tahoma"/>
                <a:cs typeface="Tahoma"/>
              </a:rPr>
              <a:t> minimalne i maksimalne vrijednosti.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614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Sažetak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Holistički pristup primjene SMA u logistici </a:t>
            </a: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uvelike doprinosi </a:t>
            </a:r>
            <a:r>
              <a:rPr lang="hr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složenim odlukama o dizajnu procesa </a:t>
            </a: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gdje postoji mnogo varijabli koje međusobno djeluju.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Ovaj </a:t>
            </a: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pristup uključuje SD, DES i ABS metodologije koje mogu </a:t>
            </a:r>
            <a:r>
              <a:rPr lang="hr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kvantificirati </a:t>
            </a:r>
            <a:r>
              <a:rPr lang="en-GB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</a:t>
            </a:r>
            <a:r>
              <a:rPr lang="hr-HR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okove</a:t>
            </a:r>
            <a:r>
              <a:rPr lang="hr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 rada na različitim razinama lanca opskrbe </a:t>
            </a: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.</a:t>
            </a: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 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algn="just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 analizi i optimizaciji </a:t>
            </a:r>
            <a:r>
              <a:rPr lang="hr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protoka prometa, NS </a:t>
            </a: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metodologija pruža potreban okvir za </a:t>
            </a:r>
            <a:r>
              <a:rPr lang="hr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praćenje i fino podešavanje </a:t>
            </a: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ključnih pokazatelja uspješnosti </a:t>
            </a: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(KPI).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L</a:t>
            </a:r>
            <a:r>
              <a:rPr lang="hr-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iteratura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idx="4294967295"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85000" lnSpcReduction="10000"/>
          </a:bodyPr>
          <a:lstStyle/>
          <a:p>
            <a:pPr>
              <a:buClr>
                <a:srgbClr val="015BA6"/>
              </a:buClr>
            </a:pP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Gumzej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R. and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Rakovska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M. (2020). Simulation modeling and analysis for sustainable supply chains. In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Ecoproduction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Sustainable logistics and production in industry 4.0 : new opportunities and challenges,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Grzybowska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K., Awasthi, A., Sawhney, R. (ed.). Springer Nature, pp. 145-160.</a:t>
            </a:r>
            <a:endParaRPr lang="en-US" sz="20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JaamSim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Development Team (2023).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JaamSim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Discrete-Event Simulation Software. Version 2023-08. [Available at: </a:t>
            </a:r>
            <a:r>
              <a:rPr lang="en-US" sz="2000" spc="-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https://jaamsim.com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access November 8th, 2023]</a:t>
            </a:r>
            <a:endParaRPr lang="en-US" sz="20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Šinko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S. and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Gumzej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R. (2021). Towards smart traffic planning by traffic simulation on microscopic level. International journal of applied logistics, 11(1), pp. 1-17.</a:t>
            </a:r>
            <a:endParaRPr lang="en-US" sz="20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Wilensky, U. (1999).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NetLogo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Center for Connected Learning and Computer-Based Modeling, Northwestern University, Evanston, IL. [Available at: </a:t>
            </a:r>
            <a:r>
              <a:rPr lang="en-US" sz="2000" spc="-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http://ccl.northwestern.edu/netlogo/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access November 8th, 2023]</a:t>
            </a:r>
            <a:endParaRPr lang="en-US" sz="20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Pablo A.L.,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Behrisch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Bieker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-Walz, L., Erdmann, J.,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Flötteröd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Y.-P.,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Hilbrich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Lücken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L.,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Rummel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J., Wagner, P. and </a:t>
            </a:r>
            <a:r>
              <a:rPr lang="en-US" sz="2000" spc="-1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Wießner</a:t>
            </a:r>
            <a:r>
              <a:rPr lang="en-US" sz="20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E. (2018). Microscopic Traffic Simulation using SUMO. In: 2019 IEEE Intelligent Transportation Systems Conference (ITSC), IEEE. The 21st IEEE International Conference on Intelligent Transportation Systems, 4.-7. Nov. 2018, Maui, USA, pp. 2575-2582.</a:t>
            </a:r>
            <a:endParaRPr lang="en-US" sz="20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03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Hvala na pažnji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u logistici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</a:rPr>
              <a:t>Simulacijsk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o</a:t>
            </a: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</a:rPr>
              <a:t> model</a:t>
            </a:r>
            <a:r>
              <a:rPr lang="en-GB" sz="1800" b="1" spc="-1" dirty="0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hr-HR" sz="1800" b="1" spc="-1" dirty="0" err="1">
                <a:solidFill>
                  <a:schemeClr val="dk1"/>
                </a:solidFill>
                <a:latin typeface="Tahoma"/>
                <a:ea typeface="Tahoma"/>
              </a:rPr>
              <a:t>ranje</a:t>
            </a: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</a:rPr>
              <a:t> i analiz</a:t>
            </a:r>
            <a:r>
              <a:rPr lang="hr-HR" sz="1800" b="1" spc="-1" dirty="0">
                <a:solidFill>
                  <a:schemeClr val="dk1"/>
                </a:solidFill>
                <a:latin typeface="Tahoma"/>
                <a:ea typeface="Tahoma"/>
              </a:rPr>
              <a:t>a</a:t>
            </a: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</a:rPr>
              <a:t> (SMA)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može pružiti vrijedne doprinose optimizaciji opskrbnog lanca (SC) i prometne mreže (TN).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 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Simulacijsko modeliranje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može se koristiti za grafičku vizualizaciju vremenskih tokova kroz složene SC i TN procese i resurse, omogućujući predviđanje i kvantifikaciju mogućih ishoda iz različitih scenarija.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To pomaže SC i TN subjektima da steknu vrijedne uvide i razumiju učinke svojih potencijalnih odluka na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uspješnost SC i TN,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uključujući vrijeme isporuke SC-a, vrijeme putovanja i troškove TN-a.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Stoga,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SMA u SC i TN modeliranju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može doprinijeti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SC i TN analizi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te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poboljšanju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njihovog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dizajna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prema postizanju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većih performansi i održivosti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SMA entiteti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None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Iz perspektive SMA, SC ili TN se može promatrati na dvije razine:</a:t>
            </a:r>
            <a:endParaRPr lang="sl-SI" dirty="0"/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Makro razina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samoorganizacija,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koevolucija entiteta,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ovisnost o vezama/prometnim rutama.</a:t>
            </a:r>
          </a:p>
          <a:p>
            <a:pPr marL="342900" indent="-3429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Mikro razina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višestruki i heterogeni entiteti,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lokalne interakcije među entitetima,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strukturirani subjekti,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adaptivnih entiteta.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4974049F-757A-1BCD-F01E-FC3BEDA8361A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2020.)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diskretn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o</a:t>
            </a:r>
            <a:r>
              <a:rPr lang="hr-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g</a:t>
            </a: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događaja 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(DES)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Procesno orijentirano;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Fokusira se na detaljno modeliranje procesa;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Heterogeni entiteti;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Mikro-entiteti su pasivni objekti;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Događaji unose dinamiku u sustav;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Diskretna vremenska progresija;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Fleksibilnost se postiže promjenom strukture modela;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Struktura sustava tijekom simulacije je fiksna.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1601FB9-337B-D5BB-FE26-EFA694926DA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2020.)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DES </a:t>
            </a:r>
            <a:r>
              <a:rPr lang="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Konstrukti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•	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Jedinice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toka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predstavljaju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jedinice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simulacije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(npr. narudžbe,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materijali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itd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.) koje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ulaze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u sustav na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ulazu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ima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) i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napreduju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kroz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model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sustava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•	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Procesori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predstavljaju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mobilne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(npr.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ljudi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viličari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itd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.) i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fiksne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(npr.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strojevi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proizvodne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linije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itd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.)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resurse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koji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obrađuju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simulacijske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jedinice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•	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Redovi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čekanja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pohranjuju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jedinice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toka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do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njihovog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prijelaza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na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sljedeći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dostupni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procesor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•	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Konektori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definiraju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promicanje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jedinica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kroz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model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sustava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1601FB9-337B-D5BB-FE26-EFA694926DA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44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DES u primjeru 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p</a:t>
            </a:r>
            <a:r>
              <a:rPr lang="hr-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roizvodnje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posnetek zaslona, grafični prikaz&#10;&#10;Opis je samodejno ustvarjen">
            <a:extLst>
              <a:ext uri="{FF2B5EF4-FFF2-40B4-BE49-F238E27FC236}">
                <a16:creationId xmlns:a16="http://schemas.microsoft.com/office/drawing/2014/main" id="{244AC786-2F1A-58C2-0489-91139A461D9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301782" y="1474564"/>
            <a:ext cx="758843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7CE2ECB0-E774-504E-3C70-95613083B41D}"/>
              </a:ext>
            </a:extLst>
          </p:cNvPr>
          <p:cNvSpPr/>
          <p:nvPr/>
        </p:nvSpPr>
        <p:spPr>
          <a:xfrm>
            <a:off x="458880" y="6384844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snimka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zaslona s </a:t>
            </a:r>
            <a:r>
              <a:rPr lang="hr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JaamSima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 </a:t>
            </a:r>
            <a:r>
              <a:rPr lang="hr" sz="1200" spc="-1" dirty="0" err="1">
                <a:solidFill>
                  <a:srgbClr val="7F7F7F"/>
                </a:solidFill>
                <a:ea typeface="+mn-lt"/>
                <a:cs typeface="+mn-lt"/>
              </a:rPr>
              <a:t>Jaamsim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, 2023.)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8BDB35C-234D-4FCE-9E26-0F08B5237619}"/>
              </a:ext>
            </a:extLst>
          </p:cNvPr>
          <p:cNvSpPr/>
          <p:nvPr/>
        </p:nvSpPr>
        <p:spPr>
          <a:xfrm>
            <a:off x="3475617" y="2184475"/>
            <a:ext cx="70104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hr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proizvodi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FE60B87E-B343-41EE-9DE5-65F510611101}"/>
              </a:ext>
            </a:extLst>
          </p:cNvPr>
          <p:cNvSpPr/>
          <p:nvPr/>
        </p:nvSpPr>
        <p:spPr>
          <a:xfrm>
            <a:off x="5220597" y="2188845"/>
            <a:ext cx="11277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hr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proizvodne linije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D5DA11D8-C38E-4C71-AE05-DA2994F46434}"/>
              </a:ext>
            </a:extLst>
          </p:cNvPr>
          <p:cNvSpPr/>
          <p:nvPr/>
        </p:nvSpPr>
        <p:spPr>
          <a:xfrm>
            <a:off x="6874137" y="3192780"/>
            <a:ext cx="10515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hr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kontrola kvalitete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60886BEF-1988-4F20-A072-BC0CFDFBE740}"/>
              </a:ext>
            </a:extLst>
          </p:cNvPr>
          <p:cNvSpPr/>
          <p:nvPr/>
        </p:nvSpPr>
        <p:spPr>
          <a:xfrm>
            <a:off x="3247017" y="3192780"/>
            <a:ext cx="45720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hr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4E9F1F3-F2EB-45A1-B0C6-029AB573946F}"/>
              </a:ext>
            </a:extLst>
          </p:cNvPr>
          <p:cNvSpPr/>
          <p:nvPr/>
        </p:nvSpPr>
        <p:spPr>
          <a:xfrm>
            <a:off x="7818569" y="5140380"/>
            <a:ext cx="52578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hr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završiti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diskretnih događaja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Sljedeći procesni parametri mogu se analizirati i optimizirati pomoću DES-a: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Vrijeme proizvodnog ciklusa i performanse;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Iskorištenost proizvodnih ćelija i prostora;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Kapacitet skladišnih prostora kao i vrijeme zadržavanja skladišnih jedinica;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Korištenje mobilnih resursa (npr. operateri, transporteri, viličari).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" sz="1800" dirty="0">
                <a:effectLst/>
                <a:latin typeface="Tahoma"/>
                <a:ea typeface="Calibri"/>
                <a:cs typeface="Calibri"/>
              </a:rPr>
              <a:t>DES analiza nudi </a:t>
            </a:r>
            <a:r>
              <a:rPr lang="hr" sz="1800" b="1" dirty="0">
                <a:latin typeface="Tahoma"/>
                <a:ea typeface="Calibri"/>
                <a:cs typeface="Calibri"/>
              </a:rPr>
              <a:t>menadžeru proizvodnje </a:t>
            </a:r>
            <a:r>
              <a:rPr lang="hr" sz="1800" dirty="0">
                <a:latin typeface="Tahoma"/>
                <a:ea typeface="Calibri"/>
                <a:cs typeface="Calibri"/>
              </a:rPr>
              <a:t>najdetaljniji </a:t>
            </a:r>
            <a:r>
              <a:rPr lang="hr" sz="1800" b="1" dirty="0">
                <a:effectLst/>
                <a:latin typeface="Tahoma"/>
                <a:ea typeface="Calibri"/>
                <a:cs typeface="Calibri"/>
              </a:rPr>
              <a:t>uvid </a:t>
            </a:r>
            <a:r>
              <a:rPr lang="hr" sz="1800" dirty="0">
                <a:effectLst/>
                <a:latin typeface="Tahoma"/>
                <a:ea typeface="Calibri"/>
                <a:cs typeface="Calibri"/>
              </a:rPr>
              <a:t>u logistički (proizvodni) </a:t>
            </a:r>
            <a:r>
              <a:rPr lang="hr" sz="1800" b="1" dirty="0">
                <a:effectLst/>
                <a:latin typeface="Tahoma"/>
                <a:ea typeface="Calibri"/>
                <a:cs typeface="Calibri"/>
              </a:rPr>
              <a:t>proces </a:t>
            </a:r>
            <a:r>
              <a:rPr lang="hr" sz="1800" dirty="0">
                <a:effectLst/>
                <a:latin typeface="Tahoma"/>
                <a:ea typeface="Calibri"/>
                <a:cs typeface="Calibri"/>
              </a:rPr>
              <a:t>putem konzistentnog i koherentnog modela.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EE2C3B9C-A182-8134-E602-F78A4F6566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2020.)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36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Sustavna </a:t>
            </a:r>
            <a:r>
              <a:rPr lang="en-GB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dinamika</a:t>
            </a:r>
            <a:r>
              <a:rPr lang="hr-HR" sz="3200" b="1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(SD)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Usmjeren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na sustav.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Modeliranje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varijabli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sustava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usmjereno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na ključne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pokazatelje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učinka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Homogeni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entiteti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Entiteti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na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mikrorazini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zanemaruju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Dinamika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uvodi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petljom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povratne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sprege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Kontinuirana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vremenska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progresija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;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vrijeme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napreduje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sinkronizirano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sve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komponente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modela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sustava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Fleksibilnost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postiže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promjenom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strukture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modela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Struktura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sustava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tijekom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simulacije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 je </a:t>
            </a:r>
            <a:r>
              <a:rPr lang="en-GB" sz="1800" spc="-1" dirty="0" err="1">
                <a:solidFill>
                  <a:schemeClr val="dk1"/>
                </a:solidFill>
                <a:latin typeface="Tahoma"/>
                <a:ea typeface="Tahoma"/>
              </a:rPr>
              <a:t>fiksna</a:t>
            </a:r>
            <a:r>
              <a:rPr lang="en-GB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786B31E7-82E1-CBE1-C2F0-B306E212A56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2020.)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D458A8-329A-420D-ABA4-27E3447C62D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a92fe6ce-cc5e-4661-b3e6-d9d5535f70b5"/>
    <ds:schemaRef ds:uri="http://schemas.openxmlformats.org/package/2006/metadata/core-properties"/>
    <ds:schemaRef ds:uri="http://purl.org/dc/terms/"/>
    <ds:schemaRef ds:uri="d9bddfac-6dc9-4958-8f35-4d0da3af229b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A6FE479-D6DB-485B-935F-942D6B2F9D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2745D6-2557-4D7B-99A8-CAAD28D483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2703</TotalTime>
  <Words>1150</Words>
  <Application>Microsoft Office PowerPoint</Application>
  <PresentationFormat>Široki zaslon</PresentationFormat>
  <Paragraphs>160</Paragraphs>
  <Slides>26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26</vt:i4>
      </vt:variant>
    </vt:vector>
  </HeadingPairs>
  <TitlesOfParts>
    <vt:vector size="34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STATISTIČKE METODE ZA ANALIZU LOGISTIČKIH PODATAKA</vt:lpstr>
      <vt:lpstr>Agenda</vt:lpstr>
      <vt:lpstr>Simulacija u logistici</vt:lpstr>
      <vt:lpstr>SMA entiteti</vt:lpstr>
      <vt:lpstr>Simulacija diskretnog događaja (DES)</vt:lpstr>
      <vt:lpstr>DES Konstrukti</vt:lpstr>
      <vt:lpstr>DES u primjeru proizvodnje</vt:lpstr>
      <vt:lpstr>Simulacija diskretnih događaja</vt:lpstr>
      <vt:lpstr>Sustavna dinamika (SD)</vt:lpstr>
      <vt:lpstr>SD Konstrukti</vt:lpstr>
      <vt:lpstr>Primjer SD-a u SC-u</vt:lpstr>
      <vt:lpstr>Sustavna dinamika </vt:lpstr>
      <vt:lpstr>Simulacija temeljena na agentima (ABS)</vt:lpstr>
      <vt:lpstr>ABS Konstrukti</vt:lpstr>
      <vt:lpstr>Primjer ABS-a SC -a</vt:lpstr>
      <vt:lpstr>Simulacija temeljena na agentima</vt:lpstr>
      <vt:lpstr>Simuacija mreže (Network simulation) - Konstrukti</vt:lpstr>
      <vt:lpstr>Simulacija mreže - primjer </vt:lpstr>
      <vt:lpstr>Simulacija mreže</vt:lpstr>
      <vt:lpstr>Pregled simulacijskih projekata</vt:lpstr>
      <vt:lpstr>Simulacijski sustav</vt:lpstr>
      <vt:lpstr>Eksperimenti , scenariji i replike</vt:lpstr>
      <vt:lpstr>Rezultati simulacije</vt:lpstr>
      <vt:lpstr>Sažetak</vt:lpstr>
      <vt:lpstr>Literatura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jelena franjković</cp:lastModifiedBy>
  <cp:revision>202</cp:revision>
  <dcterms:created xsi:type="dcterms:W3CDTF">2023-07-06T12:09:08Z</dcterms:created>
  <dcterms:modified xsi:type="dcterms:W3CDTF">2025-05-04T18:23:46Z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