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2" r:id="rId21"/>
    <p:sldId id="307" r:id="rId22"/>
    <p:sldId id="308" r:id="rId23"/>
    <p:sldId id="309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266" r:id="rId32"/>
    <p:sldId id="263" r:id="rId33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FFCEFB"/>
    <a:srgbClr val="FFDDFF"/>
    <a:srgbClr val="FFC000"/>
    <a:srgbClr val="FFFF00"/>
    <a:srgbClr val="FFCD99"/>
    <a:srgbClr val="CCFFCC"/>
    <a:srgbClr val="FFCCFF"/>
    <a:srgbClr val="B7DEE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69154-330E-4855-9DD7-3209BA2B4F7D}" v="137" dt="2025-04-23T08:01:11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2F869154-330E-4855-9DD7-3209BA2B4F7D}"/>
    <pc:docChg chg="custSel modSld">
      <pc:chgData name="Davor Dujak" userId="bfb324a9-4809-4493-a995-7f4ea2a7c175" providerId="ADAL" clId="{2F869154-330E-4855-9DD7-3209BA2B4F7D}" dt="2025-04-23T08:01:11.972" v="438"/>
      <pc:docMkLst>
        <pc:docMk/>
      </pc:docMkLst>
      <pc:sldChg chg="addSp modSp mod">
        <pc:chgData name="Davor Dujak" userId="bfb324a9-4809-4493-a995-7f4ea2a7c175" providerId="ADAL" clId="{2F869154-330E-4855-9DD7-3209BA2B4F7D}" dt="2025-04-23T08:00:06.971" v="408"/>
        <pc:sldMkLst>
          <pc:docMk/>
          <pc:sldMk cId="2920479427" sldId="256"/>
        </pc:sldMkLst>
        <pc:spChg chg="mod">
          <ac:chgData name="Davor Dujak" userId="bfb324a9-4809-4493-a995-7f4ea2a7c175" providerId="ADAL" clId="{2F869154-330E-4855-9DD7-3209BA2B4F7D}" dt="2025-04-23T07:43:03.716" v="11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2F869154-330E-4855-9DD7-3209BA2B4F7D}" dt="2025-04-23T07:42:49.462" v="9" actId="20577"/>
          <ac:spMkLst>
            <pc:docMk/>
            <pc:sldMk cId="2920479427" sldId="256"/>
            <ac:spMk id="8" creationId="{19348FEB-0D15-F9D5-CC56-88E3DC56F6F1}"/>
          </ac:spMkLst>
        </pc:spChg>
        <pc:picChg chg="add mod">
          <ac:chgData name="Davor Dujak" userId="bfb324a9-4809-4493-a995-7f4ea2a7c175" providerId="ADAL" clId="{2F869154-330E-4855-9DD7-3209BA2B4F7D}" dt="2025-04-23T08:00:06.971" v="408"/>
          <ac:picMkLst>
            <pc:docMk/>
            <pc:sldMk cId="2920479427" sldId="256"/>
            <ac:picMk id="3" creationId="{6172BD80-180C-F072-BFB5-526B783327B0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11.972" v="438"/>
        <pc:sldMkLst>
          <pc:docMk/>
          <pc:sldMk cId="4020019421" sldId="263"/>
        </pc:sldMkLst>
        <pc:spChg chg="mod">
          <ac:chgData name="Davor Dujak" userId="bfb324a9-4809-4493-a995-7f4ea2a7c175" providerId="ADAL" clId="{2F869154-330E-4855-9DD7-3209BA2B4F7D}" dt="2025-04-23T07:59:19.153" v="406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2F869154-330E-4855-9DD7-3209BA2B4F7D}" dt="2025-04-23T08:01:11.972" v="438"/>
          <ac:picMkLst>
            <pc:docMk/>
            <pc:sldMk cId="4020019421" sldId="263"/>
            <ac:picMk id="2" creationId="{324E29A1-8861-9BBE-A128-92A64D2F1855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14.840" v="409"/>
        <pc:sldMkLst>
          <pc:docMk/>
          <pc:sldMk cId="1254930911" sldId="264"/>
        </pc:sldMkLst>
        <pc:spChg chg="mod">
          <ac:chgData name="Davor Dujak" userId="bfb324a9-4809-4493-a995-7f4ea2a7c175" providerId="ADAL" clId="{2F869154-330E-4855-9DD7-3209BA2B4F7D}" dt="2025-04-23T07:43:09.478" v="18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vor Dujak" userId="bfb324a9-4809-4493-a995-7f4ea2a7c175" providerId="ADAL" clId="{2F869154-330E-4855-9DD7-3209BA2B4F7D}" dt="2025-04-23T07:43:33.950" v="35" actId="20577"/>
          <ac:spMkLst>
            <pc:docMk/>
            <pc:sldMk cId="1254930911" sldId="264"/>
            <ac:spMk id="8" creationId="{BA68647D-8959-AECA-FF1C-384AA40B609E}"/>
          </ac:spMkLst>
        </pc:spChg>
        <pc:picChg chg="add mod">
          <ac:chgData name="Davor Dujak" userId="bfb324a9-4809-4493-a995-7f4ea2a7c175" providerId="ADAL" clId="{2F869154-330E-4855-9DD7-3209BA2B4F7D}" dt="2025-04-23T08:00:14.840" v="409"/>
          <ac:picMkLst>
            <pc:docMk/>
            <pc:sldMk cId="1254930911" sldId="264"/>
            <ac:picMk id="2" creationId="{D70588B3-0B37-73A8-05BD-AAB3DC97E02E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10.873" v="437"/>
        <pc:sldMkLst>
          <pc:docMk/>
          <pc:sldMk cId="3298298427" sldId="266"/>
        </pc:sldMkLst>
        <pc:spChg chg="mod">
          <ac:chgData name="Davor Dujak" userId="bfb324a9-4809-4493-a995-7f4ea2a7c175" providerId="ADAL" clId="{2F869154-330E-4855-9DD7-3209BA2B4F7D}" dt="2025-04-23T07:58:55.399" v="391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2F869154-330E-4855-9DD7-3209BA2B4F7D}" dt="2025-04-23T08:01:10.873" v="437"/>
          <ac:picMkLst>
            <pc:docMk/>
            <pc:sldMk cId="3298298427" sldId="266"/>
            <ac:picMk id="2" creationId="{D231D7BD-D3DF-5A42-93E4-B7BC8F2FDC19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9.198" v="424"/>
        <pc:sldMkLst>
          <pc:docMk/>
          <pc:sldMk cId="3075742281" sldId="292"/>
        </pc:sldMkLst>
        <pc:picChg chg="mod">
          <ac:chgData name="Davor Dujak" userId="bfb324a9-4809-4493-a995-7f4ea2a7c175" providerId="ADAL" clId="{2F869154-330E-4855-9DD7-3209BA2B4F7D}" dt="2025-04-23T07:56:25.832" v="333" actId="1076"/>
          <ac:picMkLst>
            <pc:docMk/>
            <pc:sldMk cId="3075742281" sldId="292"/>
            <ac:picMk id="2" creationId="{70F7CEC2-CA03-A841-4D0E-694A5240FC1D}"/>
          </ac:picMkLst>
        </pc:picChg>
        <pc:picChg chg="add mod">
          <ac:chgData name="Davor Dujak" userId="bfb324a9-4809-4493-a995-7f4ea2a7c175" providerId="ADAL" clId="{2F869154-330E-4855-9DD7-3209BA2B4F7D}" dt="2025-04-23T08:00:39.198" v="424"/>
          <ac:picMkLst>
            <pc:docMk/>
            <pc:sldMk cId="3075742281" sldId="292"/>
            <ac:picMk id="4" creationId="{B79B42F7-F541-9D89-213F-DD81DAFF76BC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17.016" v="410"/>
        <pc:sldMkLst>
          <pc:docMk/>
          <pc:sldMk cId="1291843314" sldId="293"/>
        </pc:sldMkLst>
        <pc:spChg chg="mod">
          <ac:chgData name="Davor Dujak" userId="bfb324a9-4809-4493-a995-7f4ea2a7c175" providerId="ADAL" clId="{2F869154-330E-4855-9DD7-3209BA2B4F7D}" dt="2025-04-23T07:43:40.544" v="44" actId="20577"/>
          <ac:spMkLst>
            <pc:docMk/>
            <pc:sldMk cId="1291843314" sldId="293"/>
            <ac:spMk id="3" creationId="{C226216F-E0FA-0557-0C8A-E004A6A275D4}"/>
          </ac:spMkLst>
        </pc:spChg>
        <pc:spChg chg="mod">
          <ac:chgData name="Davor Dujak" userId="bfb324a9-4809-4493-a995-7f4ea2a7c175" providerId="ADAL" clId="{2F869154-330E-4855-9DD7-3209BA2B4F7D}" dt="2025-04-23T07:44:07.401" v="100" actId="20577"/>
          <ac:spMkLst>
            <pc:docMk/>
            <pc:sldMk cId="1291843314" sldId="293"/>
            <ac:spMk id="5" creationId="{78598545-82DA-665C-6B9E-0784B7D11267}"/>
          </ac:spMkLst>
        </pc:spChg>
        <pc:picChg chg="add mod">
          <ac:chgData name="Davor Dujak" userId="bfb324a9-4809-4493-a995-7f4ea2a7c175" providerId="ADAL" clId="{2F869154-330E-4855-9DD7-3209BA2B4F7D}" dt="2025-04-23T08:00:17.016" v="410"/>
          <ac:picMkLst>
            <pc:docMk/>
            <pc:sldMk cId="1291843314" sldId="293"/>
            <ac:picMk id="8" creationId="{F5C7D534-93ED-AEAB-E496-790F0ADE206E}"/>
          </ac:picMkLst>
        </pc:picChg>
      </pc:sldChg>
      <pc:sldChg chg="addSp modSp">
        <pc:chgData name="Davor Dujak" userId="bfb324a9-4809-4493-a995-7f4ea2a7c175" providerId="ADAL" clId="{2F869154-330E-4855-9DD7-3209BA2B4F7D}" dt="2025-04-23T08:00:18.424" v="411"/>
        <pc:sldMkLst>
          <pc:docMk/>
          <pc:sldMk cId="671211304" sldId="294"/>
        </pc:sldMkLst>
        <pc:graphicFrameChg chg="mod">
          <ac:chgData name="Davor Dujak" userId="bfb324a9-4809-4493-a995-7f4ea2a7c175" providerId="ADAL" clId="{2F869154-330E-4855-9DD7-3209BA2B4F7D}" dt="2025-04-23T07:45:34.445" v="162" actId="20577"/>
          <ac:graphicFrameMkLst>
            <pc:docMk/>
            <pc:sldMk cId="671211304" sldId="294"/>
            <ac:graphicFrameMk id="11" creationId="{8F9A1BDE-A295-D49F-5B96-F1368274A049}"/>
          </ac:graphicFrameMkLst>
        </pc:graphicFrameChg>
        <pc:picChg chg="add mod">
          <ac:chgData name="Davor Dujak" userId="bfb324a9-4809-4493-a995-7f4ea2a7c175" providerId="ADAL" clId="{2F869154-330E-4855-9DD7-3209BA2B4F7D}" dt="2025-04-23T08:00:18.424" v="411"/>
          <ac:picMkLst>
            <pc:docMk/>
            <pc:sldMk cId="671211304" sldId="294"/>
            <ac:picMk id="2" creationId="{899BAC7D-BC8C-DE75-3627-A5D5E51C5651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19.745" v="412"/>
        <pc:sldMkLst>
          <pc:docMk/>
          <pc:sldMk cId="1102699303" sldId="295"/>
        </pc:sldMkLst>
        <pc:spChg chg="mod">
          <ac:chgData name="Davor Dujak" userId="bfb324a9-4809-4493-a995-7f4ea2a7c175" providerId="ADAL" clId="{2F869154-330E-4855-9DD7-3209BA2B4F7D}" dt="2025-04-23T07:45:44.588" v="165" actId="20577"/>
          <ac:spMkLst>
            <pc:docMk/>
            <pc:sldMk cId="1102699303" sldId="295"/>
            <ac:spMk id="3" creationId="{C226216F-E0FA-0557-0C8A-E004A6A275D4}"/>
          </ac:spMkLst>
        </pc:spChg>
        <pc:picChg chg="add mod">
          <ac:chgData name="Davor Dujak" userId="bfb324a9-4809-4493-a995-7f4ea2a7c175" providerId="ADAL" clId="{2F869154-330E-4855-9DD7-3209BA2B4F7D}" dt="2025-04-23T08:00:19.745" v="412"/>
          <ac:picMkLst>
            <pc:docMk/>
            <pc:sldMk cId="1102699303" sldId="295"/>
            <ac:picMk id="8" creationId="{88035258-27C5-8F90-DAAB-084A1DD991C0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21.240" v="413"/>
        <pc:sldMkLst>
          <pc:docMk/>
          <pc:sldMk cId="2783203552" sldId="296"/>
        </pc:sldMkLst>
        <pc:spChg chg="mod">
          <ac:chgData name="Davor Dujak" userId="bfb324a9-4809-4493-a995-7f4ea2a7c175" providerId="ADAL" clId="{2F869154-330E-4855-9DD7-3209BA2B4F7D}" dt="2025-04-23T07:46:14.109" v="168" actId="14100"/>
          <ac:spMkLst>
            <pc:docMk/>
            <pc:sldMk cId="2783203552" sldId="296"/>
            <ac:spMk id="7" creationId="{A8496EB9-3D8C-2D1F-7FC3-A12F50DAC2AB}"/>
          </ac:spMkLst>
        </pc:spChg>
        <pc:picChg chg="add mod">
          <ac:chgData name="Davor Dujak" userId="bfb324a9-4809-4493-a995-7f4ea2a7c175" providerId="ADAL" clId="{2F869154-330E-4855-9DD7-3209BA2B4F7D}" dt="2025-04-23T08:00:21.240" v="413"/>
          <ac:picMkLst>
            <pc:docMk/>
            <pc:sldMk cId="2783203552" sldId="296"/>
            <ac:picMk id="23" creationId="{5A0395EB-2876-9513-6D80-8C8F5958BEED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23.396" v="414"/>
        <pc:sldMkLst>
          <pc:docMk/>
          <pc:sldMk cId="3064596405" sldId="297"/>
        </pc:sldMkLst>
        <pc:spChg chg="mod">
          <ac:chgData name="Davor Dujak" userId="bfb324a9-4809-4493-a995-7f4ea2a7c175" providerId="ADAL" clId="{2F869154-330E-4855-9DD7-3209BA2B4F7D}" dt="2025-04-23T07:46:28.913" v="173" actId="27636"/>
          <ac:spMkLst>
            <pc:docMk/>
            <pc:sldMk cId="3064596405" sldId="297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23.396" v="414"/>
          <ac:picMkLst>
            <pc:docMk/>
            <pc:sldMk cId="3064596405" sldId="297"/>
            <ac:picMk id="2" creationId="{EB2789A2-68AE-CA9F-A160-F5091BD678E7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24.630" v="415"/>
        <pc:sldMkLst>
          <pc:docMk/>
          <pc:sldMk cId="3789539379" sldId="298"/>
        </pc:sldMkLst>
        <pc:spChg chg="mod">
          <ac:chgData name="Davor Dujak" userId="bfb324a9-4809-4493-a995-7f4ea2a7c175" providerId="ADAL" clId="{2F869154-330E-4855-9DD7-3209BA2B4F7D}" dt="2025-04-23T07:46:43.572" v="185" actId="20577"/>
          <ac:spMkLst>
            <pc:docMk/>
            <pc:sldMk cId="3789539379" sldId="298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46:59.600" v="209" actId="20577"/>
          <ac:spMkLst>
            <pc:docMk/>
            <pc:sldMk cId="3789539379" sldId="298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24.630" v="415"/>
          <ac:picMkLst>
            <pc:docMk/>
            <pc:sldMk cId="3789539379" sldId="298"/>
            <ac:picMk id="2" creationId="{5845A0DA-FCCF-8756-9F43-A8464BF71F9B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28.717" v="416"/>
        <pc:sldMkLst>
          <pc:docMk/>
          <pc:sldMk cId="2964719539" sldId="299"/>
        </pc:sldMkLst>
        <pc:spChg chg="mod">
          <ac:chgData name="Davor Dujak" userId="bfb324a9-4809-4493-a995-7f4ea2a7c175" providerId="ADAL" clId="{2F869154-330E-4855-9DD7-3209BA2B4F7D}" dt="2025-04-23T07:47:04.308" v="210"/>
          <ac:spMkLst>
            <pc:docMk/>
            <pc:sldMk cId="2964719539" sldId="299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47:39.474" v="219" actId="20577"/>
          <ac:spMkLst>
            <pc:docMk/>
            <pc:sldMk cId="2964719539" sldId="299"/>
            <ac:spMk id="38" creationId="{94EF5823-D7A5-CBCD-02D3-3C45EF086EBC}"/>
          </ac:spMkLst>
        </pc:spChg>
        <pc:spChg chg="mod">
          <ac:chgData name="Davor Dujak" userId="bfb324a9-4809-4493-a995-7f4ea2a7c175" providerId="ADAL" clId="{2F869154-330E-4855-9DD7-3209BA2B4F7D}" dt="2025-04-23T07:48:33.394" v="269" actId="20577"/>
          <ac:spMkLst>
            <pc:docMk/>
            <pc:sldMk cId="2964719539" sldId="299"/>
            <ac:spMk id="40" creationId="{A2BAAA85-CEA0-EE4C-3420-0E41E5DE6031}"/>
          </ac:spMkLst>
        </pc:spChg>
        <pc:spChg chg="mod">
          <ac:chgData name="Davor Dujak" userId="bfb324a9-4809-4493-a995-7f4ea2a7c175" providerId="ADAL" clId="{2F869154-330E-4855-9DD7-3209BA2B4F7D}" dt="2025-04-23T07:48:19.520" v="250" actId="403"/>
          <ac:spMkLst>
            <pc:docMk/>
            <pc:sldMk cId="2964719539" sldId="299"/>
            <ac:spMk id="43" creationId="{1CDB6A9F-C4CA-E7BB-C30E-7392D2FD03EA}"/>
          </ac:spMkLst>
        </pc:spChg>
        <pc:picChg chg="add mod">
          <ac:chgData name="Davor Dujak" userId="bfb324a9-4809-4493-a995-7f4ea2a7c175" providerId="ADAL" clId="{2F869154-330E-4855-9DD7-3209BA2B4F7D}" dt="2025-04-23T08:00:28.717" v="416"/>
          <ac:picMkLst>
            <pc:docMk/>
            <pc:sldMk cId="2964719539" sldId="299"/>
            <ac:picMk id="2" creationId="{82197671-E2BC-F344-9D83-83DD490E1B8E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1.386" v="417"/>
        <pc:sldMkLst>
          <pc:docMk/>
          <pc:sldMk cId="1007528800" sldId="300"/>
        </pc:sldMkLst>
        <pc:spChg chg="mod">
          <ac:chgData name="Davor Dujak" userId="bfb324a9-4809-4493-a995-7f4ea2a7c175" providerId="ADAL" clId="{2F869154-330E-4855-9DD7-3209BA2B4F7D}" dt="2025-04-23T07:48:57.607" v="277" actId="20577"/>
          <ac:spMkLst>
            <pc:docMk/>
            <pc:sldMk cId="1007528800" sldId="300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0:31.386" v="417"/>
          <ac:picMkLst>
            <pc:docMk/>
            <pc:sldMk cId="1007528800" sldId="300"/>
            <ac:picMk id="8" creationId="{960C8527-8CEA-A1DB-1E60-A75F74BBE97A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2.790" v="418"/>
        <pc:sldMkLst>
          <pc:docMk/>
          <pc:sldMk cId="1182546368" sldId="301"/>
        </pc:sldMkLst>
        <pc:spChg chg="mod">
          <ac:chgData name="Davor Dujak" userId="bfb324a9-4809-4493-a995-7f4ea2a7c175" providerId="ADAL" clId="{2F869154-330E-4855-9DD7-3209BA2B4F7D}" dt="2025-04-23T07:49:15.710" v="288" actId="20577"/>
          <ac:spMkLst>
            <pc:docMk/>
            <pc:sldMk cId="1182546368" sldId="301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3:49.190" v="294" actId="114"/>
          <ac:spMkLst>
            <pc:docMk/>
            <pc:sldMk cId="1182546368" sldId="301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32.790" v="418"/>
          <ac:picMkLst>
            <pc:docMk/>
            <pc:sldMk cId="1182546368" sldId="301"/>
            <ac:picMk id="2" creationId="{0C3F3869-105D-8321-15A5-24C069F8A52C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3.848" v="419"/>
        <pc:sldMkLst>
          <pc:docMk/>
          <pc:sldMk cId="2859196446" sldId="302"/>
        </pc:sldMkLst>
        <pc:graphicFrameChg chg="mod">
          <ac:chgData name="Davor Dujak" userId="bfb324a9-4809-4493-a995-7f4ea2a7c175" providerId="ADAL" clId="{2F869154-330E-4855-9DD7-3209BA2B4F7D}" dt="2025-04-23T07:55:02.534" v="322" actId="20577"/>
          <ac:graphicFrameMkLst>
            <pc:docMk/>
            <pc:sldMk cId="2859196446" sldId="302"/>
            <ac:graphicFrameMk id="7" creationId="{FEBFFB30-91B2-6309-C5D8-A9927B03858C}"/>
          </ac:graphicFrameMkLst>
        </pc:graphicFrameChg>
        <pc:picChg chg="add mod">
          <ac:chgData name="Davor Dujak" userId="bfb324a9-4809-4493-a995-7f4ea2a7c175" providerId="ADAL" clId="{2F869154-330E-4855-9DD7-3209BA2B4F7D}" dt="2025-04-23T08:00:33.848" v="419"/>
          <ac:picMkLst>
            <pc:docMk/>
            <pc:sldMk cId="2859196446" sldId="302"/>
            <ac:picMk id="2" creationId="{340775A2-F5BE-D8CB-C3F9-3E0438BB20B3}"/>
          </ac:picMkLst>
        </pc:picChg>
      </pc:sldChg>
      <pc:sldChg chg="addSp modSp">
        <pc:chgData name="Davor Dujak" userId="bfb324a9-4809-4493-a995-7f4ea2a7c175" providerId="ADAL" clId="{2F869154-330E-4855-9DD7-3209BA2B4F7D}" dt="2025-04-23T08:00:34.940" v="420"/>
        <pc:sldMkLst>
          <pc:docMk/>
          <pc:sldMk cId="3252728379" sldId="303"/>
        </pc:sldMkLst>
        <pc:picChg chg="add mod">
          <ac:chgData name="Davor Dujak" userId="bfb324a9-4809-4493-a995-7f4ea2a7c175" providerId="ADAL" clId="{2F869154-330E-4855-9DD7-3209BA2B4F7D}" dt="2025-04-23T08:00:34.940" v="420"/>
          <ac:picMkLst>
            <pc:docMk/>
            <pc:sldMk cId="3252728379" sldId="303"/>
            <ac:picMk id="2" creationId="{5A3CB4D2-79D3-2D01-4AB8-13552950B66A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5.988" v="421"/>
        <pc:sldMkLst>
          <pc:docMk/>
          <pc:sldMk cId="1750067484" sldId="304"/>
        </pc:sldMkLst>
        <pc:spChg chg="mod">
          <ac:chgData name="Davor Dujak" userId="bfb324a9-4809-4493-a995-7f4ea2a7c175" providerId="ADAL" clId="{2F869154-330E-4855-9DD7-3209BA2B4F7D}" dt="2025-04-23T07:55:58.153" v="330" actId="5793"/>
          <ac:spMkLst>
            <pc:docMk/>
            <pc:sldMk cId="1750067484" sldId="304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35.988" v="421"/>
          <ac:picMkLst>
            <pc:docMk/>
            <pc:sldMk cId="1750067484" sldId="304"/>
            <ac:picMk id="2" creationId="{D50A673E-5DB7-72EB-80C8-BF6A6400FFCF}"/>
          </ac:picMkLst>
        </pc:picChg>
      </pc:sldChg>
      <pc:sldChg chg="addSp modSp">
        <pc:chgData name="Davor Dujak" userId="bfb324a9-4809-4493-a995-7f4ea2a7c175" providerId="ADAL" clId="{2F869154-330E-4855-9DD7-3209BA2B4F7D}" dt="2025-04-23T08:00:36.984" v="422"/>
        <pc:sldMkLst>
          <pc:docMk/>
          <pc:sldMk cId="1987353485" sldId="305"/>
        </pc:sldMkLst>
        <pc:picChg chg="add mod">
          <ac:chgData name="Davor Dujak" userId="bfb324a9-4809-4493-a995-7f4ea2a7c175" providerId="ADAL" clId="{2F869154-330E-4855-9DD7-3209BA2B4F7D}" dt="2025-04-23T08:00:36.984" v="422"/>
          <ac:picMkLst>
            <pc:docMk/>
            <pc:sldMk cId="1987353485" sldId="305"/>
            <ac:picMk id="3" creationId="{1BCAB348-E5CD-1516-3424-15C8E5640F47}"/>
          </ac:picMkLst>
        </pc:picChg>
      </pc:sldChg>
      <pc:sldChg chg="addSp modSp">
        <pc:chgData name="Davor Dujak" userId="bfb324a9-4809-4493-a995-7f4ea2a7c175" providerId="ADAL" clId="{2F869154-330E-4855-9DD7-3209BA2B4F7D}" dt="2025-04-23T08:00:38.118" v="423"/>
        <pc:sldMkLst>
          <pc:docMk/>
          <pc:sldMk cId="2174193249" sldId="306"/>
        </pc:sldMkLst>
        <pc:spChg chg="mod">
          <ac:chgData name="Davor Dujak" userId="bfb324a9-4809-4493-a995-7f4ea2a7c175" providerId="ADAL" clId="{2F869154-330E-4855-9DD7-3209BA2B4F7D}" dt="2025-04-23T07:56:17.272" v="331" actId="403"/>
          <ac:spMkLst>
            <pc:docMk/>
            <pc:sldMk cId="2174193249" sldId="306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38.118" v="423"/>
          <ac:picMkLst>
            <pc:docMk/>
            <pc:sldMk cId="2174193249" sldId="306"/>
            <ac:picMk id="3" creationId="{DB1BCDF6-CB90-D5A9-B878-6FD87DF8B714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40.319" v="425"/>
        <pc:sldMkLst>
          <pc:docMk/>
          <pc:sldMk cId="2489690169" sldId="307"/>
        </pc:sldMkLst>
        <pc:spChg chg="mod">
          <ac:chgData name="Davor Dujak" userId="bfb324a9-4809-4493-a995-7f4ea2a7c175" providerId="ADAL" clId="{2F869154-330E-4855-9DD7-3209BA2B4F7D}" dt="2025-04-23T07:56:51.475" v="338" actId="20577"/>
          <ac:spMkLst>
            <pc:docMk/>
            <pc:sldMk cId="2489690169" sldId="307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6:41.658" v="335" actId="5793"/>
          <ac:spMkLst>
            <pc:docMk/>
            <pc:sldMk cId="2489690169" sldId="307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40.319" v="425"/>
          <ac:picMkLst>
            <pc:docMk/>
            <pc:sldMk cId="2489690169" sldId="307"/>
            <ac:picMk id="2" creationId="{0C5CFABE-C3ED-1DDC-1723-1E5600F9BA43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41.642" v="426"/>
        <pc:sldMkLst>
          <pc:docMk/>
          <pc:sldMk cId="1612058230" sldId="308"/>
        </pc:sldMkLst>
        <pc:spChg chg="mod">
          <ac:chgData name="Davor Dujak" userId="bfb324a9-4809-4493-a995-7f4ea2a7c175" providerId="ADAL" clId="{2F869154-330E-4855-9DD7-3209BA2B4F7D}" dt="2025-04-23T07:56:55.436" v="341" actId="20577"/>
          <ac:spMkLst>
            <pc:docMk/>
            <pc:sldMk cId="1612058230" sldId="308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0:41.642" v="426"/>
          <ac:picMkLst>
            <pc:docMk/>
            <pc:sldMk cId="1612058230" sldId="308"/>
            <ac:picMk id="2" creationId="{EA897B0E-E00C-6777-F6A4-725B78230D0A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1.451" v="430" actId="113"/>
        <pc:sldMkLst>
          <pc:docMk/>
          <pc:sldMk cId="1711151710" sldId="309"/>
        </pc:sldMkLst>
        <pc:spChg chg="mod">
          <ac:chgData name="Davor Dujak" userId="bfb324a9-4809-4493-a995-7f4ea2a7c175" providerId="ADAL" clId="{2F869154-330E-4855-9DD7-3209BA2B4F7D}" dt="2025-04-23T07:57:06.777" v="344" actId="20577"/>
          <ac:spMkLst>
            <pc:docMk/>
            <pc:sldMk cId="1711151710" sldId="309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8:01:01.451" v="430" actId="113"/>
          <ac:spMkLst>
            <pc:docMk/>
            <pc:sldMk cId="1711151710" sldId="309"/>
            <ac:spMk id="13" creationId="{2F16C86F-8FD7-27FF-463A-4680529831E6}"/>
          </ac:spMkLst>
        </pc:spChg>
        <pc:picChg chg="add mod">
          <ac:chgData name="Davor Dujak" userId="bfb324a9-4809-4493-a995-7f4ea2a7c175" providerId="ADAL" clId="{2F869154-330E-4855-9DD7-3209BA2B4F7D}" dt="2025-04-23T08:00:42.695" v="427"/>
          <ac:picMkLst>
            <pc:docMk/>
            <pc:sldMk cId="1711151710" sldId="309"/>
            <ac:picMk id="29" creationId="{696C6E26-3746-7540-3B7B-588F9228DB49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43.728" v="428"/>
        <pc:sldMkLst>
          <pc:docMk/>
          <pc:sldMk cId="2507943547" sldId="310"/>
        </pc:sldMkLst>
        <pc:spChg chg="mod">
          <ac:chgData name="Davor Dujak" userId="bfb324a9-4809-4493-a995-7f4ea2a7c175" providerId="ADAL" clId="{2F869154-330E-4855-9DD7-3209BA2B4F7D}" dt="2025-04-23T07:57:13.910" v="347" actId="20577"/>
          <ac:spMkLst>
            <pc:docMk/>
            <pc:sldMk cId="2507943547" sldId="310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0:43.728" v="428"/>
          <ac:picMkLst>
            <pc:docMk/>
            <pc:sldMk cId="2507943547" sldId="310"/>
            <ac:picMk id="10" creationId="{1B5937B5-72C0-9B83-C49F-FA59F32EF9E2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4.105" v="431"/>
        <pc:sldMkLst>
          <pc:docMk/>
          <pc:sldMk cId="643994485" sldId="312"/>
        </pc:sldMkLst>
        <pc:spChg chg="mod">
          <ac:chgData name="Davor Dujak" userId="bfb324a9-4809-4493-a995-7f4ea2a7c175" providerId="ADAL" clId="{2F869154-330E-4855-9DD7-3209BA2B4F7D}" dt="2025-04-23T07:57:19.495" v="350" actId="20577"/>
          <ac:spMkLst>
            <pc:docMk/>
            <pc:sldMk cId="643994485" sldId="312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1:04.105" v="431"/>
          <ac:picMkLst>
            <pc:docMk/>
            <pc:sldMk cId="643994485" sldId="312"/>
            <ac:picMk id="2" creationId="{10AE1FB8-104C-C590-0BB9-F63286B7D296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5.663" v="432"/>
        <pc:sldMkLst>
          <pc:docMk/>
          <pc:sldMk cId="356563668" sldId="313"/>
        </pc:sldMkLst>
        <pc:spChg chg="mod">
          <ac:chgData name="Davor Dujak" userId="bfb324a9-4809-4493-a995-7f4ea2a7c175" providerId="ADAL" clId="{2F869154-330E-4855-9DD7-3209BA2B4F7D}" dt="2025-04-23T07:57:25.072" v="353" actId="20577"/>
          <ac:spMkLst>
            <pc:docMk/>
            <pc:sldMk cId="356563668" sldId="313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1:05.663" v="432"/>
          <ac:picMkLst>
            <pc:docMk/>
            <pc:sldMk cId="356563668" sldId="313"/>
            <ac:picMk id="7" creationId="{C6C527BB-5915-1CF8-7CDB-9948916DEE59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6.976" v="433"/>
        <pc:sldMkLst>
          <pc:docMk/>
          <pc:sldMk cId="3538401941" sldId="314"/>
        </pc:sldMkLst>
        <pc:spChg chg="mod">
          <ac:chgData name="Davor Dujak" userId="bfb324a9-4809-4493-a995-7f4ea2a7c175" providerId="ADAL" clId="{2F869154-330E-4855-9DD7-3209BA2B4F7D}" dt="2025-04-23T07:57:31.486" v="356" actId="20577"/>
          <ac:spMkLst>
            <pc:docMk/>
            <pc:sldMk cId="3538401941" sldId="314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1:06.976" v="433"/>
          <ac:picMkLst>
            <pc:docMk/>
            <pc:sldMk cId="3538401941" sldId="314"/>
            <ac:picMk id="11" creationId="{DF080AD3-21A0-55B0-801B-D81DE99C1BFB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7.955" v="434"/>
        <pc:sldMkLst>
          <pc:docMk/>
          <pc:sldMk cId="1184978011" sldId="315"/>
        </pc:sldMkLst>
        <pc:spChg chg="mod">
          <ac:chgData name="Davor Dujak" userId="bfb324a9-4809-4493-a995-7f4ea2a7c175" providerId="ADAL" clId="{2F869154-330E-4855-9DD7-3209BA2B4F7D}" dt="2025-04-23T07:57:38.749" v="359" actId="20577"/>
          <ac:spMkLst>
            <pc:docMk/>
            <pc:sldMk cId="1184978011" sldId="315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7:48.096" v="362" actId="14100"/>
          <ac:spMkLst>
            <pc:docMk/>
            <pc:sldMk cId="1184978011" sldId="315"/>
            <ac:spMk id="42" creationId="{0203035A-B8D4-6583-5ADE-F737520280B4}"/>
          </ac:spMkLst>
        </pc:spChg>
        <pc:picChg chg="add mod">
          <ac:chgData name="Davor Dujak" userId="bfb324a9-4809-4493-a995-7f4ea2a7c175" providerId="ADAL" clId="{2F869154-330E-4855-9DD7-3209BA2B4F7D}" dt="2025-04-23T08:01:07.955" v="434"/>
          <ac:picMkLst>
            <pc:docMk/>
            <pc:sldMk cId="1184978011" sldId="315"/>
            <ac:picMk id="7" creationId="{C2122224-19F8-B016-CDD5-13111747BD4B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8.959" v="435"/>
        <pc:sldMkLst>
          <pc:docMk/>
          <pc:sldMk cId="4208100215" sldId="316"/>
        </pc:sldMkLst>
        <pc:spChg chg="mod">
          <ac:chgData name="Davor Dujak" userId="bfb324a9-4809-4493-a995-7f4ea2a7c175" providerId="ADAL" clId="{2F869154-330E-4855-9DD7-3209BA2B4F7D}" dt="2025-04-23T07:58:02.790" v="366" actId="20577"/>
          <ac:spMkLst>
            <pc:docMk/>
            <pc:sldMk cId="4208100215" sldId="316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7:59.368" v="363" actId="6549"/>
          <ac:spMkLst>
            <pc:docMk/>
            <pc:sldMk cId="4208100215" sldId="316"/>
            <ac:spMk id="42" creationId="{0203035A-B8D4-6583-5ADE-F737520280B4}"/>
          </ac:spMkLst>
        </pc:spChg>
        <pc:picChg chg="add mod">
          <ac:chgData name="Davor Dujak" userId="bfb324a9-4809-4493-a995-7f4ea2a7c175" providerId="ADAL" clId="{2F869154-330E-4855-9DD7-3209BA2B4F7D}" dt="2025-04-23T08:01:08.959" v="435"/>
          <ac:picMkLst>
            <pc:docMk/>
            <pc:sldMk cId="4208100215" sldId="316"/>
            <ac:picMk id="11" creationId="{B944490D-2F7D-EC33-ED7E-6EF4FEE2D3EA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9.942" v="436"/>
        <pc:sldMkLst>
          <pc:docMk/>
          <pc:sldMk cId="705875357" sldId="317"/>
        </pc:sldMkLst>
        <pc:spChg chg="mod">
          <ac:chgData name="Davor Dujak" userId="bfb324a9-4809-4493-a995-7f4ea2a7c175" providerId="ADAL" clId="{2F869154-330E-4855-9DD7-3209BA2B4F7D}" dt="2025-04-23T07:58:07.996" v="369" actId="20577"/>
          <ac:spMkLst>
            <pc:docMk/>
            <pc:sldMk cId="705875357" sldId="317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9:28.437" v="407" actId="20577"/>
          <ac:spMkLst>
            <pc:docMk/>
            <pc:sldMk cId="705875357" sldId="317"/>
            <ac:spMk id="12" creationId="{DF551777-15D6-28E2-B804-64064965E293}"/>
          </ac:spMkLst>
        </pc:spChg>
        <pc:picChg chg="add mod">
          <ac:chgData name="Davor Dujak" userId="bfb324a9-4809-4493-a995-7f4ea2a7c175" providerId="ADAL" clId="{2F869154-330E-4855-9DD7-3209BA2B4F7D}" dt="2025-04-23T08:01:09.942" v="436"/>
          <ac:picMkLst>
            <pc:docMk/>
            <pc:sldMk cId="705875357" sldId="317"/>
            <ac:picMk id="7" creationId="{28458126-1078-9347-9605-C5117890E73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A5503-C921-4653-827A-141311A739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BCB58C-0D47-4199-8FE1-63BDED146729}">
      <dgm:prSet phldrT="[Tekst]"/>
      <dgm:spPr/>
      <dgm:t>
        <a:bodyPr/>
        <a:lstStyle/>
        <a:p>
          <a:r>
            <a:rPr lang="hr" dirty="0"/>
            <a:t>Transportna </a:t>
          </a:r>
          <a:r>
            <a:rPr lang="hr" dirty="0" err="1"/>
            <a:t>logistika</a:t>
          </a:r>
          <a:endParaRPr lang="pl-PL" dirty="0"/>
        </a:p>
      </dgm:t>
    </dgm:pt>
    <dgm:pt modelId="{BC705B10-9DAA-479E-A499-A241B6058CF2}" type="parTrans" cxnId="{2C8CC3B4-7CA9-47A0-870F-3464E1B69D0A}">
      <dgm:prSet/>
      <dgm:spPr/>
      <dgm:t>
        <a:bodyPr/>
        <a:lstStyle/>
        <a:p>
          <a:endParaRPr lang="pl-PL"/>
        </a:p>
      </dgm:t>
    </dgm:pt>
    <dgm:pt modelId="{1EA28DF4-8F1A-4766-A3D7-A8CD9ABEEC74}" type="sibTrans" cxnId="{2C8CC3B4-7CA9-47A0-870F-3464E1B69D0A}">
      <dgm:prSet/>
      <dgm:spPr/>
      <dgm:t>
        <a:bodyPr/>
        <a:lstStyle/>
        <a:p>
          <a:endParaRPr lang="pl-PL"/>
        </a:p>
      </dgm:t>
    </dgm:pt>
    <dgm:pt modelId="{C7ADAC95-F479-45D2-9CB6-DB6C69845A12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tereti</a:t>
          </a:r>
          <a:endParaRPr lang="pl-PL" dirty="0"/>
        </a:p>
      </dgm:t>
    </dgm:pt>
    <dgm:pt modelId="{AFC411B0-84B3-44EB-950E-260B25416293}" type="parTrans" cxnId="{A963516A-2971-4624-94D3-D0801B552D7B}">
      <dgm:prSet/>
      <dgm:spPr/>
      <dgm:t>
        <a:bodyPr/>
        <a:lstStyle/>
        <a:p>
          <a:endParaRPr lang="pl-PL"/>
        </a:p>
      </dgm:t>
    </dgm:pt>
    <dgm:pt modelId="{CA1993D2-F61F-4EB0-B754-89C2B1EF5EE3}" type="sibTrans" cxnId="{A963516A-2971-4624-94D3-D0801B552D7B}">
      <dgm:prSet/>
      <dgm:spPr/>
      <dgm:t>
        <a:bodyPr/>
        <a:lstStyle/>
        <a:p>
          <a:endParaRPr lang="pl-PL"/>
        </a:p>
      </dgm:t>
    </dgm:pt>
    <dgm:pt modelId="{57C7A254-3C07-40B4-AE19-2C0A9DF1ACFD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konsolidacijske stanice </a:t>
          </a:r>
        </a:p>
      </dgm:t>
    </dgm:pt>
    <dgm:pt modelId="{8547EF8D-EEF2-481B-9B29-7EA43E4B4766}" type="parTrans" cxnId="{0FCCA553-849D-4B52-877D-B7EFE63D6989}">
      <dgm:prSet/>
      <dgm:spPr/>
      <dgm:t>
        <a:bodyPr/>
        <a:lstStyle/>
        <a:p>
          <a:endParaRPr lang="pl-PL"/>
        </a:p>
      </dgm:t>
    </dgm:pt>
    <dgm:pt modelId="{49958844-5865-4AB7-8333-D344A9FD6D66}" type="sibTrans" cxnId="{0FCCA553-849D-4B52-877D-B7EFE63D6989}">
      <dgm:prSet/>
      <dgm:spPr/>
      <dgm:t>
        <a:bodyPr/>
        <a:lstStyle/>
        <a:p>
          <a:endParaRPr lang="pl-PL"/>
        </a:p>
      </dgm:t>
    </dgm:pt>
    <dgm:pt modelId="{72F30FBD-4E45-4727-8623-810C4AE5A803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transportna čvorišta</a:t>
          </a:r>
          <a:endParaRPr lang="pl-PL" dirty="0"/>
        </a:p>
      </dgm:t>
    </dgm:pt>
    <dgm:pt modelId="{2BBD6195-7A36-4682-BB08-E74C8D2B5844}" type="parTrans" cxnId="{8F0E06A1-A098-4300-A9E9-BF1335BD85FE}">
      <dgm:prSet/>
      <dgm:spPr/>
      <dgm:t>
        <a:bodyPr/>
        <a:lstStyle/>
        <a:p>
          <a:endParaRPr lang="pl-PL"/>
        </a:p>
      </dgm:t>
    </dgm:pt>
    <dgm:pt modelId="{D4904272-8FE6-4132-9666-10A523D7404E}" type="sibTrans" cxnId="{8F0E06A1-A098-4300-A9E9-BF1335BD85FE}">
      <dgm:prSet/>
      <dgm:spPr/>
      <dgm:t>
        <a:bodyPr/>
        <a:lstStyle/>
        <a:p>
          <a:endParaRPr lang="pl-PL"/>
        </a:p>
      </dgm:t>
    </dgm:pt>
    <dgm:pt modelId="{4099E642-8AED-4D60-875B-689CC4ED74C5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transportna mreža</a:t>
          </a:r>
        </a:p>
      </dgm:t>
    </dgm:pt>
    <dgm:pt modelId="{423E2CD0-7438-4C90-86C3-B76FDB550AC1}" type="parTrans" cxnId="{E95E4430-7BFD-4A7B-8472-1317D80E3A33}">
      <dgm:prSet/>
      <dgm:spPr/>
      <dgm:t>
        <a:bodyPr/>
        <a:lstStyle/>
        <a:p>
          <a:endParaRPr lang="pl-PL"/>
        </a:p>
      </dgm:t>
    </dgm:pt>
    <dgm:pt modelId="{F273EBD1-20C0-44B0-B151-7C42E14489B1}" type="sibTrans" cxnId="{E95E4430-7BFD-4A7B-8472-1317D80E3A33}">
      <dgm:prSet/>
      <dgm:spPr/>
      <dgm:t>
        <a:bodyPr/>
        <a:lstStyle/>
        <a:p>
          <a:endParaRPr lang="pl-PL"/>
        </a:p>
      </dgm:t>
    </dgm:pt>
    <dgm:pt modelId="{A90890E6-56C8-4CB6-BAFF-09761901CB9A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vozni </a:t>
          </a:r>
          <a:r>
            <a:rPr lang="hr" dirty="0" err="1"/>
            <a:t>park</a:t>
          </a:r>
          <a:endParaRPr lang="pl-PL" dirty="0"/>
        </a:p>
      </dgm:t>
    </dgm:pt>
    <dgm:pt modelId="{D8A629A5-8DAF-4C91-91D9-A5223B92753C}" type="parTrans" cxnId="{25DEF354-90DE-4F97-B2C8-CC1913775715}">
      <dgm:prSet/>
      <dgm:spPr/>
      <dgm:t>
        <a:bodyPr/>
        <a:lstStyle/>
        <a:p>
          <a:endParaRPr lang="pl-PL"/>
        </a:p>
      </dgm:t>
    </dgm:pt>
    <dgm:pt modelId="{A9AB6147-7CF3-4B86-9046-F654AFDDD28A}" type="sibTrans" cxnId="{25DEF354-90DE-4F97-B2C8-CC1913775715}">
      <dgm:prSet/>
      <dgm:spPr/>
      <dgm:t>
        <a:bodyPr/>
        <a:lstStyle/>
        <a:p>
          <a:endParaRPr lang="pl-PL"/>
        </a:p>
      </dgm:t>
    </dgm:pt>
    <dgm:pt modelId="{39863AF2-6920-451C-888C-7C122567C2A0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rukovanje opremom</a:t>
          </a:r>
          <a:endParaRPr lang="pl-PL" dirty="0"/>
        </a:p>
      </dgm:t>
    </dgm:pt>
    <dgm:pt modelId="{CFE06303-A020-4A81-AC7F-31B5351A5FF3}" type="parTrans" cxnId="{8F550364-1FAC-4AAF-A63F-576E0D104BC8}">
      <dgm:prSet/>
      <dgm:spPr/>
      <dgm:t>
        <a:bodyPr/>
        <a:lstStyle/>
        <a:p>
          <a:endParaRPr lang="pl-PL"/>
        </a:p>
      </dgm:t>
    </dgm:pt>
    <dgm:pt modelId="{D6C88F89-D176-4FF0-A2F7-88AA6925CA96}" type="sibTrans" cxnId="{8F550364-1FAC-4AAF-A63F-576E0D104BC8}">
      <dgm:prSet/>
      <dgm:spPr/>
      <dgm:t>
        <a:bodyPr/>
        <a:lstStyle/>
        <a:p>
          <a:endParaRPr lang="pl-PL"/>
        </a:p>
      </dgm:t>
    </dgm:pt>
    <dgm:pt modelId="{CC418194-8C5E-47DE-91A0-33D056929DEC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-HR" dirty="0"/>
            <a:t>S</a:t>
          </a:r>
          <a:r>
            <a:rPr lang="hr" dirty="0"/>
            <a:t>udionici logističkog procesa</a:t>
          </a:r>
          <a:endParaRPr lang="pl-PL" dirty="0"/>
        </a:p>
      </dgm:t>
    </dgm:pt>
    <dgm:pt modelId="{2927925B-49AD-408F-BAA2-F83B91C0A2EA}" type="parTrans" cxnId="{37679F4C-8DFD-45A1-B76C-ACB050FA2F7F}">
      <dgm:prSet/>
      <dgm:spPr/>
      <dgm:t>
        <a:bodyPr/>
        <a:lstStyle/>
        <a:p>
          <a:endParaRPr lang="pl-PL"/>
        </a:p>
      </dgm:t>
    </dgm:pt>
    <dgm:pt modelId="{76AB0DA5-C74C-478A-8D5E-3BB029D577EC}" type="sibTrans" cxnId="{37679F4C-8DFD-45A1-B76C-ACB050FA2F7F}">
      <dgm:prSet/>
      <dgm:spPr/>
      <dgm:t>
        <a:bodyPr/>
        <a:lstStyle/>
        <a:p>
          <a:endParaRPr lang="pl-PL"/>
        </a:p>
      </dgm:t>
    </dgm:pt>
    <dgm:pt modelId="{A4D1FCE1-4263-4FDA-BD57-52E4C2459AD8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transportni </a:t>
          </a:r>
          <a:r>
            <a:rPr lang="hr" dirty="0" err="1"/>
            <a:t>kontejneri</a:t>
          </a:r>
          <a:endParaRPr lang="pl-PL" dirty="0"/>
        </a:p>
      </dgm:t>
    </dgm:pt>
    <dgm:pt modelId="{6E55F768-BF17-4F9D-AC13-52922298FCFF}" type="parTrans" cxnId="{B093B3B5-4D94-4BE3-9652-AFF1CEF25739}">
      <dgm:prSet/>
      <dgm:spPr/>
      <dgm:t>
        <a:bodyPr/>
        <a:lstStyle/>
        <a:p>
          <a:endParaRPr lang="pl-PL"/>
        </a:p>
      </dgm:t>
    </dgm:pt>
    <dgm:pt modelId="{7E2EEDEF-47E6-4816-B4FD-C7B660689E77}" type="sibTrans" cxnId="{B093B3B5-4D94-4BE3-9652-AFF1CEF25739}">
      <dgm:prSet/>
      <dgm:spPr/>
      <dgm:t>
        <a:bodyPr/>
        <a:lstStyle/>
        <a:p>
          <a:endParaRPr lang="pl-PL"/>
        </a:p>
      </dgm:t>
    </dgm:pt>
    <dgm:pt modelId="{DAE918B8-7197-40E0-9DA8-AC4D54CBCFF4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pakiranje </a:t>
          </a:r>
        </a:p>
      </dgm:t>
    </dgm:pt>
    <dgm:pt modelId="{D4EEA4D3-76D3-4474-B7C0-76711D0CC0AA}" type="parTrans" cxnId="{F5A0128C-E0F9-41BF-8E36-66B0BFECD94A}">
      <dgm:prSet/>
      <dgm:spPr/>
      <dgm:t>
        <a:bodyPr/>
        <a:lstStyle/>
        <a:p>
          <a:endParaRPr lang="pl-PL"/>
        </a:p>
      </dgm:t>
    </dgm:pt>
    <dgm:pt modelId="{968C33C4-0274-475A-AA65-0F45DB922576}" type="sibTrans" cxnId="{F5A0128C-E0F9-41BF-8E36-66B0BFECD94A}">
      <dgm:prSet/>
      <dgm:spPr/>
      <dgm:t>
        <a:bodyPr/>
        <a:lstStyle/>
        <a:p>
          <a:endParaRPr lang="pl-PL"/>
        </a:p>
      </dgm:t>
    </dgm:pt>
    <dgm:pt modelId="{3EF32609-909C-45B3-A223-8CF903F3EAB5}" type="pres">
      <dgm:prSet presAssocID="{0AEA5503-C921-4653-827A-141311A739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4FC443-FC75-4673-97D4-D9A6A2954B6B}" type="pres">
      <dgm:prSet presAssocID="{66BCB58C-0D47-4199-8FE1-63BDED146729}" presName="root1" presStyleCnt="0"/>
      <dgm:spPr/>
    </dgm:pt>
    <dgm:pt modelId="{32C36331-EF12-40C6-A935-DABA16899143}" type="pres">
      <dgm:prSet presAssocID="{66BCB58C-0D47-4199-8FE1-63BDED146729}" presName="LevelOneTextNode" presStyleLbl="node0" presStyleIdx="0" presStyleCnt="1">
        <dgm:presLayoutVars>
          <dgm:chPref val="3"/>
        </dgm:presLayoutVars>
      </dgm:prSet>
      <dgm:spPr/>
    </dgm:pt>
    <dgm:pt modelId="{C0748ADE-EC87-4831-B0B8-C9CC2D70A114}" type="pres">
      <dgm:prSet presAssocID="{66BCB58C-0D47-4199-8FE1-63BDED146729}" presName="level2hierChild" presStyleCnt="0"/>
      <dgm:spPr/>
    </dgm:pt>
    <dgm:pt modelId="{580B1B7B-F097-4D07-A064-9B1F09695E46}" type="pres">
      <dgm:prSet presAssocID="{AFC411B0-84B3-44EB-950E-260B25416293}" presName="conn2-1" presStyleLbl="parChTrans1D2" presStyleIdx="0" presStyleCnt="9"/>
      <dgm:spPr/>
    </dgm:pt>
    <dgm:pt modelId="{9D4D6D69-F55B-4251-9DA3-FA4B906BB509}" type="pres">
      <dgm:prSet presAssocID="{AFC411B0-84B3-44EB-950E-260B25416293}" presName="connTx" presStyleLbl="parChTrans1D2" presStyleIdx="0" presStyleCnt="9"/>
      <dgm:spPr/>
    </dgm:pt>
    <dgm:pt modelId="{68AF93F8-D5D7-45DF-B10D-022F7BB102CA}" type="pres">
      <dgm:prSet presAssocID="{C7ADAC95-F479-45D2-9CB6-DB6C69845A12}" presName="root2" presStyleCnt="0"/>
      <dgm:spPr/>
    </dgm:pt>
    <dgm:pt modelId="{89B16DD4-5995-4FA2-9174-1465724E9388}" type="pres">
      <dgm:prSet presAssocID="{C7ADAC95-F479-45D2-9CB6-DB6C69845A12}" presName="LevelTwoTextNode" presStyleLbl="node2" presStyleIdx="0" presStyleCnt="9">
        <dgm:presLayoutVars>
          <dgm:chPref val="3"/>
        </dgm:presLayoutVars>
      </dgm:prSet>
      <dgm:spPr/>
    </dgm:pt>
    <dgm:pt modelId="{4347C027-B8E4-4B90-A6B6-7BDD2DE2EA70}" type="pres">
      <dgm:prSet presAssocID="{C7ADAC95-F479-45D2-9CB6-DB6C69845A12}" presName="level3hierChild" presStyleCnt="0"/>
      <dgm:spPr/>
    </dgm:pt>
    <dgm:pt modelId="{A30DF047-BC6C-4D46-931A-AB133A22F02D}" type="pres">
      <dgm:prSet presAssocID="{8547EF8D-EEF2-481B-9B29-7EA43E4B4766}" presName="conn2-1" presStyleLbl="parChTrans1D2" presStyleIdx="1" presStyleCnt="9"/>
      <dgm:spPr/>
    </dgm:pt>
    <dgm:pt modelId="{6B78ACAF-19D0-4870-873F-6824C54E06C8}" type="pres">
      <dgm:prSet presAssocID="{8547EF8D-EEF2-481B-9B29-7EA43E4B4766}" presName="connTx" presStyleLbl="parChTrans1D2" presStyleIdx="1" presStyleCnt="9"/>
      <dgm:spPr/>
    </dgm:pt>
    <dgm:pt modelId="{D1D7621E-D066-4546-9589-5E7668442D7D}" type="pres">
      <dgm:prSet presAssocID="{57C7A254-3C07-40B4-AE19-2C0A9DF1ACFD}" presName="root2" presStyleCnt="0"/>
      <dgm:spPr/>
    </dgm:pt>
    <dgm:pt modelId="{128D3C75-6302-479D-8359-4FE68B232276}" type="pres">
      <dgm:prSet presAssocID="{57C7A254-3C07-40B4-AE19-2C0A9DF1ACFD}" presName="LevelTwoTextNode" presStyleLbl="node2" presStyleIdx="1" presStyleCnt="9">
        <dgm:presLayoutVars>
          <dgm:chPref val="3"/>
        </dgm:presLayoutVars>
      </dgm:prSet>
      <dgm:spPr/>
    </dgm:pt>
    <dgm:pt modelId="{8B3EB43D-84FD-491C-876B-AE2A487BED0F}" type="pres">
      <dgm:prSet presAssocID="{57C7A254-3C07-40B4-AE19-2C0A9DF1ACFD}" presName="level3hierChild" presStyleCnt="0"/>
      <dgm:spPr/>
    </dgm:pt>
    <dgm:pt modelId="{1C523267-BCF9-45DE-BCBF-2A7C9D2AC090}" type="pres">
      <dgm:prSet presAssocID="{2BBD6195-7A36-4682-BB08-E74C8D2B5844}" presName="conn2-1" presStyleLbl="parChTrans1D2" presStyleIdx="2" presStyleCnt="9"/>
      <dgm:spPr/>
    </dgm:pt>
    <dgm:pt modelId="{BF69EEC1-4B42-4CDD-9FAB-2A63A3DDBB56}" type="pres">
      <dgm:prSet presAssocID="{2BBD6195-7A36-4682-BB08-E74C8D2B5844}" presName="connTx" presStyleLbl="parChTrans1D2" presStyleIdx="2" presStyleCnt="9"/>
      <dgm:spPr/>
    </dgm:pt>
    <dgm:pt modelId="{EEAA5907-5338-4439-940F-74083DC23B9D}" type="pres">
      <dgm:prSet presAssocID="{72F30FBD-4E45-4727-8623-810C4AE5A803}" presName="root2" presStyleCnt="0"/>
      <dgm:spPr/>
    </dgm:pt>
    <dgm:pt modelId="{5E98B18F-ECAF-4C30-94EF-857425093E67}" type="pres">
      <dgm:prSet presAssocID="{72F30FBD-4E45-4727-8623-810C4AE5A803}" presName="LevelTwoTextNode" presStyleLbl="node2" presStyleIdx="2" presStyleCnt="9">
        <dgm:presLayoutVars>
          <dgm:chPref val="3"/>
        </dgm:presLayoutVars>
      </dgm:prSet>
      <dgm:spPr/>
    </dgm:pt>
    <dgm:pt modelId="{E17415BF-9C20-4C59-AA88-1E5B98348C58}" type="pres">
      <dgm:prSet presAssocID="{72F30FBD-4E45-4727-8623-810C4AE5A803}" presName="level3hierChild" presStyleCnt="0"/>
      <dgm:spPr/>
    </dgm:pt>
    <dgm:pt modelId="{A08F7414-59AF-4424-AC43-D1A241D2E90D}" type="pres">
      <dgm:prSet presAssocID="{423E2CD0-7438-4C90-86C3-B76FDB550AC1}" presName="conn2-1" presStyleLbl="parChTrans1D2" presStyleIdx="3" presStyleCnt="9"/>
      <dgm:spPr/>
    </dgm:pt>
    <dgm:pt modelId="{7B1A464C-B83E-4FD4-ADD6-29B1E2E4D7C2}" type="pres">
      <dgm:prSet presAssocID="{423E2CD0-7438-4C90-86C3-B76FDB550AC1}" presName="connTx" presStyleLbl="parChTrans1D2" presStyleIdx="3" presStyleCnt="9"/>
      <dgm:spPr/>
    </dgm:pt>
    <dgm:pt modelId="{A20FA125-6F63-4C81-A5ED-89274A4FF4D9}" type="pres">
      <dgm:prSet presAssocID="{4099E642-8AED-4D60-875B-689CC4ED74C5}" presName="root2" presStyleCnt="0"/>
      <dgm:spPr/>
    </dgm:pt>
    <dgm:pt modelId="{BB8CFF62-B53B-47AE-9E91-5E308F835188}" type="pres">
      <dgm:prSet presAssocID="{4099E642-8AED-4D60-875B-689CC4ED74C5}" presName="LevelTwoTextNode" presStyleLbl="node2" presStyleIdx="3" presStyleCnt="9">
        <dgm:presLayoutVars>
          <dgm:chPref val="3"/>
        </dgm:presLayoutVars>
      </dgm:prSet>
      <dgm:spPr/>
    </dgm:pt>
    <dgm:pt modelId="{5542E926-6BD9-45FF-89A6-6EC32ED0B49B}" type="pres">
      <dgm:prSet presAssocID="{4099E642-8AED-4D60-875B-689CC4ED74C5}" presName="level3hierChild" presStyleCnt="0"/>
      <dgm:spPr/>
    </dgm:pt>
    <dgm:pt modelId="{E6BAB16A-2915-4FBF-BD74-7D2DEE0B08F4}" type="pres">
      <dgm:prSet presAssocID="{D8A629A5-8DAF-4C91-91D9-A5223B92753C}" presName="conn2-1" presStyleLbl="parChTrans1D2" presStyleIdx="4" presStyleCnt="9"/>
      <dgm:spPr/>
    </dgm:pt>
    <dgm:pt modelId="{A0372B0C-2F08-4484-9A4D-BD80D5290003}" type="pres">
      <dgm:prSet presAssocID="{D8A629A5-8DAF-4C91-91D9-A5223B92753C}" presName="connTx" presStyleLbl="parChTrans1D2" presStyleIdx="4" presStyleCnt="9"/>
      <dgm:spPr/>
    </dgm:pt>
    <dgm:pt modelId="{9B48EB55-A040-490D-A4BC-3A3D8824D1F7}" type="pres">
      <dgm:prSet presAssocID="{A90890E6-56C8-4CB6-BAFF-09761901CB9A}" presName="root2" presStyleCnt="0"/>
      <dgm:spPr/>
    </dgm:pt>
    <dgm:pt modelId="{96D05921-9D74-43A6-9C7E-559C9CEED4D6}" type="pres">
      <dgm:prSet presAssocID="{A90890E6-56C8-4CB6-BAFF-09761901CB9A}" presName="LevelTwoTextNode" presStyleLbl="node2" presStyleIdx="4" presStyleCnt="9">
        <dgm:presLayoutVars>
          <dgm:chPref val="3"/>
        </dgm:presLayoutVars>
      </dgm:prSet>
      <dgm:spPr/>
    </dgm:pt>
    <dgm:pt modelId="{328D9709-D0EC-4585-9E1A-D5FD0B75DB4E}" type="pres">
      <dgm:prSet presAssocID="{A90890E6-56C8-4CB6-BAFF-09761901CB9A}" presName="level3hierChild" presStyleCnt="0"/>
      <dgm:spPr/>
    </dgm:pt>
    <dgm:pt modelId="{4846CE16-97FF-4C6A-9A8A-7948989A27A4}" type="pres">
      <dgm:prSet presAssocID="{CFE06303-A020-4A81-AC7F-31B5351A5FF3}" presName="conn2-1" presStyleLbl="parChTrans1D2" presStyleIdx="5" presStyleCnt="9"/>
      <dgm:spPr/>
    </dgm:pt>
    <dgm:pt modelId="{93A641C6-F1BB-4D6F-AA26-BBC7FA0DE80E}" type="pres">
      <dgm:prSet presAssocID="{CFE06303-A020-4A81-AC7F-31B5351A5FF3}" presName="connTx" presStyleLbl="parChTrans1D2" presStyleIdx="5" presStyleCnt="9"/>
      <dgm:spPr/>
    </dgm:pt>
    <dgm:pt modelId="{08C6A4DE-FCF9-46C0-96D3-82C99AF2672E}" type="pres">
      <dgm:prSet presAssocID="{39863AF2-6920-451C-888C-7C122567C2A0}" presName="root2" presStyleCnt="0"/>
      <dgm:spPr/>
    </dgm:pt>
    <dgm:pt modelId="{2C807540-BA50-4512-BBEF-7F8459AA671F}" type="pres">
      <dgm:prSet presAssocID="{39863AF2-6920-451C-888C-7C122567C2A0}" presName="LevelTwoTextNode" presStyleLbl="node2" presStyleIdx="5" presStyleCnt="9">
        <dgm:presLayoutVars>
          <dgm:chPref val="3"/>
        </dgm:presLayoutVars>
      </dgm:prSet>
      <dgm:spPr/>
    </dgm:pt>
    <dgm:pt modelId="{7660CA0E-BEF0-4035-B2C8-07F8E589CF5A}" type="pres">
      <dgm:prSet presAssocID="{39863AF2-6920-451C-888C-7C122567C2A0}" presName="level3hierChild" presStyleCnt="0"/>
      <dgm:spPr/>
    </dgm:pt>
    <dgm:pt modelId="{7C4DA0C6-A6E6-4C28-904F-461C2C0AEA13}" type="pres">
      <dgm:prSet presAssocID="{2927925B-49AD-408F-BAA2-F83B91C0A2EA}" presName="conn2-1" presStyleLbl="parChTrans1D2" presStyleIdx="6" presStyleCnt="9"/>
      <dgm:spPr/>
    </dgm:pt>
    <dgm:pt modelId="{EA3D32BB-B946-4409-B59F-DD102B09845D}" type="pres">
      <dgm:prSet presAssocID="{2927925B-49AD-408F-BAA2-F83B91C0A2EA}" presName="connTx" presStyleLbl="parChTrans1D2" presStyleIdx="6" presStyleCnt="9"/>
      <dgm:spPr/>
    </dgm:pt>
    <dgm:pt modelId="{58251088-A4B3-4F30-9325-0E43D768D660}" type="pres">
      <dgm:prSet presAssocID="{CC418194-8C5E-47DE-91A0-33D056929DEC}" presName="root2" presStyleCnt="0"/>
      <dgm:spPr/>
    </dgm:pt>
    <dgm:pt modelId="{D98DA43A-E964-4BF6-8A51-4B71DB51CDBD}" type="pres">
      <dgm:prSet presAssocID="{CC418194-8C5E-47DE-91A0-33D056929DEC}" presName="LevelTwoTextNode" presStyleLbl="node2" presStyleIdx="6" presStyleCnt="9">
        <dgm:presLayoutVars>
          <dgm:chPref val="3"/>
        </dgm:presLayoutVars>
      </dgm:prSet>
      <dgm:spPr/>
    </dgm:pt>
    <dgm:pt modelId="{F2D3C245-DCCF-436F-A91E-4D1872DE0436}" type="pres">
      <dgm:prSet presAssocID="{CC418194-8C5E-47DE-91A0-33D056929DEC}" presName="level3hierChild" presStyleCnt="0"/>
      <dgm:spPr/>
    </dgm:pt>
    <dgm:pt modelId="{00E6E530-71D1-476F-979D-8AB15A871DC6}" type="pres">
      <dgm:prSet presAssocID="{6E55F768-BF17-4F9D-AC13-52922298FCFF}" presName="conn2-1" presStyleLbl="parChTrans1D2" presStyleIdx="7" presStyleCnt="9"/>
      <dgm:spPr/>
    </dgm:pt>
    <dgm:pt modelId="{C4E71267-88C2-40A2-8C35-4F73B140A540}" type="pres">
      <dgm:prSet presAssocID="{6E55F768-BF17-4F9D-AC13-52922298FCFF}" presName="connTx" presStyleLbl="parChTrans1D2" presStyleIdx="7" presStyleCnt="9"/>
      <dgm:spPr/>
    </dgm:pt>
    <dgm:pt modelId="{CCE13133-E611-4E63-A8D0-FBD188729611}" type="pres">
      <dgm:prSet presAssocID="{A4D1FCE1-4263-4FDA-BD57-52E4C2459AD8}" presName="root2" presStyleCnt="0"/>
      <dgm:spPr/>
    </dgm:pt>
    <dgm:pt modelId="{0810E3BC-D9EC-43E9-8883-61B7B0F714AE}" type="pres">
      <dgm:prSet presAssocID="{A4D1FCE1-4263-4FDA-BD57-52E4C2459AD8}" presName="LevelTwoTextNode" presStyleLbl="node2" presStyleIdx="7" presStyleCnt="9">
        <dgm:presLayoutVars>
          <dgm:chPref val="3"/>
        </dgm:presLayoutVars>
      </dgm:prSet>
      <dgm:spPr/>
    </dgm:pt>
    <dgm:pt modelId="{EC00C976-4E2D-415A-A613-CD0BD7A8C083}" type="pres">
      <dgm:prSet presAssocID="{A4D1FCE1-4263-4FDA-BD57-52E4C2459AD8}" presName="level3hierChild" presStyleCnt="0"/>
      <dgm:spPr/>
    </dgm:pt>
    <dgm:pt modelId="{5555940E-4D32-4A00-AA97-F1FC14D456BA}" type="pres">
      <dgm:prSet presAssocID="{D4EEA4D3-76D3-4474-B7C0-76711D0CC0AA}" presName="conn2-1" presStyleLbl="parChTrans1D2" presStyleIdx="8" presStyleCnt="9"/>
      <dgm:spPr/>
    </dgm:pt>
    <dgm:pt modelId="{A48FCD83-58F6-4A92-8AF1-0ED54AAEBA7C}" type="pres">
      <dgm:prSet presAssocID="{D4EEA4D3-76D3-4474-B7C0-76711D0CC0AA}" presName="connTx" presStyleLbl="parChTrans1D2" presStyleIdx="8" presStyleCnt="9"/>
      <dgm:spPr/>
    </dgm:pt>
    <dgm:pt modelId="{7006E0FE-771C-4921-884B-8923BB1BD027}" type="pres">
      <dgm:prSet presAssocID="{DAE918B8-7197-40E0-9DA8-AC4D54CBCFF4}" presName="root2" presStyleCnt="0"/>
      <dgm:spPr/>
    </dgm:pt>
    <dgm:pt modelId="{6B540F87-C1F1-4E93-91EB-0B6E39903CA2}" type="pres">
      <dgm:prSet presAssocID="{DAE918B8-7197-40E0-9DA8-AC4D54CBCFF4}" presName="LevelTwoTextNode" presStyleLbl="node2" presStyleIdx="8" presStyleCnt="9">
        <dgm:presLayoutVars>
          <dgm:chPref val="3"/>
        </dgm:presLayoutVars>
      </dgm:prSet>
      <dgm:spPr/>
    </dgm:pt>
    <dgm:pt modelId="{648BD37B-7B0E-4657-9C07-D17BD5A8E53F}" type="pres">
      <dgm:prSet presAssocID="{DAE918B8-7197-40E0-9DA8-AC4D54CBCFF4}" presName="level3hierChild" presStyleCnt="0"/>
      <dgm:spPr/>
    </dgm:pt>
  </dgm:ptLst>
  <dgm:cxnLst>
    <dgm:cxn modelId="{34893D0A-D8C7-47E2-B936-FD3CC48D9DB7}" type="presOf" srcId="{AFC411B0-84B3-44EB-950E-260B25416293}" destId="{580B1B7B-F097-4D07-A064-9B1F09695E46}" srcOrd="0" destOrd="0" presId="urn:microsoft.com/office/officeart/2008/layout/HorizontalMultiLevelHierarchy"/>
    <dgm:cxn modelId="{4C32A72C-DA64-4D18-B2D7-5E8ACFACF73D}" type="presOf" srcId="{2BBD6195-7A36-4682-BB08-E74C8D2B5844}" destId="{1C523267-BCF9-45DE-BCBF-2A7C9D2AC090}" srcOrd="0" destOrd="0" presId="urn:microsoft.com/office/officeart/2008/layout/HorizontalMultiLevelHierarchy"/>
    <dgm:cxn modelId="{E95E4430-7BFD-4A7B-8472-1317D80E3A33}" srcId="{66BCB58C-0D47-4199-8FE1-63BDED146729}" destId="{4099E642-8AED-4D60-875B-689CC4ED74C5}" srcOrd="3" destOrd="0" parTransId="{423E2CD0-7438-4C90-86C3-B76FDB550AC1}" sibTransId="{F273EBD1-20C0-44B0-B151-7C42E14489B1}"/>
    <dgm:cxn modelId="{56477535-5523-44F9-9F69-89E1AE23ED1D}" type="presOf" srcId="{57C7A254-3C07-40B4-AE19-2C0A9DF1ACFD}" destId="{128D3C75-6302-479D-8359-4FE68B232276}" srcOrd="0" destOrd="0" presId="urn:microsoft.com/office/officeart/2008/layout/HorizontalMultiLevelHierarchy"/>
    <dgm:cxn modelId="{8B4F5137-F160-490C-AE2B-7BDB1564877F}" type="presOf" srcId="{2BBD6195-7A36-4682-BB08-E74C8D2B5844}" destId="{BF69EEC1-4B42-4CDD-9FAB-2A63A3DDBB56}" srcOrd="1" destOrd="0" presId="urn:microsoft.com/office/officeart/2008/layout/HorizontalMultiLevelHierarchy"/>
    <dgm:cxn modelId="{7C8E6D3A-4402-4939-986D-78E6522EC8F3}" type="presOf" srcId="{72F30FBD-4E45-4727-8623-810C4AE5A803}" destId="{5E98B18F-ECAF-4C30-94EF-857425093E67}" srcOrd="0" destOrd="0" presId="urn:microsoft.com/office/officeart/2008/layout/HorizontalMultiLevelHierarchy"/>
    <dgm:cxn modelId="{F8FBAC43-F56B-4C3C-BEB2-FCC08CD4CD55}" type="presOf" srcId="{C7ADAC95-F479-45D2-9CB6-DB6C69845A12}" destId="{89B16DD4-5995-4FA2-9174-1465724E9388}" srcOrd="0" destOrd="0" presId="urn:microsoft.com/office/officeart/2008/layout/HorizontalMultiLevelHierarchy"/>
    <dgm:cxn modelId="{CCC2C843-955B-4781-923C-AB6F489EA966}" type="presOf" srcId="{2927925B-49AD-408F-BAA2-F83B91C0A2EA}" destId="{EA3D32BB-B946-4409-B59F-DD102B09845D}" srcOrd="1" destOrd="0" presId="urn:microsoft.com/office/officeart/2008/layout/HorizontalMultiLevelHierarchy"/>
    <dgm:cxn modelId="{8F550364-1FAC-4AAF-A63F-576E0D104BC8}" srcId="{66BCB58C-0D47-4199-8FE1-63BDED146729}" destId="{39863AF2-6920-451C-888C-7C122567C2A0}" srcOrd="5" destOrd="0" parTransId="{CFE06303-A020-4A81-AC7F-31B5351A5FF3}" sibTransId="{D6C88F89-D176-4FF0-A2F7-88AA6925CA96}"/>
    <dgm:cxn modelId="{49136044-03BB-4876-ABCD-123019B06E97}" type="presOf" srcId="{DAE918B8-7197-40E0-9DA8-AC4D54CBCFF4}" destId="{6B540F87-C1F1-4E93-91EB-0B6E39903CA2}" srcOrd="0" destOrd="0" presId="urn:microsoft.com/office/officeart/2008/layout/HorizontalMultiLevelHierarchy"/>
    <dgm:cxn modelId="{A963516A-2971-4624-94D3-D0801B552D7B}" srcId="{66BCB58C-0D47-4199-8FE1-63BDED146729}" destId="{C7ADAC95-F479-45D2-9CB6-DB6C69845A12}" srcOrd="0" destOrd="0" parTransId="{AFC411B0-84B3-44EB-950E-260B25416293}" sibTransId="{CA1993D2-F61F-4EB0-B754-89C2B1EF5EE3}"/>
    <dgm:cxn modelId="{37679F4C-8DFD-45A1-B76C-ACB050FA2F7F}" srcId="{66BCB58C-0D47-4199-8FE1-63BDED146729}" destId="{CC418194-8C5E-47DE-91A0-33D056929DEC}" srcOrd="6" destOrd="0" parTransId="{2927925B-49AD-408F-BAA2-F83B91C0A2EA}" sibTransId="{76AB0DA5-C74C-478A-8D5E-3BB029D577EC}"/>
    <dgm:cxn modelId="{DC3B746E-2155-41F5-858F-5BAD7DA81272}" type="presOf" srcId="{4099E642-8AED-4D60-875B-689CC4ED74C5}" destId="{BB8CFF62-B53B-47AE-9E91-5E308F835188}" srcOrd="0" destOrd="0" presId="urn:microsoft.com/office/officeart/2008/layout/HorizontalMultiLevelHierarchy"/>
    <dgm:cxn modelId="{D72EAC72-2EC4-486C-9053-6A3DE2600B34}" type="presOf" srcId="{CC418194-8C5E-47DE-91A0-33D056929DEC}" destId="{D98DA43A-E964-4BF6-8A51-4B71DB51CDBD}" srcOrd="0" destOrd="0" presId="urn:microsoft.com/office/officeart/2008/layout/HorizontalMultiLevelHierarchy"/>
    <dgm:cxn modelId="{D450AF52-A2EE-4DE9-A48A-786C87D97F01}" type="presOf" srcId="{A4D1FCE1-4263-4FDA-BD57-52E4C2459AD8}" destId="{0810E3BC-D9EC-43E9-8883-61B7B0F714AE}" srcOrd="0" destOrd="0" presId="urn:microsoft.com/office/officeart/2008/layout/HorizontalMultiLevelHierarchy"/>
    <dgm:cxn modelId="{101A0573-62A6-48FB-B6C5-18DFFE72E58E}" type="presOf" srcId="{423E2CD0-7438-4C90-86C3-B76FDB550AC1}" destId="{A08F7414-59AF-4424-AC43-D1A241D2E90D}" srcOrd="0" destOrd="0" presId="urn:microsoft.com/office/officeart/2008/layout/HorizontalMultiLevelHierarchy"/>
    <dgm:cxn modelId="{0FCCA553-849D-4B52-877D-B7EFE63D6989}" srcId="{66BCB58C-0D47-4199-8FE1-63BDED146729}" destId="{57C7A254-3C07-40B4-AE19-2C0A9DF1ACFD}" srcOrd="1" destOrd="0" parTransId="{8547EF8D-EEF2-481B-9B29-7EA43E4B4766}" sibTransId="{49958844-5865-4AB7-8333-D344A9FD6D66}"/>
    <dgm:cxn modelId="{3048DA73-DF7B-4A3D-BAD4-086BADCD9990}" type="presOf" srcId="{D4EEA4D3-76D3-4474-B7C0-76711D0CC0AA}" destId="{5555940E-4D32-4A00-AA97-F1FC14D456BA}" srcOrd="0" destOrd="0" presId="urn:microsoft.com/office/officeart/2008/layout/HorizontalMultiLevelHierarchy"/>
    <dgm:cxn modelId="{25DEF354-90DE-4F97-B2C8-CC1913775715}" srcId="{66BCB58C-0D47-4199-8FE1-63BDED146729}" destId="{A90890E6-56C8-4CB6-BAFF-09761901CB9A}" srcOrd="4" destOrd="0" parTransId="{D8A629A5-8DAF-4C91-91D9-A5223B92753C}" sibTransId="{A9AB6147-7CF3-4B86-9046-F654AFDDD28A}"/>
    <dgm:cxn modelId="{EAE81856-FF0F-4C7B-AC87-0120F6C240D8}" type="presOf" srcId="{8547EF8D-EEF2-481B-9B29-7EA43E4B4766}" destId="{6B78ACAF-19D0-4870-873F-6824C54E06C8}" srcOrd="1" destOrd="0" presId="urn:microsoft.com/office/officeart/2008/layout/HorizontalMultiLevelHierarchy"/>
    <dgm:cxn modelId="{F53DE358-E942-4DC5-9C4C-2FA4FD029EA9}" type="presOf" srcId="{8547EF8D-EEF2-481B-9B29-7EA43E4B4766}" destId="{A30DF047-BC6C-4D46-931A-AB133A22F02D}" srcOrd="0" destOrd="0" presId="urn:microsoft.com/office/officeart/2008/layout/HorizontalMultiLevelHierarchy"/>
    <dgm:cxn modelId="{3BF11A87-15BD-4FA1-B75B-08A7BFE01B06}" type="presOf" srcId="{AFC411B0-84B3-44EB-950E-260B25416293}" destId="{9D4D6D69-F55B-4251-9DA3-FA4B906BB509}" srcOrd="1" destOrd="0" presId="urn:microsoft.com/office/officeart/2008/layout/HorizontalMultiLevelHierarchy"/>
    <dgm:cxn modelId="{5213BC88-C0D5-4196-AC03-85BF346194B4}" type="presOf" srcId="{CFE06303-A020-4A81-AC7F-31B5351A5FF3}" destId="{4846CE16-97FF-4C6A-9A8A-7948989A27A4}" srcOrd="0" destOrd="0" presId="urn:microsoft.com/office/officeart/2008/layout/HorizontalMultiLevelHierarchy"/>
    <dgm:cxn modelId="{1F1AEE89-75B7-4B87-8EAF-314C206D0F7B}" type="presOf" srcId="{6E55F768-BF17-4F9D-AC13-52922298FCFF}" destId="{C4E71267-88C2-40A2-8C35-4F73B140A540}" srcOrd="1" destOrd="0" presId="urn:microsoft.com/office/officeart/2008/layout/HorizontalMultiLevelHierarchy"/>
    <dgm:cxn modelId="{F5A0128C-E0F9-41BF-8E36-66B0BFECD94A}" srcId="{66BCB58C-0D47-4199-8FE1-63BDED146729}" destId="{DAE918B8-7197-40E0-9DA8-AC4D54CBCFF4}" srcOrd="8" destOrd="0" parTransId="{D4EEA4D3-76D3-4474-B7C0-76711D0CC0AA}" sibTransId="{968C33C4-0274-475A-AA65-0F45DB922576}"/>
    <dgm:cxn modelId="{05996094-6EF8-4A60-A92A-3A03F042351A}" type="presOf" srcId="{D8A629A5-8DAF-4C91-91D9-A5223B92753C}" destId="{E6BAB16A-2915-4FBF-BD74-7D2DEE0B08F4}" srcOrd="0" destOrd="0" presId="urn:microsoft.com/office/officeart/2008/layout/HorizontalMultiLevelHierarchy"/>
    <dgm:cxn modelId="{41514A97-CAC7-406A-84C3-5BB106181F67}" type="presOf" srcId="{D8A629A5-8DAF-4C91-91D9-A5223B92753C}" destId="{A0372B0C-2F08-4484-9A4D-BD80D5290003}" srcOrd="1" destOrd="0" presId="urn:microsoft.com/office/officeart/2008/layout/HorizontalMultiLevelHierarchy"/>
    <dgm:cxn modelId="{8F0E06A1-A098-4300-A9E9-BF1335BD85FE}" srcId="{66BCB58C-0D47-4199-8FE1-63BDED146729}" destId="{72F30FBD-4E45-4727-8623-810C4AE5A803}" srcOrd="2" destOrd="0" parTransId="{2BBD6195-7A36-4682-BB08-E74C8D2B5844}" sibTransId="{D4904272-8FE6-4132-9666-10A523D7404E}"/>
    <dgm:cxn modelId="{2C8CC3B4-7CA9-47A0-870F-3464E1B69D0A}" srcId="{0AEA5503-C921-4653-827A-141311A7399D}" destId="{66BCB58C-0D47-4199-8FE1-63BDED146729}" srcOrd="0" destOrd="0" parTransId="{BC705B10-9DAA-479E-A499-A241B6058CF2}" sibTransId="{1EA28DF4-8F1A-4766-A3D7-A8CD9ABEEC74}"/>
    <dgm:cxn modelId="{B093B3B5-4D94-4BE3-9652-AFF1CEF25739}" srcId="{66BCB58C-0D47-4199-8FE1-63BDED146729}" destId="{A4D1FCE1-4263-4FDA-BD57-52E4C2459AD8}" srcOrd="7" destOrd="0" parTransId="{6E55F768-BF17-4F9D-AC13-52922298FCFF}" sibTransId="{7E2EEDEF-47E6-4816-B4FD-C7B660689E77}"/>
    <dgm:cxn modelId="{1B7CD8B9-9AB6-4232-B964-A71D7FF521C2}" type="presOf" srcId="{423E2CD0-7438-4C90-86C3-B76FDB550AC1}" destId="{7B1A464C-B83E-4FD4-ADD6-29B1E2E4D7C2}" srcOrd="1" destOrd="0" presId="urn:microsoft.com/office/officeart/2008/layout/HorizontalMultiLevelHierarchy"/>
    <dgm:cxn modelId="{E23212BF-1BFC-404B-8C62-35E9BED9C8E1}" type="presOf" srcId="{39863AF2-6920-451C-888C-7C122567C2A0}" destId="{2C807540-BA50-4512-BBEF-7F8459AA671F}" srcOrd="0" destOrd="0" presId="urn:microsoft.com/office/officeart/2008/layout/HorizontalMultiLevelHierarchy"/>
    <dgm:cxn modelId="{6BDDA5C4-D007-4A5F-94BC-F9BA4AB77A41}" type="presOf" srcId="{D4EEA4D3-76D3-4474-B7C0-76711D0CC0AA}" destId="{A48FCD83-58F6-4A92-8AF1-0ED54AAEBA7C}" srcOrd="1" destOrd="0" presId="urn:microsoft.com/office/officeart/2008/layout/HorizontalMultiLevelHierarchy"/>
    <dgm:cxn modelId="{6EC619CE-FD9B-4CF0-839A-B0DA3FE5E7BF}" type="presOf" srcId="{CFE06303-A020-4A81-AC7F-31B5351A5FF3}" destId="{93A641C6-F1BB-4D6F-AA26-BBC7FA0DE80E}" srcOrd="1" destOrd="0" presId="urn:microsoft.com/office/officeart/2008/layout/HorizontalMultiLevelHierarchy"/>
    <dgm:cxn modelId="{DC48DAD5-FDAA-4BCD-AD3E-668EC0751869}" type="presOf" srcId="{66BCB58C-0D47-4199-8FE1-63BDED146729}" destId="{32C36331-EF12-40C6-A935-DABA16899143}" srcOrd="0" destOrd="0" presId="urn:microsoft.com/office/officeart/2008/layout/HorizontalMultiLevelHierarchy"/>
    <dgm:cxn modelId="{DF74C1E1-43A8-4CDE-8604-5D6CE5B6B2B2}" type="presOf" srcId="{A90890E6-56C8-4CB6-BAFF-09761901CB9A}" destId="{96D05921-9D74-43A6-9C7E-559C9CEED4D6}" srcOrd="0" destOrd="0" presId="urn:microsoft.com/office/officeart/2008/layout/HorizontalMultiLevelHierarchy"/>
    <dgm:cxn modelId="{DA29D1E8-5A84-40DB-9E2B-AD844AEEFB6F}" type="presOf" srcId="{6E55F768-BF17-4F9D-AC13-52922298FCFF}" destId="{00E6E530-71D1-476F-979D-8AB15A871DC6}" srcOrd="0" destOrd="0" presId="urn:microsoft.com/office/officeart/2008/layout/HorizontalMultiLevelHierarchy"/>
    <dgm:cxn modelId="{74CA67F0-2351-4B9F-8D85-21EB49F0D5A3}" type="presOf" srcId="{2927925B-49AD-408F-BAA2-F83B91C0A2EA}" destId="{7C4DA0C6-A6E6-4C28-904F-461C2C0AEA13}" srcOrd="0" destOrd="0" presId="urn:microsoft.com/office/officeart/2008/layout/HorizontalMultiLevelHierarchy"/>
    <dgm:cxn modelId="{609E73FF-953C-459A-9F0E-B7806A9FDB12}" type="presOf" srcId="{0AEA5503-C921-4653-827A-141311A7399D}" destId="{3EF32609-909C-45B3-A223-8CF903F3EAB5}" srcOrd="0" destOrd="0" presId="urn:microsoft.com/office/officeart/2008/layout/HorizontalMultiLevelHierarchy"/>
    <dgm:cxn modelId="{A92128E2-B089-4E10-AA04-E6D570151ACD}" type="presParOf" srcId="{3EF32609-909C-45B3-A223-8CF903F3EAB5}" destId="{FA4FC443-FC75-4673-97D4-D9A6A2954B6B}" srcOrd="0" destOrd="0" presId="urn:microsoft.com/office/officeart/2008/layout/HorizontalMultiLevelHierarchy"/>
    <dgm:cxn modelId="{31C60318-552F-4AB2-ABCA-809EEF2FFFBE}" type="presParOf" srcId="{FA4FC443-FC75-4673-97D4-D9A6A2954B6B}" destId="{32C36331-EF12-40C6-A935-DABA16899143}" srcOrd="0" destOrd="0" presId="urn:microsoft.com/office/officeart/2008/layout/HorizontalMultiLevelHierarchy"/>
    <dgm:cxn modelId="{43EDB3AE-B038-4DB4-84D9-7A3BB707718E}" type="presParOf" srcId="{FA4FC443-FC75-4673-97D4-D9A6A2954B6B}" destId="{C0748ADE-EC87-4831-B0B8-C9CC2D70A114}" srcOrd="1" destOrd="0" presId="urn:microsoft.com/office/officeart/2008/layout/HorizontalMultiLevelHierarchy"/>
    <dgm:cxn modelId="{56366CAB-1AB6-488A-A663-6D2F8F3D0F90}" type="presParOf" srcId="{C0748ADE-EC87-4831-B0B8-C9CC2D70A114}" destId="{580B1B7B-F097-4D07-A064-9B1F09695E46}" srcOrd="0" destOrd="0" presId="urn:microsoft.com/office/officeart/2008/layout/HorizontalMultiLevelHierarchy"/>
    <dgm:cxn modelId="{ACB3FFF5-A65E-4B7C-BEE4-A1C39451313D}" type="presParOf" srcId="{580B1B7B-F097-4D07-A064-9B1F09695E46}" destId="{9D4D6D69-F55B-4251-9DA3-FA4B906BB509}" srcOrd="0" destOrd="0" presId="urn:microsoft.com/office/officeart/2008/layout/HorizontalMultiLevelHierarchy"/>
    <dgm:cxn modelId="{451C7178-3598-4EE1-A72E-D8E77700F5A5}" type="presParOf" srcId="{C0748ADE-EC87-4831-B0B8-C9CC2D70A114}" destId="{68AF93F8-D5D7-45DF-B10D-022F7BB102CA}" srcOrd="1" destOrd="0" presId="urn:microsoft.com/office/officeart/2008/layout/HorizontalMultiLevelHierarchy"/>
    <dgm:cxn modelId="{BB127DFD-F9D6-4C04-B25F-CAC3BBCBF7B9}" type="presParOf" srcId="{68AF93F8-D5D7-45DF-B10D-022F7BB102CA}" destId="{89B16DD4-5995-4FA2-9174-1465724E9388}" srcOrd="0" destOrd="0" presId="urn:microsoft.com/office/officeart/2008/layout/HorizontalMultiLevelHierarchy"/>
    <dgm:cxn modelId="{957C996C-36C0-4F0B-844D-8F1BED457F51}" type="presParOf" srcId="{68AF93F8-D5D7-45DF-B10D-022F7BB102CA}" destId="{4347C027-B8E4-4B90-A6B6-7BDD2DE2EA70}" srcOrd="1" destOrd="0" presId="urn:microsoft.com/office/officeart/2008/layout/HorizontalMultiLevelHierarchy"/>
    <dgm:cxn modelId="{B25046A7-A849-43F5-9655-4106E9D8B14A}" type="presParOf" srcId="{C0748ADE-EC87-4831-B0B8-C9CC2D70A114}" destId="{A30DF047-BC6C-4D46-931A-AB133A22F02D}" srcOrd="2" destOrd="0" presId="urn:microsoft.com/office/officeart/2008/layout/HorizontalMultiLevelHierarchy"/>
    <dgm:cxn modelId="{4B35152A-5C1C-4496-B86B-C355948637CA}" type="presParOf" srcId="{A30DF047-BC6C-4D46-931A-AB133A22F02D}" destId="{6B78ACAF-19D0-4870-873F-6824C54E06C8}" srcOrd="0" destOrd="0" presId="urn:microsoft.com/office/officeart/2008/layout/HorizontalMultiLevelHierarchy"/>
    <dgm:cxn modelId="{695619CA-3856-4D7B-9785-A218B83CF5B2}" type="presParOf" srcId="{C0748ADE-EC87-4831-B0B8-C9CC2D70A114}" destId="{D1D7621E-D066-4546-9589-5E7668442D7D}" srcOrd="3" destOrd="0" presId="urn:microsoft.com/office/officeart/2008/layout/HorizontalMultiLevelHierarchy"/>
    <dgm:cxn modelId="{365B141E-44FC-4122-91BE-F96EF65A2248}" type="presParOf" srcId="{D1D7621E-D066-4546-9589-5E7668442D7D}" destId="{128D3C75-6302-479D-8359-4FE68B232276}" srcOrd="0" destOrd="0" presId="urn:microsoft.com/office/officeart/2008/layout/HorizontalMultiLevelHierarchy"/>
    <dgm:cxn modelId="{01AE7FF8-9793-4D9F-B635-75C3B97C9140}" type="presParOf" srcId="{D1D7621E-D066-4546-9589-5E7668442D7D}" destId="{8B3EB43D-84FD-491C-876B-AE2A487BED0F}" srcOrd="1" destOrd="0" presId="urn:microsoft.com/office/officeart/2008/layout/HorizontalMultiLevelHierarchy"/>
    <dgm:cxn modelId="{7C230897-4BC3-40CD-ADF0-F307929E2B43}" type="presParOf" srcId="{C0748ADE-EC87-4831-B0B8-C9CC2D70A114}" destId="{1C523267-BCF9-45DE-BCBF-2A7C9D2AC090}" srcOrd="4" destOrd="0" presId="urn:microsoft.com/office/officeart/2008/layout/HorizontalMultiLevelHierarchy"/>
    <dgm:cxn modelId="{835958D0-4028-4787-BF3D-ED344FE6DAD1}" type="presParOf" srcId="{1C523267-BCF9-45DE-BCBF-2A7C9D2AC090}" destId="{BF69EEC1-4B42-4CDD-9FAB-2A63A3DDBB56}" srcOrd="0" destOrd="0" presId="urn:microsoft.com/office/officeart/2008/layout/HorizontalMultiLevelHierarchy"/>
    <dgm:cxn modelId="{A1F13F0C-0253-4F38-913E-CE3985CB08E7}" type="presParOf" srcId="{C0748ADE-EC87-4831-B0B8-C9CC2D70A114}" destId="{EEAA5907-5338-4439-940F-74083DC23B9D}" srcOrd="5" destOrd="0" presId="urn:microsoft.com/office/officeart/2008/layout/HorizontalMultiLevelHierarchy"/>
    <dgm:cxn modelId="{A84C0E6C-D460-4EF8-9074-2140513C99A1}" type="presParOf" srcId="{EEAA5907-5338-4439-940F-74083DC23B9D}" destId="{5E98B18F-ECAF-4C30-94EF-857425093E67}" srcOrd="0" destOrd="0" presId="urn:microsoft.com/office/officeart/2008/layout/HorizontalMultiLevelHierarchy"/>
    <dgm:cxn modelId="{A0396CE8-AC8D-44F5-86D4-F4D165B43580}" type="presParOf" srcId="{EEAA5907-5338-4439-940F-74083DC23B9D}" destId="{E17415BF-9C20-4C59-AA88-1E5B98348C58}" srcOrd="1" destOrd="0" presId="urn:microsoft.com/office/officeart/2008/layout/HorizontalMultiLevelHierarchy"/>
    <dgm:cxn modelId="{2535EF0D-685B-4C01-9396-1ECF1C2980A6}" type="presParOf" srcId="{C0748ADE-EC87-4831-B0B8-C9CC2D70A114}" destId="{A08F7414-59AF-4424-AC43-D1A241D2E90D}" srcOrd="6" destOrd="0" presId="urn:microsoft.com/office/officeart/2008/layout/HorizontalMultiLevelHierarchy"/>
    <dgm:cxn modelId="{4D51A3C0-BDD9-4345-B8EF-CAA445AE782F}" type="presParOf" srcId="{A08F7414-59AF-4424-AC43-D1A241D2E90D}" destId="{7B1A464C-B83E-4FD4-ADD6-29B1E2E4D7C2}" srcOrd="0" destOrd="0" presId="urn:microsoft.com/office/officeart/2008/layout/HorizontalMultiLevelHierarchy"/>
    <dgm:cxn modelId="{616CD693-B6CA-409C-8AE5-42E9FE706D34}" type="presParOf" srcId="{C0748ADE-EC87-4831-B0B8-C9CC2D70A114}" destId="{A20FA125-6F63-4C81-A5ED-89274A4FF4D9}" srcOrd="7" destOrd="0" presId="urn:microsoft.com/office/officeart/2008/layout/HorizontalMultiLevelHierarchy"/>
    <dgm:cxn modelId="{F3BD50B1-2C18-4801-A81F-E1A2CBEACADE}" type="presParOf" srcId="{A20FA125-6F63-4C81-A5ED-89274A4FF4D9}" destId="{BB8CFF62-B53B-47AE-9E91-5E308F835188}" srcOrd="0" destOrd="0" presId="urn:microsoft.com/office/officeart/2008/layout/HorizontalMultiLevelHierarchy"/>
    <dgm:cxn modelId="{69AC5854-CA40-4D75-BBC6-3726E86A74A4}" type="presParOf" srcId="{A20FA125-6F63-4C81-A5ED-89274A4FF4D9}" destId="{5542E926-6BD9-45FF-89A6-6EC32ED0B49B}" srcOrd="1" destOrd="0" presId="urn:microsoft.com/office/officeart/2008/layout/HorizontalMultiLevelHierarchy"/>
    <dgm:cxn modelId="{823B0B39-3740-4F7F-B9CB-2ADAA89572BD}" type="presParOf" srcId="{C0748ADE-EC87-4831-B0B8-C9CC2D70A114}" destId="{E6BAB16A-2915-4FBF-BD74-7D2DEE0B08F4}" srcOrd="8" destOrd="0" presId="urn:microsoft.com/office/officeart/2008/layout/HorizontalMultiLevelHierarchy"/>
    <dgm:cxn modelId="{9BE4F680-BC48-491D-9FEE-A4C236F2FC0A}" type="presParOf" srcId="{E6BAB16A-2915-4FBF-BD74-7D2DEE0B08F4}" destId="{A0372B0C-2F08-4484-9A4D-BD80D5290003}" srcOrd="0" destOrd="0" presId="urn:microsoft.com/office/officeart/2008/layout/HorizontalMultiLevelHierarchy"/>
    <dgm:cxn modelId="{694C56D2-38EC-43A2-B60A-A91A3E15FE94}" type="presParOf" srcId="{C0748ADE-EC87-4831-B0B8-C9CC2D70A114}" destId="{9B48EB55-A040-490D-A4BC-3A3D8824D1F7}" srcOrd="9" destOrd="0" presId="urn:microsoft.com/office/officeart/2008/layout/HorizontalMultiLevelHierarchy"/>
    <dgm:cxn modelId="{CDCF7229-0BCE-484D-9447-0DF9AB25C635}" type="presParOf" srcId="{9B48EB55-A040-490D-A4BC-3A3D8824D1F7}" destId="{96D05921-9D74-43A6-9C7E-559C9CEED4D6}" srcOrd="0" destOrd="0" presId="urn:microsoft.com/office/officeart/2008/layout/HorizontalMultiLevelHierarchy"/>
    <dgm:cxn modelId="{D5631CD2-E5AA-4A24-9711-A1696CAADDE0}" type="presParOf" srcId="{9B48EB55-A040-490D-A4BC-3A3D8824D1F7}" destId="{328D9709-D0EC-4585-9E1A-D5FD0B75DB4E}" srcOrd="1" destOrd="0" presId="urn:microsoft.com/office/officeart/2008/layout/HorizontalMultiLevelHierarchy"/>
    <dgm:cxn modelId="{0F0BFF7D-D5AA-4E04-9C7D-62E1B31E1188}" type="presParOf" srcId="{C0748ADE-EC87-4831-B0B8-C9CC2D70A114}" destId="{4846CE16-97FF-4C6A-9A8A-7948989A27A4}" srcOrd="10" destOrd="0" presId="urn:microsoft.com/office/officeart/2008/layout/HorizontalMultiLevelHierarchy"/>
    <dgm:cxn modelId="{CC9A2B45-C198-4825-8653-99F833BE6B61}" type="presParOf" srcId="{4846CE16-97FF-4C6A-9A8A-7948989A27A4}" destId="{93A641C6-F1BB-4D6F-AA26-BBC7FA0DE80E}" srcOrd="0" destOrd="0" presId="urn:microsoft.com/office/officeart/2008/layout/HorizontalMultiLevelHierarchy"/>
    <dgm:cxn modelId="{FAD373A3-9F9B-41B3-A755-A4F7C944B615}" type="presParOf" srcId="{C0748ADE-EC87-4831-B0B8-C9CC2D70A114}" destId="{08C6A4DE-FCF9-46C0-96D3-82C99AF2672E}" srcOrd="11" destOrd="0" presId="urn:microsoft.com/office/officeart/2008/layout/HorizontalMultiLevelHierarchy"/>
    <dgm:cxn modelId="{663B8284-0468-4F13-9380-4472D4192B65}" type="presParOf" srcId="{08C6A4DE-FCF9-46C0-96D3-82C99AF2672E}" destId="{2C807540-BA50-4512-BBEF-7F8459AA671F}" srcOrd="0" destOrd="0" presId="urn:microsoft.com/office/officeart/2008/layout/HorizontalMultiLevelHierarchy"/>
    <dgm:cxn modelId="{F2FF8BCC-94DF-47A8-A7FD-C3BDF7DC9460}" type="presParOf" srcId="{08C6A4DE-FCF9-46C0-96D3-82C99AF2672E}" destId="{7660CA0E-BEF0-4035-B2C8-07F8E589CF5A}" srcOrd="1" destOrd="0" presId="urn:microsoft.com/office/officeart/2008/layout/HorizontalMultiLevelHierarchy"/>
    <dgm:cxn modelId="{BD660D17-BABD-4E67-8110-B0B9283F37CA}" type="presParOf" srcId="{C0748ADE-EC87-4831-B0B8-C9CC2D70A114}" destId="{7C4DA0C6-A6E6-4C28-904F-461C2C0AEA13}" srcOrd="12" destOrd="0" presId="urn:microsoft.com/office/officeart/2008/layout/HorizontalMultiLevelHierarchy"/>
    <dgm:cxn modelId="{DB75C5B0-DE42-4B88-B269-97657A761BB4}" type="presParOf" srcId="{7C4DA0C6-A6E6-4C28-904F-461C2C0AEA13}" destId="{EA3D32BB-B946-4409-B59F-DD102B09845D}" srcOrd="0" destOrd="0" presId="urn:microsoft.com/office/officeart/2008/layout/HorizontalMultiLevelHierarchy"/>
    <dgm:cxn modelId="{52946037-F653-4154-9539-F0E302C051AB}" type="presParOf" srcId="{C0748ADE-EC87-4831-B0B8-C9CC2D70A114}" destId="{58251088-A4B3-4F30-9325-0E43D768D660}" srcOrd="13" destOrd="0" presId="urn:microsoft.com/office/officeart/2008/layout/HorizontalMultiLevelHierarchy"/>
    <dgm:cxn modelId="{C03ECA74-0028-4DB0-A214-2BCE75883DE9}" type="presParOf" srcId="{58251088-A4B3-4F30-9325-0E43D768D660}" destId="{D98DA43A-E964-4BF6-8A51-4B71DB51CDBD}" srcOrd="0" destOrd="0" presId="urn:microsoft.com/office/officeart/2008/layout/HorizontalMultiLevelHierarchy"/>
    <dgm:cxn modelId="{9C879E04-33B1-4D9E-AE5D-0C3A161D9FD2}" type="presParOf" srcId="{58251088-A4B3-4F30-9325-0E43D768D660}" destId="{F2D3C245-DCCF-436F-A91E-4D1872DE0436}" srcOrd="1" destOrd="0" presId="urn:microsoft.com/office/officeart/2008/layout/HorizontalMultiLevelHierarchy"/>
    <dgm:cxn modelId="{3102CA43-E264-4CB1-AAFD-A18282E7857A}" type="presParOf" srcId="{C0748ADE-EC87-4831-B0B8-C9CC2D70A114}" destId="{00E6E530-71D1-476F-979D-8AB15A871DC6}" srcOrd="14" destOrd="0" presId="urn:microsoft.com/office/officeart/2008/layout/HorizontalMultiLevelHierarchy"/>
    <dgm:cxn modelId="{824A362F-9178-4B57-B30F-8BA563F1191F}" type="presParOf" srcId="{00E6E530-71D1-476F-979D-8AB15A871DC6}" destId="{C4E71267-88C2-40A2-8C35-4F73B140A540}" srcOrd="0" destOrd="0" presId="urn:microsoft.com/office/officeart/2008/layout/HorizontalMultiLevelHierarchy"/>
    <dgm:cxn modelId="{5FBECB82-C51C-4D91-84FB-C8BA31F33D03}" type="presParOf" srcId="{C0748ADE-EC87-4831-B0B8-C9CC2D70A114}" destId="{CCE13133-E611-4E63-A8D0-FBD188729611}" srcOrd="15" destOrd="0" presId="urn:microsoft.com/office/officeart/2008/layout/HorizontalMultiLevelHierarchy"/>
    <dgm:cxn modelId="{45055CBE-F229-44D4-8849-CD4DDE61BC40}" type="presParOf" srcId="{CCE13133-E611-4E63-A8D0-FBD188729611}" destId="{0810E3BC-D9EC-43E9-8883-61B7B0F714AE}" srcOrd="0" destOrd="0" presId="urn:microsoft.com/office/officeart/2008/layout/HorizontalMultiLevelHierarchy"/>
    <dgm:cxn modelId="{57655A2D-5587-45E7-BF99-4049A1A3D2AF}" type="presParOf" srcId="{CCE13133-E611-4E63-A8D0-FBD188729611}" destId="{EC00C976-4E2D-415A-A613-CD0BD7A8C083}" srcOrd="1" destOrd="0" presId="urn:microsoft.com/office/officeart/2008/layout/HorizontalMultiLevelHierarchy"/>
    <dgm:cxn modelId="{C79E07FD-195B-4320-ADB0-AD520E00A453}" type="presParOf" srcId="{C0748ADE-EC87-4831-B0B8-C9CC2D70A114}" destId="{5555940E-4D32-4A00-AA97-F1FC14D456BA}" srcOrd="16" destOrd="0" presId="urn:microsoft.com/office/officeart/2008/layout/HorizontalMultiLevelHierarchy"/>
    <dgm:cxn modelId="{7B798E29-DB60-42B5-B4A2-16D8D0F1DF83}" type="presParOf" srcId="{5555940E-4D32-4A00-AA97-F1FC14D456BA}" destId="{A48FCD83-58F6-4A92-8AF1-0ED54AAEBA7C}" srcOrd="0" destOrd="0" presId="urn:microsoft.com/office/officeart/2008/layout/HorizontalMultiLevelHierarchy"/>
    <dgm:cxn modelId="{F8AFF31D-3DD4-4A9F-8307-DAC121CEE694}" type="presParOf" srcId="{C0748ADE-EC87-4831-B0B8-C9CC2D70A114}" destId="{7006E0FE-771C-4921-884B-8923BB1BD027}" srcOrd="17" destOrd="0" presId="urn:microsoft.com/office/officeart/2008/layout/HorizontalMultiLevelHierarchy"/>
    <dgm:cxn modelId="{DEE563D1-4F31-4600-AEDC-3B103D97C277}" type="presParOf" srcId="{7006E0FE-771C-4921-884B-8923BB1BD027}" destId="{6B540F87-C1F1-4E93-91EB-0B6E39903CA2}" srcOrd="0" destOrd="0" presId="urn:microsoft.com/office/officeart/2008/layout/HorizontalMultiLevelHierarchy"/>
    <dgm:cxn modelId="{E62865CC-5EFD-4006-9708-A6FB13CCF34D}" type="presParOf" srcId="{7006E0FE-771C-4921-884B-8923BB1BD027}" destId="{648BD37B-7B0E-4657-9C07-D17BD5A8E5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672A4-BCB3-42E9-8F8D-385F5687BB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F9C02F-B970-4600-B6E3-9196D050529D}">
      <dgm:prSet phldrT="[Tekst]"/>
      <dgm:spPr/>
      <dgm:t>
        <a:bodyPr/>
        <a:lstStyle/>
        <a:p>
          <a:r>
            <a:rPr lang="hr" dirty="0"/>
            <a:t>TSP rješenja</a:t>
          </a:r>
          <a:endParaRPr lang="pl-PL" dirty="0"/>
        </a:p>
      </dgm:t>
    </dgm:pt>
    <dgm:pt modelId="{A81259DF-E6A7-47E4-BB3E-209F4174F16F}" type="parTrans" cxnId="{A97A7286-39F8-4B47-A324-35903DC77833}">
      <dgm:prSet/>
      <dgm:spPr/>
      <dgm:t>
        <a:bodyPr/>
        <a:lstStyle/>
        <a:p>
          <a:endParaRPr lang="pl-PL"/>
        </a:p>
      </dgm:t>
    </dgm:pt>
    <dgm:pt modelId="{5BDBE9E7-D603-48C7-8AA1-FFE206789A11}" type="sibTrans" cxnId="{A97A7286-39F8-4B47-A324-35903DC77833}">
      <dgm:prSet/>
      <dgm:spPr/>
      <dgm:t>
        <a:bodyPr/>
        <a:lstStyle/>
        <a:p>
          <a:endParaRPr lang="pl-PL"/>
        </a:p>
      </dgm:t>
    </dgm:pt>
    <dgm:pt modelId="{2E0DC507-1636-4EFA-86D0-25953FA45E61}">
      <dgm:prSet phldrT="[Tekst]"/>
      <dgm:spPr/>
      <dgm:t>
        <a:bodyPr/>
        <a:lstStyle/>
        <a:p>
          <a:r>
            <a:rPr lang="hr" dirty="0"/>
            <a:t>razina zaliha proizvoda na svakoj točki slanja</a:t>
          </a:r>
          <a:endParaRPr lang="pl-PL" dirty="0"/>
        </a:p>
      </dgm:t>
    </dgm:pt>
    <dgm:pt modelId="{7279FBC3-1B27-495F-B124-9DA5102ED409}" type="parTrans" cxnId="{A3713D70-502E-430D-958D-8567FC27B247}">
      <dgm:prSet/>
      <dgm:spPr/>
      <dgm:t>
        <a:bodyPr/>
        <a:lstStyle/>
        <a:p>
          <a:endParaRPr lang="pl-PL"/>
        </a:p>
      </dgm:t>
    </dgm:pt>
    <dgm:pt modelId="{C2968E09-95F8-4BE1-AD18-C1B70C8BC5D6}" type="sibTrans" cxnId="{A3713D70-502E-430D-958D-8567FC27B247}">
      <dgm:prSet/>
      <dgm:spPr/>
      <dgm:t>
        <a:bodyPr/>
        <a:lstStyle/>
        <a:p>
          <a:endParaRPr lang="pl-PL"/>
        </a:p>
      </dgm:t>
    </dgm:pt>
    <dgm:pt modelId="{243D686C-02CC-4B55-95FA-807B948B188B}">
      <dgm:prSet phldrT="[Tekst]"/>
      <dgm:spPr/>
      <dgm:t>
        <a:bodyPr/>
        <a:lstStyle/>
        <a:p>
          <a:r>
            <a:rPr lang="hr" dirty="0"/>
            <a:t>obujam potražnje na svakoj prijemnoj točki</a:t>
          </a:r>
          <a:endParaRPr lang="pl-PL" dirty="0"/>
        </a:p>
      </dgm:t>
    </dgm:pt>
    <dgm:pt modelId="{3D3319A1-BD0B-4F52-8654-08CC52F91E56}" type="parTrans" cxnId="{E9DF0E8F-7C12-4161-84FD-166A00052EF5}">
      <dgm:prSet/>
      <dgm:spPr/>
      <dgm:t>
        <a:bodyPr/>
        <a:lstStyle/>
        <a:p>
          <a:endParaRPr lang="pl-PL"/>
        </a:p>
      </dgm:t>
    </dgm:pt>
    <dgm:pt modelId="{71CE75FC-1C56-48F3-AC49-F037AC1A2280}" type="sibTrans" cxnId="{E9DF0E8F-7C12-4161-84FD-166A00052EF5}">
      <dgm:prSet/>
      <dgm:spPr/>
      <dgm:t>
        <a:bodyPr/>
        <a:lstStyle/>
        <a:p>
          <a:endParaRPr lang="pl-PL"/>
        </a:p>
      </dgm:t>
    </dgm:pt>
    <dgm:pt modelId="{A270BC85-956B-4DB1-8786-986D8150C9ED}">
      <dgm:prSet phldrT="[Tekst]"/>
      <dgm:spPr/>
      <dgm:t>
        <a:bodyPr/>
        <a:lstStyle/>
        <a:p>
          <a:r>
            <a:rPr lang="hr" dirty="0"/>
            <a:t>prijevoz od svake točke slanja do svake točke primanja</a:t>
          </a:r>
          <a:endParaRPr lang="pl-PL" dirty="0"/>
        </a:p>
      </dgm:t>
    </dgm:pt>
    <dgm:pt modelId="{32822FB9-F682-46D3-BC98-BDD71B3B54A1}" type="parTrans" cxnId="{38092332-71C2-4AB1-8FB7-EFAD89581E48}">
      <dgm:prSet/>
      <dgm:spPr/>
      <dgm:t>
        <a:bodyPr/>
        <a:lstStyle/>
        <a:p>
          <a:endParaRPr lang="pl-PL"/>
        </a:p>
      </dgm:t>
    </dgm:pt>
    <dgm:pt modelId="{CCD3307B-F4FA-417C-91D5-53B6EAE6D8A4}" type="sibTrans" cxnId="{38092332-71C2-4AB1-8FB7-EFAD89581E48}">
      <dgm:prSet/>
      <dgm:spPr/>
      <dgm:t>
        <a:bodyPr/>
        <a:lstStyle/>
        <a:p>
          <a:endParaRPr lang="pl-PL"/>
        </a:p>
      </dgm:t>
    </dgm:pt>
    <dgm:pt modelId="{D17BB1F0-1301-43FB-A399-E4E357DD90C6}" type="pres">
      <dgm:prSet presAssocID="{49B672A4-BCB3-42E9-8F8D-385F5687B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A2B594-144D-4CA8-91BA-7C8F612D1413}" type="pres">
      <dgm:prSet presAssocID="{03F9C02F-B970-4600-B6E3-9196D050529D}" presName="hierRoot1" presStyleCnt="0">
        <dgm:presLayoutVars>
          <dgm:hierBranch val="init"/>
        </dgm:presLayoutVars>
      </dgm:prSet>
      <dgm:spPr/>
    </dgm:pt>
    <dgm:pt modelId="{635B805C-AC30-4A7A-AD99-39314009D32A}" type="pres">
      <dgm:prSet presAssocID="{03F9C02F-B970-4600-B6E3-9196D050529D}" presName="rootComposite1" presStyleCnt="0"/>
      <dgm:spPr/>
    </dgm:pt>
    <dgm:pt modelId="{9D90B3B8-4833-46B4-89CD-254CC30A8249}" type="pres">
      <dgm:prSet presAssocID="{03F9C02F-B970-4600-B6E3-9196D050529D}" presName="rootText1" presStyleLbl="node0" presStyleIdx="0" presStyleCnt="1">
        <dgm:presLayoutVars>
          <dgm:chPref val="3"/>
        </dgm:presLayoutVars>
      </dgm:prSet>
      <dgm:spPr/>
    </dgm:pt>
    <dgm:pt modelId="{DD262EF1-782E-4CDE-97E9-8214DA6594F8}" type="pres">
      <dgm:prSet presAssocID="{03F9C02F-B970-4600-B6E3-9196D050529D}" presName="rootConnector1" presStyleLbl="node1" presStyleIdx="0" presStyleCnt="0"/>
      <dgm:spPr/>
    </dgm:pt>
    <dgm:pt modelId="{A06CAD11-D89B-4B19-B971-1B41968999BC}" type="pres">
      <dgm:prSet presAssocID="{03F9C02F-B970-4600-B6E3-9196D050529D}" presName="hierChild2" presStyleCnt="0"/>
      <dgm:spPr/>
    </dgm:pt>
    <dgm:pt modelId="{1A374847-6168-44B0-B455-F1D6C305D180}" type="pres">
      <dgm:prSet presAssocID="{7279FBC3-1B27-495F-B124-9DA5102ED409}" presName="Name37" presStyleLbl="parChTrans1D2" presStyleIdx="0" presStyleCnt="3"/>
      <dgm:spPr/>
    </dgm:pt>
    <dgm:pt modelId="{99BCE9A2-B743-4D92-B71F-066E39367303}" type="pres">
      <dgm:prSet presAssocID="{2E0DC507-1636-4EFA-86D0-25953FA45E61}" presName="hierRoot2" presStyleCnt="0">
        <dgm:presLayoutVars>
          <dgm:hierBranch val="init"/>
        </dgm:presLayoutVars>
      </dgm:prSet>
      <dgm:spPr/>
    </dgm:pt>
    <dgm:pt modelId="{27477E95-689A-40E6-AC77-F901C99FD7E4}" type="pres">
      <dgm:prSet presAssocID="{2E0DC507-1636-4EFA-86D0-25953FA45E61}" presName="rootComposite" presStyleCnt="0"/>
      <dgm:spPr/>
    </dgm:pt>
    <dgm:pt modelId="{7681CC6F-9C7E-4507-81DC-326FCF61BB3F}" type="pres">
      <dgm:prSet presAssocID="{2E0DC507-1636-4EFA-86D0-25953FA45E61}" presName="rootText" presStyleLbl="node2" presStyleIdx="0" presStyleCnt="3">
        <dgm:presLayoutVars>
          <dgm:chPref val="3"/>
        </dgm:presLayoutVars>
      </dgm:prSet>
      <dgm:spPr/>
    </dgm:pt>
    <dgm:pt modelId="{4FFBF594-51EE-41F4-9E67-ACD242AE2A22}" type="pres">
      <dgm:prSet presAssocID="{2E0DC507-1636-4EFA-86D0-25953FA45E61}" presName="rootConnector" presStyleLbl="node2" presStyleIdx="0" presStyleCnt="3"/>
      <dgm:spPr/>
    </dgm:pt>
    <dgm:pt modelId="{A0ACC7CD-7E86-4859-8297-8142965FDDD7}" type="pres">
      <dgm:prSet presAssocID="{2E0DC507-1636-4EFA-86D0-25953FA45E61}" presName="hierChild4" presStyleCnt="0"/>
      <dgm:spPr/>
    </dgm:pt>
    <dgm:pt modelId="{A01F0371-A34A-4B52-A0AD-7F075804ADB2}" type="pres">
      <dgm:prSet presAssocID="{2E0DC507-1636-4EFA-86D0-25953FA45E61}" presName="hierChild5" presStyleCnt="0"/>
      <dgm:spPr/>
    </dgm:pt>
    <dgm:pt modelId="{C4D6C380-A97C-434B-A15F-EAC71F345B9B}" type="pres">
      <dgm:prSet presAssocID="{3D3319A1-BD0B-4F52-8654-08CC52F91E56}" presName="Name37" presStyleLbl="parChTrans1D2" presStyleIdx="1" presStyleCnt="3"/>
      <dgm:spPr/>
    </dgm:pt>
    <dgm:pt modelId="{1E894CE2-0675-4182-A063-107CD5801F3B}" type="pres">
      <dgm:prSet presAssocID="{243D686C-02CC-4B55-95FA-807B948B188B}" presName="hierRoot2" presStyleCnt="0">
        <dgm:presLayoutVars>
          <dgm:hierBranch val="init"/>
        </dgm:presLayoutVars>
      </dgm:prSet>
      <dgm:spPr/>
    </dgm:pt>
    <dgm:pt modelId="{0EB1C0D5-D5A9-43D8-9213-0EA7D5783F68}" type="pres">
      <dgm:prSet presAssocID="{243D686C-02CC-4B55-95FA-807B948B188B}" presName="rootComposite" presStyleCnt="0"/>
      <dgm:spPr/>
    </dgm:pt>
    <dgm:pt modelId="{9EA8F204-5FCB-4EE3-B4DB-6C0284D6E7B1}" type="pres">
      <dgm:prSet presAssocID="{243D686C-02CC-4B55-95FA-807B948B188B}" presName="rootText" presStyleLbl="node2" presStyleIdx="1" presStyleCnt="3">
        <dgm:presLayoutVars>
          <dgm:chPref val="3"/>
        </dgm:presLayoutVars>
      </dgm:prSet>
      <dgm:spPr/>
    </dgm:pt>
    <dgm:pt modelId="{456A1331-8121-4EB1-A6BC-8249500C081B}" type="pres">
      <dgm:prSet presAssocID="{243D686C-02CC-4B55-95FA-807B948B188B}" presName="rootConnector" presStyleLbl="node2" presStyleIdx="1" presStyleCnt="3"/>
      <dgm:spPr/>
    </dgm:pt>
    <dgm:pt modelId="{F6694868-39CF-4114-B393-D94F5F033380}" type="pres">
      <dgm:prSet presAssocID="{243D686C-02CC-4B55-95FA-807B948B188B}" presName="hierChild4" presStyleCnt="0"/>
      <dgm:spPr/>
    </dgm:pt>
    <dgm:pt modelId="{3B734B4D-95FC-409C-99DC-CF7158B1A1DE}" type="pres">
      <dgm:prSet presAssocID="{243D686C-02CC-4B55-95FA-807B948B188B}" presName="hierChild5" presStyleCnt="0"/>
      <dgm:spPr/>
    </dgm:pt>
    <dgm:pt modelId="{D370825E-BB8E-4BCE-A448-B42A26936AD0}" type="pres">
      <dgm:prSet presAssocID="{32822FB9-F682-46D3-BC98-BDD71B3B54A1}" presName="Name37" presStyleLbl="parChTrans1D2" presStyleIdx="2" presStyleCnt="3"/>
      <dgm:spPr/>
    </dgm:pt>
    <dgm:pt modelId="{8CA29C93-3078-4C40-8D32-5C7AE220135E}" type="pres">
      <dgm:prSet presAssocID="{A270BC85-956B-4DB1-8786-986D8150C9ED}" presName="hierRoot2" presStyleCnt="0">
        <dgm:presLayoutVars>
          <dgm:hierBranch val="init"/>
        </dgm:presLayoutVars>
      </dgm:prSet>
      <dgm:spPr/>
    </dgm:pt>
    <dgm:pt modelId="{918FEAAA-CE38-4A20-9E68-22879D7323BD}" type="pres">
      <dgm:prSet presAssocID="{A270BC85-956B-4DB1-8786-986D8150C9ED}" presName="rootComposite" presStyleCnt="0"/>
      <dgm:spPr/>
    </dgm:pt>
    <dgm:pt modelId="{4404737F-A209-4454-9514-2CA5C9ADB886}" type="pres">
      <dgm:prSet presAssocID="{A270BC85-956B-4DB1-8786-986D8150C9ED}" presName="rootText" presStyleLbl="node2" presStyleIdx="2" presStyleCnt="3">
        <dgm:presLayoutVars>
          <dgm:chPref val="3"/>
        </dgm:presLayoutVars>
      </dgm:prSet>
      <dgm:spPr/>
    </dgm:pt>
    <dgm:pt modelId="{68028AEC-5418-42CC-B3AA-ED136F131F54}" type="pres">
      <dgm:prSet presAssocID="{A270BC85-956B-4DB1-8786-986D8150C9ED}" presName="rootConnector" presStyleLbl="node2" presStyleIdx="2" presStyleCnt="3"/>
      <dgm:spPr/>
    </dgm:pt>
    <dgm:pt modelId="{8F3745E2-9E14-4293-9004-4094F9E2D6AF}" type="pres">
      <dgm:prSet presAssocID="{A270BC85-956B-4DB1-8786-986D8150C9ED}" presName="hierChild4" presStyleCnt="0"/>
      <dgm:spPr/>
    </dgm:pt>
    <dgm:pt modelId="{B65CD7EF-E919-419D-BAD1-F80A1780CDD3}" type="pres">
      <dgm:prSet presAssocID="{A270BC85-956B-4DB1-8786-986D8150C9ED}" presName="hierChild5" presStyleCnt="0"/>
      <dgm:spPr/>
    </dgm:pt>
    <dgm:pt modelId="{0878DEE5-0C52-44A6-AAFF-A254E278BB76}" type="pres">
      <dgm:prSet presAssocID="{03F9C02F-B970-4600-B6E3-9196D050529D}" presName="hierChild3" presStyleCnt="0"/>
      <dgm:spPr/>
    </dgm:pt>
  </dgm:ptLst>
  <dgm:cxnLst>
    <dgm:cxn modelId="{38CF9715-A9A7-4E7C-A97A-013F51B74A66}" type="presOf" srcId="{03F9C02F-B970-4600-B6E3-9196D050529D}" destId="{9D90B3B8-4833-46B4-89CD-254CC30A8249}" srcOrd="0" destOrd="0" presId="urn:microsoft.com/office/officeart/2005/8/layout/orgChart1"/>
    <dgm:cxn modelId="{38092332-71C2-4AB1-8FB7-EFAD89581E48}" srcId="{03F9C02F-B970-4600-B6E3-9196D050529D}" destId="{A270BC85-956B-4DB1-8786-986D8150C9ED}" srcOrd="2" destOrd="0" parTransId="{32822FB9-F682-46D3-BC98-BDD71B3B54A1}" sibTransId="{CCD3307B-F4FA-417C-91D5-53B6EAE6D8A4}"/>
    <dgm:cxn modelId="{E382CB34-6CF0-45C1-9FA4-AAFBAEF2EDFD}" type="presOf" srcId="{243D686C-02CC-4B55-95FA-807B948B188B}" destId="{9EA8F204-5FCB-4EE3-B4DB-6C0284D6E7B1}" srcOrd="0" destOrd="0" presId="urn:microsoft.com/office/officeart/2005/8/layout/orgChart1"/>
    <dgm:cxn modelId="{11B26F39-13F4-4923-B5F3-B102D600E19E}" type="presOf" srcId="{A270BC85-956B-4DB1-8786-986D8150C9ED}" destId="{4404737F-A209-4454-9514-2CA5C9ADB886}" srcOrd="0" destOrd="0" presId="urn:microsoft.com/office/officeart/2005/8/layout/orgChart1"/>
    <dgm:cxn modelId="{7B106E44-F4C3-448E-A9E3-11145B0B86FD}" type="presOf" srcId="{3D3319A1-BD0B-4F52-8654-08CC52F91E56}" destId="{C4D6C380-A97C-434B-A15F-EAC71F345B9B}" srcOrd="0" destOrd="0" presId="urn:microsoft.com/office/officeart/2005/8/layout/orgChart1"/>
    <dgm:cxn modelId="{A3713D70-502E-430D-958D-8567FC27B247}" srcId="{03F9C02F-B970-4600-B6E3-9196D050529D}" destId="{2E0DC507-1636-4EFA-86D0-25953FA45E61}" srcOrd="0" destOrd="0" parTransId="{7279FBC3-1B27-495F-B124-9DA5102ED409}" sibTransId="{C2968E09-95F8-4BE1-AD18-C1B70C8BC5D6}"/>
    <dgm:cxn modelId="{6974C374-4A03-4D44-AEC5-58D365DCD8EF}" type="presOf" srcId="{A270BC85-956B-4DB1-8786-986D8150C9ED}" destId="{68028AEC-5418-42CC-B3AA-ED136F131F54}" srcOrd="1" destOrd="0" presId="urn:microsoft.com/office/officeart/2005/8/layout/orgChart1"/>
    <dgm:cxn modelId="{17DC157C-344C-4937-B1CE-785AAA00E331}" type="presOf" srcId="{03F9C02F-B970-4600-B6E3-9196D050529D}" destId="{DD262EF1-782E-4CDE-97E9-8214DA6594F8}" srcOrd="1" destOrd="0" presId="urn:microsoft.com/office/officeart/2005/8/layout/orgChart1"/>
    <dgm:cxn modelId="{A97A7286-39F8-4B47-A324-35903DC77833}" srcId="{49B672A4-BCB3-42E9-8F8D-385F5687BBD1}" destId="{03F9C02F-B970-4600-B6E3-9196D050529D}" srcOrd="0" destOrd="0" parTransId="{A81259DF-E6A7-47E4-BB3E-209F4174F16F}" sibTransId="{5BDBE9E7-D603-48C7-8AA1-FFE206789A11}"/>
    <dgm:cxn modelId="{FD809789-D49C-47F6-B0E2-9DD4799BF90E}" type="presOf" srcId="{2E0DC507-1636-4EFA-86D0-25953FA45E61}" destId="{4FFBF594-51EE-41F4-9E67-ACD242AE2A22}" srcOrd="1" destOrd="0" presId="urn:microsoft.com/office/officeart/2005/8/layout/orgChart1"/>
    <dgm:cxn modelId="{E9DF0E8F-7C12-4161-84FD-166A00052EF5}" srcId="{03F9C02F-B970-4600-B6E3-9196D050529D}" destId="{243D686C-02CC-4B55-95FA-807B948B188B}" srcOrd="1" destOrd="0" parTransId="{3D3319A1-BD0B-4F52-8654-08CC52F91E56}" sibTransId="{71CE75FC-1C56-48F3-AC49-F037AC1A2280}"/>
    <dgm:cxn modelId="{773C949C-7465-4D3B-B0A5-8D76A3A9FFBB}" type="presOf" srcId="{32822FB9-F682-46D3-BC98-BDD71B3B54A1}" destId="{D370825E-BB8E-4BCE-A448-B42A26936AD0}" srcOrd="0" destOrd="0" presId="urn:microsoft.com/office/officeart/2005/8/layout/orgChart1"/>
    <dgm:cxn modelId="{4E6A12A4-DCB1-44AC-A3FF-B6D8C20D37D3}" type="presOf" srcId="{49B672A4-BCB3-42E9-8F8D-385F5687BBD1}" destId="{D17BB1F0-1301-43FB-A399-E4E357DD90C6}" srcOrd="0" destOrd="0" presId="urn:microsoft.com/office/officeart/2005/8/layout/orgChart1"/>
    <dgm:cxn modelId="{8D8469B5-29AD-4587-9682-86A291E4AFDC}" type="presOf" srcId="{2E0DC507-1636-4EFA-86D0-25953FA45E61}" destId="{7681CC6F-9C7E-4507-81DC-326FCF61BB3F}" srcOrd="0" destOrd="0" presId="urn:microsoft.com/office/officeart/2005/8/layout/orgChart1"/>
    <dgm:cxn modelId="{BD7388EE-CFA9-4975-A646-95847544B92C}" type="presOf" srcId="{243D686C-02CC-4B55-95FA-807B948B188B}" destId="{456A1331-8121-4EB1-A6BC-8249500C081B}" srcOrd="1" destOrd="0" presId="urn:microsoft.com/office/officeart/2005/8/layout/orgChart1"/>
    <dgm:cxn modelId="{721649FF-1C85-4B3E-9D95-25E2C2ED41C7}" type="presOf" srcId="{7279FBC3-1B27-495F-B124-9DA5102ED409}" destId="{1A374847-6168-44B0-B455-F1D6C305D180}" srcOrd="0" destOrd="0" presId="urn:microsoft.com/office/officeart/2005/8/layout/orgChart1"/>
    <dgm:cxn modelId="{504E8A2D-FC8B-4230-BAB2-1D8D3AD6A454}" type="presParOf" srcId="{D17BB1F0-1301-43FB-A399-E4E357DD90C6}" destId="{EDA2B594-144D-4CA8-91BA-7C8F612D1413}" srcOrd="0" destOrd="0" presId="urn:microsoft.com/office/officeart/2005/8/layout/orgChart1"/>
    <dgm:cxn modelId="{5D73716B-8B82-4F7F-93D7-87A6CD09D693}" type="presParOf" srcId="{EDA2B594-144D-4CA8-91BA-7C8F612D1413}" destId="{635B805C-AC30-4A7A-AD99-39314009D32A}" srcOrd="0" destOrd="0" presId="urn:microsoft.com/office/officeart/2005/8/layout/orgChart1"/>
    <dgm:cxn modelId="{378FB7A0-0870-49FC-9E0C-C12673D1506C}" type="presParOf" srcId="{635B805C-AC30-4A7A-AD99-39314009D32A}" destId="{9D90B3B8-4833-46B4-89CD-254CC30A8249}" srcOrd="0" destOrd="0" presId="urn:microsoft.com/office/officeart/2005/8/layout/orgChart1"/>
    <dgm:cxn modelId="{35BBB3E5-662D-445F-A8B6-B7C25D763C80}" type="presParOf" srcId="{635B805C-AC30-4A7A-AD99-39314009D32A}" destId="{DD262EF1-782E-4CDE-97E9-8214DA6594F8}" srcOrd="1" destOrd="0" presId="urn:microsoft.com/office/officeart/2005/8/layout/orgChart1"/>
    <dgm:cxn modelId="{69166B1F-5FB9-437D-BAB5-28DD8839E373}" type="presParOf" srcId="{EDA2B594-144D-4CA8-91BA-7C8F612D1413}" destId="{A06CAD11-D89B-4B19-B971-1B41968999BC}" srcOrd="1" destOrd="0" presId="urn:microsoft.com/office/officeart/2005/8/layout/orgChart1"/>
    <dgm:cxn modelId="{4C5C9699-F777-453D-929A-522E81E8107F}" type="presParOf" srcId="{A06CAD11-D89B-4B19-B971-1B41968999BC}" destId="{1A374847-6168-44B0-B455-F1D6C305D180}" srcOrd="0" destOrd="0" presId="urn:microsoft.com/office/officeart/2005/8/layout/orgChart1"/>
    <dgm:cxn modelId="{279DAB19-DF2D-400A-94EA-4F13D87214E7}" type="presParOf" srcId="{A06CAD11-D89B-4B19-B971-1B41968999BC}" destId="{99BCE9A2-B743-4D92-B71F-066E39367303}" srcOrd="1" destOrd="0" presId="urn:microsoft.com/office/officeart/2005/8/layout/orgChart1"/>
    <dgm:cxn modelId="{991309A8-7168-46A7-AAB2-A69E798C3888}" type="presParOf" srcId="{99BCE9A2-B743-4D92-B71F-066E39367303}" destId="{27477E95-689A-40E6-AC77-F901C99FD7E4}" srcOrd="0" destOrd="0" presId="urn:microsoft.com/office/officeart/2005/8/layout/orgChart1"/>
    <dgm:cxn modelId="{E1A16628-7C93-499F-8583-A45B24710981}" type="presParOf" srcId="{27477E95-689A-40E6-AC77-F901C99FD7E4}" destId="{7681CC6F-9C7E-4507-81DC-326FCF61BB3F}" srcOrd="0" destOrd="0" presId="urn:microsoft.com/office/officeart/2005/8/layout/orgChart1"/>
    <dgm:cxn modelId="{4A95F9F6-FED8-4B2E-8873-78E0813320C9}" type="presParOf" srcId="{27477E95-689A-40E6-AC77-F901C99FD7E4}" destId="{4FFBF594-51EE-41F4-9E67-ACD242AE2A22}" srcOrd="1" destOrd="0" presId="urn:microsoft.com/office/officeart/2005/8/layout/orgChart1"/>
    <dgm:cxn modelId="{772F37FB-2B0B-46E9-940D-380187B15041}" type="presParOf" srcId="{99BCE9A2-B743-4D92-B71F-066E39367303}" destId="{A0ACC7CD-7E86-4859-8297-8142965FDDD7}" srcOrd="1" destOrd="0" presId="urn:microsoft.com/office/officeart/2005/8/layout/orgChart1"/>
    <dgm:cxn modelId="{0829FB2B-E8BE-4940-8A34-98334A4B3C03}" type="presParOf" srcId="{99BCE9A2-B743-4D92-B71F-066E39367303}" destId="{A01F0371-A34A-4B52-A0AD-7F075804ADB2}" srcOrd="2" destOrd="0" presId="urn:microsoft.com/office/officeart/2005/8/layout/orgChart1"/>
    <dgm:cxn modelId="{884460AF-1CB5-48EA-A5DA-BBFFEFBA5E93}" type="presParOf" srcId="{A06CAD11-D89B-4B19-B971-1B41968999BC}" destId="{C4D6C380-A97C-434B-A15F-EAC71F345B9B}" srcOrd="2" destOrd="0" presId="urn:microsoft.com/office/officeart/2005/8/layout/orgChart1"/>
    <dgm:cxn modelId="{77192687-EA29-45A9-9094-EA68AD577F4E}" type="presParOf" srcId="{A06CAD11-D89B-4B19-B971-1B41968999BC}" destId="{1E894CE2-0675-4182-A063-107CD5801F3B}" srcOrd="3" destOrd="0" presId="urn:microsoft.com/office/officeart/2005/8/layout/orgChart1"/>
    <dgm:cxn modelId="{089D067B-639A-4D01-9835-5F8D4F7D5023}" type="presParOf" srcId="{1E894CE2-0675-4182-A063-107CD5801F3B}" destId="{0EB1C0D5-D5A9-43D8-9213-0EA7D5783F68}" srcOrd="0" destOrd="0" presId="urn:microsoft.com/office/officeart/2005/8/layout/orgChart1"/>
    <dgm:cxn modelId="{7C6C11CE-D9A1-41AF-93C0-3A3F95EA3231}" type="presParOf" srcId="{0EB1C0D5-D5A9-43D8-9213-0EA7D5783F68}" destId="{9EA8F204-5FCB-4EE3-B4DB-6C0284D6E7B1}" srcOrd="0" destOrd="0" presId="urn:microsoft.com/office/officeart/2005/8/layout/orgChart1"/>
    <dgm:cxn modelId="{3EFB0BE5-CF40-41A0-848D-83EF4712C1F0}" type="presParOf" srcId="{0EB1C0D5-D5A9-43D8-9213-0EA7D5783F68}" destId="{456A1331-8121-4EB1-A6BC-8249500C081B}" srcOrd="1" destOrd="0" presId="urn:microsoft.com/office/officeart/2005/8/layout/orgChart1"/>
    <dgm:cxn modelId="{52641164-6456-4355-B8B5-1E1F9383961F}" type="presParOf" srcId="{1E894CE2-0675-4182-A063-107CD5801F3B}" destId="{F6694868-39CF-4114-B393-D94F5F033380}" srcOrd="1" destOrd="0" presId="urn:microsoft.com/office/officeart/2005/8/layout/orgChart1"/>
    <dgm:cxn modelId="{601D57A8-E33B-4BE9-92CD-A8670DAC347B}" type="presParOf" srcId="{1E894CE2-0675-4182-A063-107CD5801F3B}" destId="{3B734B4D-95FC-409C-99DC-CF7158B1A1DE}" srcOrd="2" destOrd="0" presId="urn:microsoft.com/office/officeart/2005/8/layout/orgChart1"/>
    <dgm:cxn modelId="{974CC2E4-C355-409C-876D-5FFAA7703190}" type="presParOf" srcId="{A06CAD11-D89B-4B19-B971-1B41968999BC}" destId="{D370825E-BB8E-4BCE-A448-B42A26936AD0}" srcOrd="4" destOrd="0" presId="urn:microsoft.com/office/officeart/2005/8/layout/orgChart1"/>
    <dgm:cxn modelId="{98AFD2C0-0609-4B07-804F-D9F747284243}" type="presParOf" srcId="{A06CAD11-D89B-4B19-B971-1B41968999BC}" destId="{8CA29C93-3078-4C40-8D32-5C7AE220135E}" srcOrd="5" destOrd="0" presId="urn:microsoft.com/office/officeart/2005/8/layout/orgChart1"/>
    <dgm:cxn modelId="{92DAA114-6742-45EA-AD1B-2B91ABB0ADBF}" type="presParOf" srcId="{8CA29C93-3078-4C40-8D32-5C7AE220135E}" destId="{918FEAAA-CE38-4A20-9E68-22879D7323BD}" srcOrd="0" destOrd="0" presId="urn:microsoft.com/office/officeart/2005/8/layout/orgChart1"/>
    <dgm:cxn modelId="{A5459B4C-5CA3-4F68-900E-50D2F8958498}" type="presParOf" srcId="{918FEAAA-CE38-4A20-9E68-22879D7323BD}" destId="{4404737F-A209-4454-9514-2CA5C9ADB886}" srcOrd="0" destOrd="0" presId="urn:microsoft.com/office/officeart/2005/8/layout/orgChart1"/>
    <dgm:cxn modelId="{716A588A-2E7A-4095-9233-1C48F00C1C07}" type="presParOf" srcId="{918FEAAA-CE38-4A20-9E68-22879D7323BD}" destId="{68028AEC-5418-42CC-B3AA-ED136F131F54}" srcOrd="1" destOrd="0" presId="urn:microsoft.com/office/officeart/2005/8/layout/orgChart1"/>
    <dgm:cxn modelId="{9A7485AD-CD07-4394-91DD-F00060DCB33C}" type="presParOf" srcId="{8CA29C93-3078-4C40-8D32-5C7AE220135E}" destId="{8F3745E2-9E14-4293-9004-4094F9E2D6AF}" srcOrd="1" destOrd="0" presId="urn:microsoft.com/office/officeart/2005/8/layout/orgChart1"/>
    <dgm:cxn modelId="{26CB0DA0-E438-4EBD-AB7B-2F50219B2EA0}" type="presParOf" srcId="{8CA29C93-3078-4C40-8D32-5C7AE220135E}" destId="{B65CD7EF-E919-419D-BAD1-F80A1780CDD3}" srcOrd="2" destOrd="0" presId="urn:microsoft.com/office/officeart/2005/8/layout/orgChart1"/>
    <dgm:cxn modelId="{AA57DC63-81BC-425B-979C-D91EE88A107B}" type="presParOf" srcId="{EDA2B594-144D-4CA8-91BA-7C8F612D1413}" destId="{0878DEE5-0C52-44A6-AAFF-A254E278BB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5940E-4D32-4A00-AA97-F1FC14D456BA}">
      <dsp:nvSpPr>
        <dsp:cNvPr id="0" name=""/>
        <dsp:cNvSpPr/>
      </dsp:nvSpPr>
      <dsp:spPr>
        <a:xfrm>
          <a:off x="3027586" y="2362584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2145821"/>
              </a:lnTo>
              <a:lnTo>
                <a:pt x="281531" y="2145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3381390"/>
        <a:ext cx="108210" cy="108210"/>
      </dsp:txXfrm>
    </dsp:sp>
    <dsp:sp modelId="{00E6E530-71D1-476F-979D-8AB15A871DC6}">
      <dsp:nvSpPr>
        <dsp:cNvPr id="0" name=""/>
        <dsp:cNvSpPr/>
      </dsp:nvSpPr>
      <dsp:spPr>
        <a:xfrm>
          <a:off x="3027586" y="2362584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609366"/>
              </a:lnTo>
              <a:lnTo>
                <a:pt x="281531" y="16093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3126422"/>
        <a:ext cx="81690" cy="81690"/>
      </dsp:txXfrm>
    </dsp:sp>
    <dsp:sp modelId="{7C4DA0C6-A6E6-4C28-904F-461C2C0AEA13}">
      <dsp:nvSpPr>
        <dsp:cNvPr id="0" name=""/>
        <dsp:cNvSpPr/>
      </dsp:nvSpPr>
      <dsp:spPr>
        <a:xfrm>
          <a:off x="3027586" y="2362584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072910"/>
              </a:lnTo>
              <a:lnTo>
                <a:pt x="281531" y="10729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2871309"/>
        <a:ext cx="55461" cy="55461"/>
      </dsp:txXfrm>
    </dsp:sp>
    <dsp:sp modelId="{4846CE16-97FF-4C6A-9A8A-7948989A27A4}">
      <dsp:nvSpPr>
        <dsp:cNvPr id="0" name=""/>
        <dsp:cNvSpPr/>
      </dsp:nvSpPr>
      <dsp:spPr>
        <a:xfrm>
          <a:off x="3027586" y="2362584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536455"/>
              </a:lnTo>
              <a:lnTo>
                <a:pt x="281531" y="5364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615666"/>
        <a:ext cx="30292" cy="30292"/>
      </dsp:txXfrm>
    </dsp:sp>
    <dsp:sp modelId="{E6BAB16A-2915-4FBF-BD74-7D2DEE0B08F4}">
      <dsp:nvSpPr>
        <dsp:cNvPr id="0" name=""/>
        <dsp:cNvSpPr/>
      </dsp:nvSpPr>
      <dsp:spPr>
        <a:xfrm>
          <a:off x="3027586" y="2316864"/>
          <a:ext cx="281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3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61314" y="2355546"/>
        <a:ext cx="14076" cy="14076"/>
      </dsp:txXfrm>
    </dsp:sp>
    <dsp:sp modelId="{A08F7414-59AF-4424-AC43-D1A241D2E90D}">
      <dsp:nvSpPr>
        <dsp:cNvPr id="0" name=""/>
        <dsp:cNvSpPr/>
      </dsp:nvSpPr>
      <dsp:spPr>
        <a:xfrm>
          <a:off x="3027586" y="1826129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536455"/>
              </a:moveTo>
              <a:lnTo>
                <a:pt x="140765" y="536455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079210"/>
        <a:ext cx="30292" cy="30292"/>
      </dsp:txXfrm>
    </dsp:sp>
    <dsp:sp modelId="{1C523267-BCF9-45DE-BCBF-2A7C9D2AC090}">
      <dsp:nvSpPr>
        <dsp:cNvPr id="0" name=""/>
        <dsp:cNvSpPr/>
      </dsp:nvSpPr>
      <dsp:spPr>
        <a:xfrm>
          <a:off x="3027586" y="1289673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1072910"/>
              </a:moveTo>
              <a:lnTo>
                <a:pt x="140765" y="1072910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1798398"/>
        <a:ext cx="55461" cy="55461"/>
      </dsp:txXfrm>
    </dsp:sp>
    <dsp:sp modelId="{A30DF047-BC6C-4D46-931A-AB133A22F02D}">
      <dsp:nvSpPr>
        <dsp:cNvPr id="0" name=""/>
        <dsp:cNvSpPr/>
      </dsp:nvSpPr>
      <dsp:spPr>
        <a:xfrm>
          <a:off x="3027586" y="753218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1609366"/>
              </a:moveTo>
              <a:lnTo>
                <a:pt x="140765" y="1609366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1517056"/>
        <a:ext cx="81690" cy="81690"/>
      </dsp:txXfrm>
    </dsp:sp>
    <dsp:sp modelId="{580B1B7B-F097-4D07-A064-9B1F09695E46}">
      <dsp:nvSpPr>
        <dsp:cNvPr id="0" name=""/>
        <dsp:cNvSpPr/>
      </dsp:nvSpPr>
      <dsp:spPr>
        <a:xfrm>
          <a:off x="3027586" y="216762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2145821"/>
              </a:moveTo>
              <a:lnTo>
                <a:pt x="140765" y="2145821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1235568"/>
        <a:ext cx="108210" cy="108210"/>
      </dsp:txXfrm>
    </dsp:sp>
    <dsp:sp modelId="{32C36331-EF12-40C6-A935-DABA16899143}">
      <dsp:nvSpPr>
        <dsp:cNvPr id="0" name=""/>
        <dsp:cNvSpPr/>
      </dsp:nvSpPr>
      <dsp:spPr>
        <a:xfrm rot="16200000">
          <a:off x="1683624" y="2148002"/>
          <a:ext cx="2258759" cy="429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Transportna </a:t>
          </a:r>
          <a:r>
            <a:rPr lang="hr" sz="2000" kern="1200" dirty="0" err="1"/>
            <a:t>logistika</a:t>
          </a:r>
          <a:endParaRPr lang="pl-PL" sz="2000" kern="1200" dirty="0"/>
        </a:p>
      </dsp:txBody>
      <dsp:txXfrm>
        <a:off x="1683624" y="2148002"/>
        <a:ext cx="2258759" cy="429164"/>
      </dsp:txXfrm>
    </dsp:sp>
    <dsp:sp modelId="{89B16DD4-5995-4FA2-9174-1465724E9388}">
      <dsp:nvSpPr>
        <dsp:cNvPr id="0" name=""/>
        <dsp:cNvSpPr/>
      </dsp:nvSpPr>
      <dsp:spPr>
        <a:xfrm>
          <a:off x="3309118" y="2180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tereti</a:t>
          </a:r>
          <a:endParaRPr lang="pl-PL" sz="1400" kern="1200" dirty="0"/>
        </a:p>
      </dsp:txBody>
      <dsp:txXfrm>
        <a:off x="3309118" y="2180"/>
        <a:ext cx="1407659" cy="429164"/>
      </dsp:txXfrm>
    </dsp:sp>
    <dsp:sp modelId="{128D3C75-6302-479D-8359-4FE68B232276}">
      <dsp:nvSpPr>
        <dsp:cNvPr id="0" name=""/>
        <dsp:cNvSpPr/>
      </dsp:nvSpPr>
      <dsp:spPr>
        <a:xfrm>
          <a:off x="3309118" y="538635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konsolidacijske stanice </a:t>
          </a:r>
        </a:p>
      </dsp:txBody>
      <dsp:txXfrm>
        <a:off x="3309118" y="538635"/>
        <a:ext cx="1407659" cy="429164"/>
      </dsp:txXfrm>
    </dsp:sp>
    <dsp:sp modelId="{5E98B18F-ECAF-4C30-94EF-857425093E67}">
      <dsp:nvSpPr>
        <dsp:cNvPr id="0" name=""/>
        <dsp:cNvSpPr/>
      </dsp:nvSpPr>
      <dsp:spPr>
        <a:xfrm>
          <a:off x="3309118" y="1075091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transportna čvorišta</a:t>
          </a:r>
          <a:endParaRPr lang="pl-PL" sz="1400" kern="1200" dirty="0"/>
        </a:p>
      </dsp:txBody>
      <dsp:txXfrm>
        <a:off x="3309118" y="1075091"/>
        <a:ext cx="1407659" cy="429164"/>
      </dsp:txXfrm>
    </dsp:sp>
    <dsp:sp modelId="{BB8CFF62-B53B-47AE-9E91-5E308F835188}">
      <dsp:nvSpPr>
        <dsp:cNvPr id="0" name=""/>
        <dsp:cNvSpPr/>
      </dsp:nvSpPr>
      <dsp:spPr>
        <a:xfrm>
          <a:off x="3309118" y="1611546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transportna mreža</a:t>
          </a:r>
        </a:p>
      </dsp:txBody>
      <dsp:txXfrm>
        <a:off x="3309118" y="1611546"/>
        <a:ext cx="1407659" cy="429164"/>
      </dsp:txXfrm>
    </dsp:sp>
    <dsp:sp modelId="{96D05921-9D74-43A6-9C7E-559C9CEED4D6}">
      <dsp:nvSpPr>
        <dsp:cNvPr id="0" name=""/>
        <dsp:cNvSpPr/>
      </dsp:nvSpPr>
      <dsp:spPr>
        <a:xfrm>
          <a:off x="3309118" y="2148002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vozni </a:t>
          </a:r>
          <a:r>
            <a:rPr lang="hr" sz="1400" kern="1200" dirty="0" err="1"/>
            <a:t>park</a:t>
          </a:r>
          <a:endParaRPr lang="pl-PL" sz="1400" kern="1200" dirty="0"/>
        </a:p>
      </dsp:txBody>
      <dsp:txXfrm>
        <a:off x="3309118" y="2148002"/>
        <a:ext cx="1407659" cy="429164"/>
      </dsp:txXfrm>
    </dsp:sp>
    <dsp:sp modelId="{2C807540-BA50-4512-BBEF-7F8459AA671F}">
      <dsp:nvSpPr>
        <dsp:cNvPr id="0" name=""/>
        <dsp:cNvSpPr/>
      </dsp:nvSpPr>
      <dsp:spPr>
        <a:xfrm>
          <a:off x="3309118" y="2684457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rukovanje opremom</a:t>
          </a:r>
          <a:endParaRPr lang="pl-PL" sz="1400" kern="1200" dirty="0"/>
        </a:p>
      </dsp:txBody>
      <dsp:txXfrm>
        <a:off x="3309118" y="2684457"/>
        <a:ext cx="1407659" cy="429164"/>
      </dsp:txXfrm>
    </dsp:sp>
    <dsp:sp modelId="{D98DA43A-E964-4BF6-8A51-4B71DB51CDBD}">
      <dsp:nvSpPr>
        <dsp:cNvPr id="0" name=""/>
        <dsp:cNvSpPr/>
      </dsp:nvSpPr>
      <dsp:spPr>
        <a:xfrm>
          <a:off x="3309118" y="3220913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-HR" sz="1400" kern="1200" dirty="0"/>
            <a:t>S</a:t>
          </a:r>
          <a:r>
            <a:rPr lang="hr" sz="1400" kern="1200" dirty="0"/>
            <a:t>udionici logističkog procesa</a:t>
          </a:r>
          <a:endParaRPr lang="pl-PL" sz="1400" kern="1200" dirty="0"/>
        </a:p>
      </dsp:txBody>
      <dsp:txXfrm>
        <a:off x="3309118" y="3220913"/>
        <a:ext cx="1407659" cy="429164"/>
      </dsp:txXfrm>
    </dsp:sp>
    <dsp:sp modelId="{0810E3BC-D9EC-43E9-8883-61B7B0F714AE}">
      <dsp:nvSpPr>
        <dsp:cNvPr id="0" name=""/>
        <dsp:cNvSpPr/>
      </dsp:nvSpPr>
      <dsp:spPr>
        <a:xfrm>
          <a:off x="3309118" y="3757368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transportni </a:t>
          </a:r>
          <a:r>
            <a:rPr lang="hr" sz="1400" kern="1200" dirty="0" err="1"/>
            <a:t>kontejneri</a:t>
          </a:r>
          <a:endParaRPr lang="pl-PL" sz="1400" kern="1200" dirty="0"/>
        </a:p>
      </dsp:txBody>
      <dsp:txXfrm>
        <a:off x="3309118" y="3757368"/>
        <a:ext cx="1407659" cy="429164"/>
      </dsp:txXfrm>
    </dsp:sp>
    <dsp:sp modelId="{6B540F87-C1F1-4E93-91EB-0B6E39903CA2}">
      <dsp:nvSpPr>
        <dsp:cNvPr id="0" name=""/>
        <dsp:cNvSpPr/>
      </dsp:nvSpPr>
      <dsp:spPr>
        <a:xfrm>
          <a:off x="3309118" y="4293824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pakiranje </a:t>
          </a:r>
        </a:p>
      </dsp:txBody>
      <dsp:txXfrm>
        <a:off x="3309118" y="4293824"/>
        <a:ext cx="1407659" cy="4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25E-BB8E-4BCE-A448-B42A26936AD0}">
      <dsp:nvSpPr>
        <dsp:cNvPr id="0" name=""/>
        <dsp:cNvSpPr/>
      </dsp:nvSpPr>
      <dsp:spPr>
        <a:xfrm>
          <a:off x="5595937" y="2034907"/>
          <a:ext cx="3959166" cy="68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564"/>
              </a:lnTo>
              <a:lnTo>
                <a:pt x="3959166" y="343564"/>
              </a:lnTo>
              <a:lnTo>
                <a:pt x="3959166" y="687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6C380-A97C-434B-A15F-EAC71F345B9B}">
      <dsp:nvSpPr>
        <dsp:cNvPr id="0" name=""/>
        <dsp:cNvSpPr/>
      </dsp:nvSpPr>
      <dsp:spPr>
        <a:xfrm>
          <a:off x="5550217" y="2034907"/>
          <a:ext cx="91440" cy="687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7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4847-6168-44B0-B455-F1D6C305D180}">
      <dsp:nvSpPr>
        <dsp:cNvPr id="0" name=""/>
        <dsp:cNvSpPr/>
      </dsp:nvSpPr>
      <dsp:spPr>
        <a:xfrm>
          <a:off x="1636770" y="2034907"/>
          <a:ext cx="3959166" cy="687128"/>
        </a:xfrm>
        <a:custGeom>
          <a:avLst/>
          <a:gdLst/>
          <a:ahLst/>
          <a:cxnLst/>
          <a:rect l="0" t="0" r="0" b="0"/>
          <a:pathLst>
            <a:path>
              <a:moveTo>
                <a:pt x="3959166" y="0"/>
              </a:moveTo>
              <a:lnTo>
                <a:pt x="3959166" y="343564"/>
              </a:lnTo>
              <a:lnTo>
                <a:pt x="0" y="343564"/>
              </a:lnTo>
              <a:lnTo>
                <a:pt x="0" y="687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0B3B8-4833-46B4-89CD-254CC30A8249}">
      <dsp:nvSpPr>
        <dsp:cNvPr id="0" name=""/>
        <dsp:cNvSpPr/>
      </dsp:nvSpPr>
      <dsp:spPr>
        <a:xfrm>
          <a:off x="3959918" y="398888"/>
          <a:ext cx="3272038" cy="163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TSP rješenja</a:t>
          </a:r>
          <a:endParaRPr lang="pl-PL" sz="3000" kern="1200" dirty="0"/>
        </a:p>
      </dsp:txBody>
      <dsp:txXfrm>
        <a:off x="3959918" y="398888"/>
        <a:ext cx="3272038" cy="1636019"/>
      </dsp:txXfrm>
    </dsp:sp>
    <dsp:sp modelId="{7681CC6F-9C7E-4507-81DC-326FCF61BB3F}">
      <dsp:nvSpPr>
        <dsp:cNvPr id="0" name=""/>
        <dsp:cNvSpPr/>
      </dsp:nvSpPr>
      <dsp:spPr>
        <a:xfrm>
          <a:off x="751" y="2722036"/>
          <a:ext cx="3272038" cy="163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razina zaliha proizvoda na svakoj točki slanja</a:t>
          </a:r>
          <a:endParaRPr lang="pl-PL" sz="3000" kern="1200" dirty="0"/>
        </a:p>
      </dsp:txBody>
      <dsp:txXfrm>
        <a:off x="751" y="2722036"/>
        <a:ext cx="3272038" cy="1636019"/>
      </dsp:txXfrm>
    </dsp:sp>
    <dsp:sp modelId="{9EA8F204-5FCB-4EE3-B4DB-6C0284D6E7B1}">
      <dsp:nvSpPr>
        <dsp:cNvPr id="0" name=""/>
        <dsp:cNvSpPr/>
      </dsp:nvSpPr>
      <dsp:spPr>
        <a:xfrm>
          <a:off x="3959918" y="2722036"/>
          <a:ext cx="3272038" cy="163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obujam potražnje na svakoj prijemnoj točki</a:t>
          </a:r>
          <a:endParaRPr lang="pl-PL" sz="3000" kern="1200" dirty="0"/>
        </a:p>
      </dsp:txBody>
      <dsp:txXfrm>
        <a:off x="3959918" y="2722036"/>
        <a:ext cx="3272038" cy="1636019"/>
      </dsp:txXfrm>
    </dsp:sp>
    <dsp:sp modelId="{4404737F-A209-4454-9514-2CA5C9ADB886}">
      <dsp:nvSpPr>
        <dsp:cNvPr id="0" name=""/>
        <dsp:cNvSpPr/>
      </dsp:nvSpPr>
      <dsp:spPr>
        <a:xfrm>
          <a:off x="7919084" y="2722036"/>
          <a:ext cx="3272038" cy="163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prijevoz od svake točke slanja do svake točke primanja</a:t>
          </a:r>
          <a:endParaRPr lang="pl-PL" sz="3000" kern="1200" dirty="0"/>
        </a:p>
      </dsp:txBody>
      <dsp:txXfrm>
        <a:off x="7919084" y="2722036"/>
        <a:ext cx="3272038" cy="163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908526"/>
            <a:ext cx="5432301" cy="1752566"/>
          </a:xfrm>
        </p:spPr>
        <p:txBody>
          <a:bodyPr>
            <a:noAutofit/>
          </a:bodyPr>
          <a:lstStyle/>
          <a:p>
            <a:r>
              <a:rPr lang="hr" sz="3600" dirty="0"/>
              <a:t>Napredno korištenje proračunske tablice za analizu logističkih podataka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5307" y="291080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2BD80-180C-F072-BFB5-526B78332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307" y="5659601"/>
            <a:ext cx="6475660" cy="10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kern="100" dirty="0">
                <a:cs typeface="Times New Roman" panose="02020603050405020304" pitchFamily="18" charset="0"/>
              </a:rPr>
              <a:t>Definicija optimizacije rute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hr" sz="2000" dirty="0"/>
              <a:t>Jedna od osnovnih komponenti </a:t>
            </a:r>
            <a:r>
              <a:rPr lang="hr" sz="2000" dirty="0" err="1"/>
              <a:t>optimizacije transporta </a:t>
            </a:r>
            <a:r>
              <a:rPr lang="hr" sz="2000" dirty="0"/>
              <a:t>je </a:t>
            </a:r>
            <a:r>
              <a:rPr lang="hr" sz="2000" b="1" dirty="0" err="1"/>
              <a:t>optimizacija </a:t>
            </a:r>
            <a:r>
              <a:rPr lang="hr" sz="2000" b="1" dirty="0"/>
              <a:t>rute . </a:t>
            </a:r>
            <a:r>
              <a:rPr lang="hr" sz="2000" dirty="0"/>
              <a:t>To uključuje dizajniranje ruta za vozila koja se koriste za prijevoz robe kako bi se </a:t>
            </a:r>
            <a:r>
              <a:rPr lang="hr" sz="2000" dirty="0" err="1"/>
              <a:t>optimizirali </a:t>
            </a:r>
            <a:r>
              <a:rPr lang="hr" sz="2000" dirty="0"/>
              <a:t>profit i usluga korisnicima 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" sz="2000" dirty="0"/>
              <a:t>R </a:t>
            </a:r>
            <a:r>
              <a:rPr lang="hr" sz="2000" dirty="0" err="1"/>
              <a:t>oute</a:t>
            </a:r>
            <a:r>
              <a:rPr lang="hr" sz="2000" dirty="0"/>
              <a:t> </a:t>
            </a:r>
            <a:r>
              <a:rPr lang="hr" sz="2000" dirty="0" err="1"/>
              <a:t>optimizacija</a:t>
            </a:r>
            <a:r>
              <a:rPr lang="hr" sz="2000" dirty="0"/>
              <a:t> </a:t>
            </a:r>
            <a:r>
              <a:rPr lang="hr" sz="2000" dirty="0" err="1"/>
              <a:t>je </a:t>
            </a:r>
            <a:r>
              <a:rPr lang="hr" sz="2000" dirty="0"/>
              <a:t>jedna od osnovnih komponenti </a:t>
            </a:r>
            <a:r>
              <a:rPr lang="hr" sz="2000" b="1" dirty="0" err="1"/>
              <a:t>optimizacije </a:t>
            </a:r>
            <a:r>
              <a:rPr lang="hr" sz="2000" b="1" dirty="0"/>
              <a:t>transporta </a:t>
            </a:r>
            <a:r>
              <a:rPr lang="hr" sz="2000" dirty="0"/>
              <a:t>. To uključuje dizajniranje ruta za vozila koja se koriste za prijevoz robe kako bi se </a:t>
            </a:r>
            <a:r>
              <a:rPr lang="hr" sz="2000" dirty="0" err="1"/>
              <a:t>optimizirali </a:t>
            </a:r>
            <a:r>
              <a:rPr lang="hr" sz="2000" dirty="0"/>
              <a:t>profit i usluga korisnicima</a:t>
            </a:r>
            <a:endParaRPr lang="pl-PL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Izvor: Gaspars-Wieloch </a:t>
            </a:r>
            <a:r>
              <a:rPr lang="hr" sz="1200" dirty="0">
                <a:solidFill>
                  <a:srgbClr val="7F7F7F"/>
                </a:solidFill>
              </a:rPr>
              <a:t>, H. u: Szymczak, M. (ur.), 2011.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C8527-8CEA-A1DB-1E60-A75F74BB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11376616" cy="3773972"/>
          </a:xfrm>
        </p:spPr>
        <p:txBody>
          <a:bodyPr>
            <a:normAutofit lnSpcReduction="10000"/>
          </a:bodyPr>
          <a:lstStyle/>
          <a:p>
            <a:pPr algn="just"/>
            <a:r>
              <a:rPr lang="hr" dirty="0"/>
              <a:t>Trgovački </a:t>
            </a:r>
            <a:r>
              <a:rPr lang="hr" dirty="0">
                <a:solidFill>
                  <a:srgbClr val="1065AB"/>
                </a:solidFill>
              </a:rPr>
              <a:t>putnik​​​ Problem (TSP) </a:t>
            </a:r>
            <a:r>
              <a:rPr lang="hr" dirty="0"/>
              <a:t>je klasični problem kombinatorne optimizacije, koji uključuje planiranje najkraće i najjeftinije transportne rute, koja prolazi kroz </a:t>
            </a:r>
            <a:r>
              <a:rPr lang="hr" i="1" dirty="0"/>
              <a:t>n</a:t>
            </a:r>
            <a:r>
              <a:rPr lang="hr" dirty="0"/>
              <a:t> specificiranih točaka slanja i primanja, sa zadanim troškovima putovanja između svakog para točaka .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Problem </a:t>
            </a:r>
            <a:r>
              <a:rPr lang="hr" dirty="0">
                <a:solidFill>
                  <a:srgbClr val="1065AB"/>
                </a:solidFill>
              </a:rPr>
              <a:t>usmjeravanja vozila (VRP) je </a:t>
            </a:r>
            <a:r>
              <a:rPr lang="hr" dirty="0"/>
              <a:t>generalizacija TSP-a. U njemu je moguće imati više putnika (više vozila), uz mogućnost povratka u bazu više puta prije nego što se stigne na svih n lokacija.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Optifacility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pristupljeno </a:t>
            </a:r>
            <a:r>
              <a:rPr lang="hr" sz="1200" dirty="0">
                <a:solidFill>
                  <a:srgbClr val="7F7F7F"/>
                </a:solidFill>
              </a:rPr>
              <a:t>30.05.2024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Trgovački putnik i problemi </a:t>
            </a:r>
            <a:endParaRPr lang="pl-P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3F3869-105D-8321-15A5-24C069F8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Vinichenko </a:t>
            </a:r>
            <a:r>
              <a:rPr lang="hr" sz="1200" dirty="0">
                <a:solidFill>
                  <a:srgbClr val="7F7F7F"/>
                </a:solidFill>
              </a:rPr>
              <a:t>, 2009., str. 133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Problem </a:t>
            </a:r>
            <a:r>
              <a:rPr lang="hr" dirty="0" err="1"/>
              <a:t>trgovačkog </a:t>
            </a:r>
            <a:r>
              <a:rPr lang="hr" dirty="0"/>
              <a:t>putnika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EBFFB30-91B2-6309-C5D8-A9927B038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614786"/>
              </p:ext>
            </p:extLst>
          </p:nvPr>
        </p:nvGraphicFramePr>
        <p:xfrm>
          <a:off x="219074" y="1253331"/>
          <a:ext cx="11191875" cy="47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40775A2-F5BE-D8CB-C3F9-3E0438BB2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7"/>
            <a:ext cx="11376616" cy="4274715"/>
          </a:xfrm>
        </p:spPr>
        <p:txBody>
          <a:bodyPr>
            <a:normAutofit fontScale="92500"/>
          </a:bodyPr>
          <a:lstStyle/>
          <a:p>
            <a:pPr algn="just"/>
            <a:r>
              <a:rPr lang="hr" dirty="0"/>
              <a:t>Ako je trošak putovanja izravno proporcionalan prevezenoj količini, imamo posla s </a:t>
            </a:r>
            <a:r>
              <a:rPr lang="hr" dirty="0">
                <a:solidFill>
                  <a:srgbClr val="1065AB"/>
                </a:solidFill>
              </a:rPr>
              <a:t>linearnim </a:t>
            </a:r>
            <a:r>
              <a:rPr lang="hr" dirty="0"/>
              <a:t>transportnim zadatkom. U protivnom, ako ovaj uvjet nije ispunjen, transportni zadatak postaje </a:t>
            </a:r>
            <a:r>
              <a:rPr lang="hr" dirty="0">
                <a:solidFill>
                  <a:srgbClr val="1065AB"/>
                </a:solidFill>
              </a:rPr>
              <a:t>nelinearni </a:t>
            </a:r>
            <a:r>
              <a:rPr lang="hr" dirty="0"/>
              <a:t>zadatak ;</a:t>
            </a:r>
          </a:p>
          <a:p>
            <a:pPr algn="just"/>
            <a:r>
              <a:rPr lang="hr" dirty="0"/>
              <a:t>Jedna od najpopularnijih metoda </a:t>
            </a:r>
            <a:r>
              <a:rPr lang="hr" dirty="0" err="1"/>
              <a:t>optimizacije je </a:t>
            </a:r>
            <a:r>
              <a:rPr lang="hr" dirty="0">
                <a:solidFill>
                  <a:srgbClr val="1065AB"/>
                </a:solidFill>
              </a:rPr>
              <a:t>linearno programiranje </a:t>
            </a:r>
            <a:r>
              <a:rPr lang="hr" dirty="0"/>
              <a:t>;</a:t>
            </a:r>
          </a:p>
          <a:p>
            <a:pPr algn="just"/>
            <a:r>
              <a:rPr lang="hr" dirty="0"/>
              <a:t>Iako je metoda linearnog programiranja prilično praktična, postoje </a:t>
            </a:r>
            <a:r>
              <a:rPr lang="hr" dirty="0">
                <a:solidFill>
                  <a:srgbClr val="1065AB"/>
                </a:solidFill>
              </a:rPr>
              <a:t>ograničenja </a:t>
            </a:r>
            <a:r>
              <a:rPr lang="hr" dirty="0"/>
              <a:t>njezine upotrebe :</a:t>
            </a:r>
          </a:p>
          <a:p>
            <a:pPr lvl="1" algn="just"/>
            <a:r>
              <a:rPr lang="hr" dirty="0"/>
              <a:t>problem koji se njime rješava mora biti deterministički formuliran ;</a:t>
            </a:r>
          </a:p>
          <a:p>
            <a:pPr lvl="1" algn="just"/>
            <a:r>
              <a:rPr lang="hr" dirty="0"/>
              <a:t>problem treba podvrgnuti linearnoj aproksimaciji</a:t>
            </a:r>
            <a:endParaRPr lang="pl-PL" dirty="0"/>
          </a:p>
          <a:p>
            <a:pPr lvl="1" algn="just"/>
            <a:r>
              <a:rPr lang="hr" dirty="0"/>
              <a:t>fiksni i varijabilni operativni troškovi logističkih objekata ne mogu se uzeti u obzir u linearnom programiranju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0961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Silaen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Savaluddin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Tulus </a:t>
            </a:r>
            <a:r>
              <a:rPr lang="hr" sz="1200" dirty="0">
                <a:solidFill>
                  <a:srgbClr val="7F7F7F"/>
                </a:solidFill>
              </a:rPr>
              <a:t>, 2019.; Plin, 2013.; </a:t>
            </a:r>
            <a:r>
              <a:rPr lang="hr" sz="1200" dirty="0" err="1">
                <a:solidFill>
                  <a:srgbClr val="7F7F7F"/>
                </a:solidFill>
              </a:rPr>
              <a:t>Sierksma </a:t>
            </a:r>
            <a:r>
              <a:rPr lang="hr" sz="1200" dirty="0">
                <a:solidFill>
                  <a:srgbClr val="7F7F7F"/>
                </a:solidFill>
              </a:rPr>
              <a:t>, 2002; Biethahn &amp; Nissen, 1995; </a:t>
            </a:r>
            <a:r>
              <a:rPr lang="hr" sz="1200" dirty="0" err="1">
                <a:solidFill>
                  <a:srgbClr val="7F7F7F"/>
                </a:solidFill>
              </a:rPr>
              <a:t>Coyle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Bardi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Langley </a:t>
            </a:r>
            <a:r>
              <a:rPr lang="hr" sz="1200" dirty="0">
                <a:solidFill>
                  <a:srgbClr val="7F7F7F"/>
                </a:solidFill>
              </a:rPr>
              <a:t>, 2002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Problem </a:t>
            </a:r>
            <a:r>
              <a:rPr lang="hr" dirty="0" err="1"/>
              <a:t>trgovačkog </a:t>
            </a:r>
            <a:r>
              <a:rPr lang="hr" dirty="0"/>
              <a:t>putnika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CB4D2-79D3-2D01-4AB8-13552950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76" y="1511603"/>
                <a:ext cx="5751423" cy="505112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hr" dirty="0"/>
                  <a:t>Opći oblik modela koji opisuje zatvoreni transportni problem s vremenskim kriterijem može se prikazati na sljedeći način :</a:t>
                </a:r>
              </a:p>
              <a:p>
                <a:pPr algn="just"/>
                <a:endParaRPr lang="pl-PL" dirty="0"/>
              </a:p>
              <a:p>
                <a:pPr marL="0" indent="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23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3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2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box>
                            <m:box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pl-PL" sz="23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e>
                          </m:box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−1,…,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=1,…,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l-PL" sz="23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3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76" y="1511603"/>
                <a:ext cx="5751423" cy="5051121"/>
              </a:xfrm>
              <a:blipFill>
                <a:blip r:embed="rId2"/>
                <a:stretch>
                  <a:fillRect l="-1166" t="-2533" r="-10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Matematički model transportnog zadatka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/>
              <p:nvPr/>
            </p:nvSpPr>
            <p:spPr>
              <a:xfrm>
                <a:off x="6770916" y="1687286"/>
                <a:ext cx="4735284" cy="435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gdje: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količina robe prevezene od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-tog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dobavljača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-tog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kupca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vrijeme prijevoza robe od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-tog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dobavljača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-tog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primatelja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broj primatelja,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hr" sz="1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800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broj dobavljača,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opskrba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-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tog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dobavljača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j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-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ti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zahtjev kupca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6" y="1687286"/>
                <a:ext cx="4735284" cy="4356514"/>
              </a:xfrm>
              <a:prstGeom prst="rect">
                <a:avLst/>
              </a:prstGeom>
              <a:blipFill>
                <a:blip r:embed="rId3"/>
                <a:stretch>
                  <a:fillRect l="-1158" r="-1030" b="-700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50A673E-5DB7-72EB-80C8-BF6A6400F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hr" dirty="0"/>
                  <a:t>Algoritam za rješavanje opisanog transportnog problema 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hr" dirty="0"/>
                  <a:t>Odredite </a:t>
                </a:r>
                <a:r>
                  <a:rPr lang="hr" dirty="0" err="1"/>
                  <a:t>dopuštenu </a:t>
                </a:r>
                <a:r>
                  <a:rPr lang="hr" dirty="0"/>
                  <a:t>baznu jednadžbu koristeći metodu minimalnog elementa matrice, poznatu kao MEM metoda na temelju tablice vremena.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hr" dirty="0"/>
                  <a:t>Odredite maksimalno vrijeme isporuke (Tk) </a:t>
                </a:r>
                <a:r>
                  <a:rPr lang="hr" dirty="0" err="1"/>
                  <a:t>za </a:t>
                </a:r>
                <a:r>
                  <a:rPr lang="hr" dirty="0"/>
                  <a:t>određenu otopinu na temelju formule 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4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pl-PL" sz="2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l-PL" sz="2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pl-PL" sz="46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gdje: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hr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maksimalno vrijeme isporuke u </a:t>
                </a:r>
                <a:r>
                  <a:rPr lang="hr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hr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-toj iteraciji 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  <a:blipFill>
                <a:blip r:embed="rId2"/>
                <a:stretch>
                  <a:fillRect l="-1559" t="-2764" r="-1448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Matematički model transportnog zadatka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just">
                  <a:buFont typeface="+mj-lt"/>
                  <a:buAutoNum type="arabicPeriod" startAt="3"/>
                </a:pPr>
                <a:r>
                  <a:rPr lang="hr" sz="2400" dirty="0"/>
                  <a:t>Tablica troškova (cij ) za k-to rješenje mora se prikazati prema formuli :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0       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/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           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pl-PL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𝑖𝑓</m:t>
                                  </m:r>
                                </m:e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10                   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eqArr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  <m:e/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  <a:blipFill>
                <a:blip r:embed="rId3"/>
                <a:stretch>
                  <a:fillRect l="-1782" t="-1777" r="-1670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BCAB348-E5CD-1516-3424-15C8E5640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</p:spPr>
            <p:txBody>
              <a:bodyPr>
                <a:normAutofit/>
              </a:bodyPr>
              <a:lstStyle/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hr" sz="2400" dirty="0"/>
                  <a:t>Sljedeći korak je provjera optimalnosti rješenja na temelju tablice troškova. U slučaju nenegativnosti kriterija optimalnosti (∆ </a:t>
                </a:r>
                <a:r>
                  <a:rPr lang="hr" sz="2400" baseline="-25000" dirty="0" err="1"/>
                  <a:t>ij </a:t>
                </a:r>
                <a:r>
                  <a:rPr lang="hr" sz="2400" dirty="0"/>
                  <a:t>) za sve osnovne rute, postupak završava u ovoj fazi. Ako su kriteriji optimalnosti negativni, slijedite korake u petom koraku .</a:t>
                </a:r>
              </a:p>
              <a:p>
                <a:pPr marL="0" indent="0" algn="just">
                  <a:buNone/>
                </a:pPr>
                <a:endParaRPr lang="pl-PL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pl-PL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24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gdje </a:t>
                </a:r>
                <a:r>
                  <a:rPr lang="hr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hr" sz="24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r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odnosno potencijali u </a:t>
                </a:r>
                <a:r>
                  <a:rPr lang="hr" sz="24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hr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-toj iteraciji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  <a:blipFill>
                <a:blip r:embed="rId2"/>
                <a:stretch>
                  <a:fillRect l="-1597" t="-1683" r="-149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Matematički model transportnog zadatka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958B278-BB41-D736-9CDD-DC184B550BD1}"/>
              </a:ext>
            </a:extLst>
          </p:cNvPr>
          <p:cNvSpPr txBox="1">
            <a:spLocks/>
          </p:cNvSpPr>
          <p:nvPr/>
        </p:nvSpPr>
        <p:spPr>
          <a:xfrm>
            <a:off x="6509660" y="1687286"/>
            <a:ext cx="5476560" cy="480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5"/>
            </a:pPr>
            <a:r>
              <a:rPr lang="hr" sz="2400" dirty="0"/>
              <a:t>Prihvatljivo osnovno rješenje treba ponovno odrediti, uzimajući u obzir najnegativniji kriterij optimalnosti, a zatim se vratiti na drugi korak .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BCDF6-CB90-D5A9-B878-6FD87DF8B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Transportni </a:t>
            </a:r>
            <a:r>
              <a:rPr lang="hr" sz="40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zadatak</a:t>
            </a:r>
            <a:r>
              <a:rPr lang="hr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r" sz="40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koristeći </a:t>
            </a:r>
            <a:r>
              <a:rPr lang="hr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MS Excel i </a:t>
            </a:r>
            <a:r>
              <a:rPr lang="hr" sz="40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Solver</a:t>
            </a:r>
            <a:endParaRPr lang="pl-PL" dirty="0"/>
          </a:p>
        </p:txBody>
      </p:sp>
      <p:pic>
        <p:nvPicPr>
          <p:cNvPr id="2" name="Obraz 1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70F7CEC2-CA03-A841-4D0E-694A5240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18" y="3678748"/>
            <a:ext cx="2127033" cy="2319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B42F7-F541-9D89-213F-DD81DAFF7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2400" kern="100" dirty="0">
                    <a:effectLst/>
                  </a:rPr>
                  <a:t>Primjer se odnosi na lanac supermarketa koji se sastoji od tri veletrgovca, P (na jugu zemlje), Z (na zapadu zemlje) i PW (na sjeveroistoku zemlje), te 50 trgovina, podijeljenih u 8 diferenciranih sektora, označenih slovima (A, B, C, D, E, F, G i H). Na temelju transportiranih proizvoda, svaki veletrgovac može sastaviti 18 kompleta. Potražnja za kompletima po sektoru je sljedeća:</a:t>
                </a:r>
                <a:endParaRPr lang="pl-PL" sz="2400" kern="100" dirty="0">
                  <a:effectLst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2400" kern="100" dirty="0">
                    <a:effectLst/>
                  </a:rPr>
                  <a:t>Z </a:t>
                </a:r>
                <a:r>
                  <a:rPr lang="hr" sz="2400" kern="100" baseline="-25000" dirty="0">
                    <a:effectLst/>
                  </a:rPr>
                  <a:t>A </a:t>
                </a:r>
                <a:r>
                  <a:rPr lang="hr" sz="2400" kern="100" dirty="0">
                    <a:effectLst/>
                  </a:rPr>
                  <a:t>= 6; Z </a:t>
                </a:r>
                <a:r>
                  <a:rPr lang="hr" sz="2400" kern="100" baseline="-25000" dirty="0">
                    <a:effectLst/>
                  </a:rPr>
                  <a:t>B </a:t>
                </a:r>
                <a:r>
                  <a:rPr lang="hr" sz="2400" kern="100" dirty="0">
                    <a:effectLst/>
                  </a:rPr>
                  <a:t>= 7; ZC = 9 </a:t>
                </a:r>
                <a:r>
                  <a:rPr lang="hr" sz="2400" kern="100" baseline="-25000" dirty="0">
                    <a:effectLst/>
                  </a:rPr>
                  <a:t>; </a:t>
                </a:r>
                <a:r>
                  <a:rPr lang="hr" sz="2400" kern="100" dirty="0">
                    <a:effectLst/>
                  </a:rPr>
                  <a:t>Z </a:t>
                </a:r>
                <a:r>
                  <a:rPr lang="hr" sz="2400" kern="100" baseline="-25000" dirty="0">
                    <a:effectLst/>
                  </a:rPr>
                  <a:t>D </a:t>
                </a:r>
                <a:r>
                  <a:rPr lang="hr" sz="2400" kern="100" dirty="0">
                    <a:effectLst/>
                  </a:rPr>
                  <a:t>= 6; Z </a:t>
                </a:r>
                <a:r>
                  <a:rPr lang="hr" sz="2400" kern="100" baseline="-25000" dirty="0">
                    <a:effectLst/>
                  </a:rPr>
                  <a:t>E </a:t>
                </a:r>
                <a:r>
                  <a:rPr lang="hr" sz="2400" kern="100" dirty="0">
                    <a:effectLst/>
                  </a:rPr>
                  <a:t>= 8; ZF = 5 </a:t>
                </a:r>
                <a:r>
                  <a:rPr lang="hr" sz="2400" kern="100" baseline="-25000" dirty="0">
                    <a:effectLst/>
                  </a:rPr>
                  <a:t>; </a:t>
                </a:r>
                <a:r>
                  <a:rPr lang="hr" sz="2400" kern="100" dirty="0">
                    <a:effectLst/>
                  </a:rPr>
                  <a:t>Z </a:t>
                </a:r>
                <a:r>
                  <a:rPr lang="hr" sz="2400" kern="100" baseline="-25000" dirty="0">
                    <a:effectLst/>
                  </a:rPr>
                  <a:t>G </a:t>
                </a:r>
                <a:r>
                  <a:rPr lang="hr" sz="2400" kern="100" dirty="0">
                    <a:effectLst/>
                  </a:rPr>
                  <a:t>= 4; Z </a:t>
                </a:r>
                <a:r>
                  <a:rPr lang="hr" sz="2400" kern="100" baseline="-25000" dirty="0">
                    <a:effectLst/>
                  </a:rPr>
                  <a:t>H </a:t>
                </a:r>
                <a:r>
                  <a:rPr lang="hr" sz="2400" kern="100" dirty="0">
                    <a:effectLst/>
                  </a:rPr>
                  <a:t>=5, 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2400" kern="100" dirty="0">
                    <a:effectLst/>
                  </a:rPr>
                  <a:t>pri čemu je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nary>
                  </m:oMath>
                </a14:m>
                <a:r>
                  <a:rPr lang="hr" sz="2400" kern="100" dirty="0">
                    <a:effectLst/>
                  </a:rPr>
                  <a:t>.</a:t>
                </a:r>
                <a:endParaRPr lang="pl-PL" sz="2400" kern="100" dirty="0">
                  <a:effectLst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  <a:blipFill>
                <a:blip r:embed="rId2"/>
                <a:stretch>
                  <a:fillRect l="-758" r="-81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CFABE-C3ED-1DDC-1723-1E5600F9B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0" y="1553044"/>
            <a:ext cx="11267760" cy="1588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/>
              <a:t>prijevoza </a:t>
            </a:r>
            <a:r>
              <a:rPr lang="hr" sz="1600" kern="100" dirty="0">
                <a:effectLst/>
              </a:rPr>
              <a:t>u sektoru, koje je u praksi određeno udaljenošću između trgovina u sektoru, uzima se u obzir u vremenima istovara asortimana u svakoj trgovini </a:t>
            </a:r>
            <a:endParaRPr lang="pl-PL" sz="1600" kern="100" dirty="0">
              <a:effectLst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effectLst/>
              </a:rPr>
              <a:t>Cilj </a:t>
            </a:r>
            <a:r>
              <a:rPr lang="hr" sz="1600" kern="100" dirty="0">
                <a:solidFill>
                  <a:srgbClr val="1065AB"/>
                </a:solidFill>
                <a:effectLst/>
              </a:rPr>
              <a:t>je </a:t>
            </a:r>
            <a:r>
              <a:rPr lang="hr" sz="1600" kern="100" dirty="0" err="1">
                <a:solidFill>
                  <a:srgbClr val="1065AB"/>
                </a:solidFill>
                <a:effectLst/>
              </a:rPr>
              <a:t>minimizirati</a:t>
            </a:r>
            <a:r>
              <a:rPr lang="hr" sz="1600" kern="100" dirty="0">
                <a:solidFill>
                  <a:srgbClr val="1065AB"/>
                </a:solidFill>
                <a:effectLst/>
              </a:rPr>
              <a:t> </a:t>
            </a:r>
            <a:r>
              <a:rPr lang="hr" sz="1600" kern="100" dirty="0">
                <a:effectLst/>
              </a:rPr>
              <a:t>vrijeme isporuke traje najdulje.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B85DEB-0767-63FF-D3E5-BB126B83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" y="3049618"/>
            <a:ext cx="6972823" cy="1307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CD8E56-6166-397B-E309-3EE3394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84" y="5021004"/>
            <a:ext cx="8987816" cy="1116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/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Tablica 2: </a:t>
                </a:r>
                <a:r>
                  <a:rPr lang="hr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Prosječno vrijeme istovara jedinice 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  <m:sup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hr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u satima).</a:t>
                </a:r>
                <a:endParaRPr lang="pl-P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blipFill>
                <a:blip r:embed="rId4"/>
                <a:stretch>
                  <a:fillRect l="-100" t="-2174" b="-13043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/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Tablica 1: </a:t>
                </a:r>
                <a:r>
                  <a:rPr lang="hr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Približno vrijeme putovanja 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hr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u satima ).</a:t>
                </a:r>
                <a:endParaRPr lang="pl-PL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C96CDB-4A73-BCBC-2E61-081F3BB6CF7B}"/>
              </a:ext>
            </a:extLst>
          </p:cNvPr>
          <p:cNvSpPr txBox="1"/>
          <p:nvPr/>
        </p:nvSpPr>
        <p:spPr>
          <a:xfrm>
            <a:off x="3516086" y="5115863"/>
            <a:ext cx="1328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8FEEC537-5B7D-1F95-8BFB-38B186A80459}"/>
              </a:ext>
            </a:extLst>
          </p:cNvPr>
          <p:cNvSpPr/>
          <p:nvPr/>
        </p:nvSpPr>
        <p:spPr>
          <a:xfrm>
            <a:off x="445135" y="3141692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D667C8FF-7655-F67D-25C8-F1FBE122D5B9}"/>
              </a:ext>
            </a:extLst>
          </p:cNvPr>
          <p:cNvSpPr/>
          <p:nvPr/>
        </p:nvSpPr>
        <p:spPr>
          <a:xfrm rot="10800000">
            <a:off x="586105" y="3110433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3EB137-D44C-0849-C39A-4DF1E04379EB}"/>
              </a:ext>
            </a:extLst>
          </p:cNvPr>
          <p:cNvSpPr txBox="1"/>
          <p:nvPr/>
        </p:nvSpPr>
        <p:spPr>
          <a:xfrm>
            <a:off x="788703" y="3049337"/>
            <a:ext cx="13280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4ABD44-4218-E7FF-B072-4B1AFC11BFB1}"/>
              </a:ext>
            </a:extLst>
          </p:cNvPr>
          <p:cNvSpPr txBox="1"/>
          <p:nvPr/>
        </p:nvSpPr>
        <p:spPr>
          <a:xfrm>
            <a:off x="339024" y="3212765"/>
            <a:ext cx="1067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97B0E-E00C-6777-F6A4-725B78230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1800" kern="100" dirty="0">
                <a:cs typeface="Times New Roman" panose="02020603050405020304" pitchFamily="18" charset="0"/>
              </a:rPr>
              <a:t>Temeljne definicije transportnog sustava </a:t>
            </a:r>
          </a:p>
          <a:p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hr" sz="1800" kern="100" dirty="0">
                <a:cs typeface="Times New Roman" panose="02020603050405020304" pitchFamily="18" charset="0"/>
              </a:rPr>
              <a:t>Priroda i važnost optimizacije prometnog sustava </a:t>
            </a:r>
          </a:p>
          <a:p>
            <a:endParaRPr lang="hr" sz="1800" kern="100" dirty="0">
              <a:cs typeface="Times New Roman" panose="02020603050405020304" pitchFamily="18" charset="0"/>
            </a:endParaRPr>
          </a:p>
          <a:p>
            <a:r>
              <a:rPr lang="hr" sz="1800" kern="100" dirty="0">
                <a:cs typeface="Times New Roman" panose="02020603050405020304" pitchFamily="18" charset="0"/>
              </a:rPr>
              <a:t>Optimizacijsko modeliranje prometnog sustava</a:t>
            </a:r>
          </a:p>
          <a:p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hr" sz="1800" kern="100" dirty="0" err="1">
                <a:cs typeface="Times New Roman" panose="02020603050405020304" pitchFamily="18" charset="0"/>
              </a:rPr>
              <a:t>Primjer </a:t>
            </a:r>
            <a:r>
              <a:rPr lang="hr" sz="1800" kern="100" dirty="0">
                <a:cs typeface="Times New Roman" panose="02020603050405020304" pitchFamily="18" charset="0"/>
              </a:rPr>
              <a:t>transportnog </a:t>
            </a:r>
            <a:r>
              <a:rPr lang="hr" sz="1800" kern="100" dirty="0" err="1">
                <a:cs typeface="Times New Roman" panose="02020603050405020304" pitchFamily="18" charset="0"/>
              </a:rPr>
              <a:t>zadatka </a:t>
            </a:r>
            <a:r>
              <a:rPr lang="hr" sz="1800" kern="100" dirty="0">
                <a:cs typeface="Times New Roman" panose="02020603050405020304" pitchFamily="18" charset="0"/>
              </a:rPr>
              <a:t>u MS Excelu.</a:t>
            </a:r>
            <a:endParaRPr lang="en-US" sz="1800" kern="1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588B3-0B37-73A8-05BD-AAB3DC97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3"/>
            <a:ext cx="11267760" cy="158864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" sz="1600" kern="100" dirty="0"/>
              <a:t>Unos </a:t>
            </a:r>
            <a:r>
              <a:rPr lang="hr" sz="1600" kern="100" dirty="0" err="1"/>
              <a:t>podataka </a:t>
            </a:r>
            <a:r>
              <a:rPr lang="hr" sz="1600" kern="100" dirty="0"/>
              <a:t>u proračunsku </a:t>
            </a:r>
            <a:r>
              <a:rPr lang="hr" sz="1600" kern="100" dirty="0" err="1"/>
              <a:t>tablicu </a:t>
            </a:r>
            <a:r>
              <a:rPr lang="hr" sz="1600" kern="100" dirty="0"/>
              <a:t>u ovom primjeru transportnog zadatka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9959073" y="2982610"/>
            <a:ext cx="2001867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937123" y="623649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3: Podaci uneseni u proračunsku tablicu u ovom primjeru transportnog zadatka</a:t>
            </a:r>
            <a:endParaRPr lang="pl-PL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C541CB-C5D4-6A22-E72B-137C4085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9" y="1806124"/>
            <a:ext cx="6954970" cy="44012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64BC2-5803-50D4-B6B4-3183EB2761EE}"/>
              </a:ext>
            </a:extLst>
          </p:cNvPr>
          <p:cNvSpPr txBox="1"/>
          <p:nvPr/>
        </p:nvSpPr>
        <p:spPr>
          <a:xfrm>
            <a:off x="2736273" y="2163350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A72588F-CA05-3D17-A1CC-8F83583D6D28}"/>
              </a:ext>
            </a:extLst>
          </p:cNvPr>
          <p:cNvSpPr/>
          <p:nvPr/>
        </p:nvSpPr>
        <p:spPr>
          <a:xfrm>
            <a:off x="7937183" y="2156135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3BBAAFE-18E1-65FC-BE3A-8F212266FC02}"/>
              </a:ext>
            </a:extLst>
          </p:cNvPr>
          <p:cNvSpPr txBox="1"/>
          <p:nvPr/>
        </p:nvSpPr>
        <p:spPr>
          <a:xfrm>
            <a:off x="7899472" y="2132572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8676060" y="2224905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81C7A21-7635-BAC6-7A1E-28AAD5EB4D18}"/>
              </a:ext>
            </a:extLst>
          </p:cNvPr>
          <p:cNvSpPr/>
          <p:nvPr/>
        </p:nvSpPr>
        <p:spPr>
          <a:xfrm>
            <a:off x="2888674" y="294965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BF8AB5-4EE1-7325-DF37-99279DC3EA86}"/>
              </a:ext>
            </a:extLst>
          </p:cNvPr>
          <p:cNvSpPr txBox="1"/>
          <p:nvPr/>
        </p:nvSpPr>
        <p:spPr>
          <a:xfrm>
            <a:off x="2787698" y="289181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4AC351D-9C23-6884-A750-3F07699B41FC}"/>
              </a:ext>
            </a:extLst>
          </p:cNvPr>
          <p:cNvSpPr/>
          <p:nvPr/>
        </p:nvSpPr>
        <p:spPr>
          <a:xfrm>
            <a:off x="2990274" y="3080951"/>
            <a:ext cx="553720" cy="1010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ED7DFEC-20D5-DCA4-9053-0D16B3A55C5A}"/>
              </a:ext>
            </a:extLst>
          </p:cNvPr>
          <p:cNvSpPr txBox="1"/>
          <p:nvPr/>
        </p:nvSpPr>
        <p:spPr>
          <a:xfrm>
            <a:off x="2924120" y="3018220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16D5E4F-F529-9B14-0BB7-969C5687F1D7}"/>
              </a:ext>
            </a:extLst>
          </p:cNvPr>
          <p:cNvSpPr/>
          <p:nvPr/>
        </p:nvSpPr>
        <p:spPr>
          <a:xfrm>
            <a:off x="2736273" y="3423256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3AD3C0B-BA29-70AC-08DD-9770897EF847}"/>
              </a:ext>
            </a:extLst>
          </p:cNvPr>
          <p:cNvSpPr txBox="1"/>
          <p:nvPr/>
        </p:nvSpPr>
        <p:spPr>
          <a:xfrm>
            <a:off x="2787698" y="3356538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putovanja do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65FB349-D410-4434-BD1F-FCB16885311E}"/>
              </a:ext>
            </a:extLst>
          </p:cNvPr>
          <p:cNvSpPr/>
          <p:nvPr/>
        </p:nvSpPr>
        <p:spPr>
          <a:xfrm>
            <a:off x="2851301" y="3898221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6FC194D-2888-EFED-FAF7-2F0986D5E3CD}"/>
              </a:ext>
            </a:extLst>
          </p:cNvPr>
          <p:cNvSpPr txBox="1"/>
          <p:nvPr/>
        </p:nvSpPr>
        <p:spPr>
          <a:xfrm>
            <a:off x="2709949" y="3830850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E5C923D5-135A-2ED4-5A69-F4B3A6269411}"/>
              </a:ext>
            </a:extLst>
          </p:cNvPr>
          <p:cNvSpPr/>
          <p:nvPr/>
        </p:nvSpPr>
        <p:spPr>
          <a:xfrm>
            <a:off x="2736273" y="4247894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56DB08-D76E-4E9F-C1E8-ADA2A7CAD98F}"/>
              </a:ext>
            </a:extLst>
          </p:cNvPr>
          <p:cNvSpPr txBox="1"/>
          <p:nvPr/>
        </p:nvSpPr>
        <p:spPr>
          <a:xfrm>
            <a:off x="2688705" y="4182052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rasterećenje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74237B5-0B86-F464-E54A-780CFBEC61E9}"/>
              </a:ext>
            </a:extLst>
          </p:cNvPr>
          <p:cNvSpPr/>
          <p:nvPr/>
        </p:nvSpPr>
        <p:spPr>
          <a:xfrm>
            <a:off x="2697248" y="4698776"/>
            <a:ext cx="1114369" cy="372163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4DC927-248B-CEB9-2F09-B73D2E2FBD6E}"/>
              </a:ext>
            </a:extLst>
          </p:cNvPr>
          <p:cNvSpPr txBox="1"/>
          <p:nvPr/>
        </p:nvSpPr>
        <p:spPr>
          <a:xfrm>
            <a:off x="2486727" y="4651906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putovanje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fiksno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B8AA6BB-C07F-F56F-986D-FBE0D6257620}"/>
              </a:ext>
            </a:extLst>
          </p:cNvPr>
          <p:cNvSpPr/>
          <p:nvPr/>
        </p:nvSpPr>
        <p:spPr>
          <a:xfrm>
            <a:off x="2736273" y="5260574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9E21E-5C06-9BB9-1755-93005BDF5D4C}"/>
              </a:ext>
            </a:extLst>
          </p:cNvPr>
          <p:cNvSpPr txBox="1"/>
          <p:nvPr/>
        </p:nvSpPr>
        <p:spPr>
          <a:xfrm>
            <a:off x="2486726" y="5275893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i ne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8226A5C-5406-9950-6564-3A1C816F1FDE}"/>
              </a:ext>
            </a:extLst>
          </p:cNvPr>
          <p:cNvSpPr/>
          <p:nvPr/>
        </p:nvSpPr>
        <p:spPr>
          <a:xfrm>
            <a:off x="2769191" y="5782122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7DDB2C-D534-87EB-3394-246F344909CC}"/>
              </a:ext>
            </a:extLst>
          </p:cNvPr>
          <p:cNvSpPr txBox="1"/>
          <p:nvPr/>
        </p:nvSpPr>
        <p:spPr>
          <a:xfrm>
            <a:off x="2642887" y="5782122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89CBB87-694B-18A8-CADE-28452029E263}"/>
              </a:ext>
            </a:extLst>
          </p:cNvPr>
          <p:cNvSpPr/>
          <p:nvPr/>
        </p:nvSpPr>
        <p:spPr>
          <a:xfrm>
            <a:off x="8540750" y="5782122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203E85E-7712-EBFE-8B81-0E3CE78C9D38}"/>
              </a:ext>
            </a:extLst>
          </p:cNvPr>
          <p:cNvSpPr txBox="1"/>
          <p:nvPr/>
        </p:nvSpPr>
        <p:spPr>
          <a:xfrm>
            <a:off x="8392998" y="5728543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6C6E26-3746-7540-3B7B-588F9228D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4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hr" sz="1600" kern="100" dirty="0"/>
              <a:t>Izračun ukupnog vremena istovara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4152450" y="2449384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4: Izračun ukupnog vremena istovara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95B73A-135A-A66F-1903-9C64F7FB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"/>
          <a:stretch/>
        </p:blipFill>
        <p:spPr>
          <a:xfrm>
            <a:off x="1608666" y="1885504"/>
            <a:ext cx="8282940" cy="56388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1775245" y="2035816"/>
            <a:ext cx="1588774" cy="2539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Totalno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rasterećenje</a:t>
            </a:r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DDC52D69-C6B6-CC6E-B136-2861E6FF9CE7}"/>
              </a:ext>
            </a:extLst>
          </p:cNvPr>
          <p:cNvSpPr txBox="1">
            <a:spLocks/>
          </p:cNvSpPr>
          <p:nvPr/>
        </p:nvSpPr>
        <p:spPr>
          <a:xfrm>
            <a:off x="462120" y="2718528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hr" sz="1600" kern="100" dirty="0" err="1"/>
              <a:t>Izračun </a:t>
            </a:r>
            <a:endParaRPr lang="pl-PL" sz="1600" kern="1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B9E02F9-C516-E67B-B7B2-FE5855730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"/>
          <a:stretch/>
        </p:blipFill>
        <p:spPr>
          <a:xfrm>
            <a:off x="1608666" y="3256281"/>
            <a:ext cx="8282939" cy="54864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7BE7E34-084C-EBC5-D93F-C81122075AAF}"/>
              </a:ext>
            </a:extLst>
          </p:cNvPr>
          <p:cNvSpPr txBox="1"/>
          <p:nvPr/>
        </p:nvSpPr>
        <p:spPr>
          <a:xfrm>
            <a:off x="1652692" y="3351982"/>
            <a:ext cx="1798320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putovanje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fiksno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547C04-E944-C6A1-EB3A-9CE71D828FA5}"/>
              </a:ext>
            </a:extLst>
          </p:cNvPr>
          <p:cNvSpPr txBox="1"/>
          <p:nvPr/>
        </p:nvSpPr>
        <p:spPr>
          <a:xfrm>
            <a:off x="4152450" y="387021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5 : Izračun ukupnog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putovanja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7490A4-2341-94E2-6EC0-082BEA40B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"/>
          <a:stretch/>
        </p:blipFill>
        <p:spPr>
          <a:xfrm>
            <a:off x="1608666" y="4572690"/>
            <a:ext cx="8282940" cy="556260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BE2026F-F8A4-D928-827C-DFF4D9566091}"/>
              </a:ext>
            </a:extLst>
          </p:cNvPr>
          <p:cNvSpPr txBox="1">
            <a:spLocks/>
          </p:cNvSpPr>
          <p:nvPr/>
        </p:nvSpPr>
        <p:spPr>
          <a:xfrm>
            <a:off x="462120" y="4125981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hr" sz="1600" kern="100"/>
              <a:t>Određivanje osnovnih i nebaznih ruta</a:t>
            </a:r>
            <a:endParaRPr lang="pl-PL" sz="1600" kern="1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3995432" y="51870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dirty="0" err="1"/>
              <a:t>Slika </a:t>
            </a:r>
            <a:r>
              <a:rPr lang="hr" dirty="0"/>
              <a:t>6 </a:t>
            </a:r>
            <a:r>
              <a:rPr lang="hr" dirty="0" err="1"/>
              <a:t>: Određivanje </a:t>
            </a:r>
            <a:r>
              <a:rPr lang="hr" dirty="0"/>
              <a:t>baze </a:t>
            </a:r>
            <a:r>
              <a:rPr lang="hr" dirty="0" err="1"/>
              <a:t>i </a:t>
            </a:r>
            <a:r>
              <a:rPr lang="hr" dirty="0"/>
              <a:t>nebaze </a:t>
            </a:r>
            <a:r>
              <a:rPr lang="hr" dirty="0" err="1"/>
              <a:t>rute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E35EEA-15CA-2111-D2BB-08697A06192F}"/>
              </a:ext>
            </a:extLst>
          </p:cNvPr>
          <p:cNvSpPr txBox="1"/>
          <p:nvPr/>
        </p:nvSpPr>
        <p:spPr>
          <a:xfrm>
            <a:off x="1753761" y="4743098"/>
            <a:ext cx="1631741" cy="215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i ne=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/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+0,00001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8BD6DD91-D819-360D-DE32-70E03F86A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48450" y="4359551"/>
            <a:ext cx="1183413" cy="989539"/>
          </a:xfrm>
          <a:prstGeom prst="rect">
            <a:avLst/>
          </a:prstGeom>
        </p:spPr>
      </p:pic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D2FD21CC-0386-143F-BBAE-7F21991428FE}"/>
              </a:ext>
            </a:extLst>
          </p:cNvPr>
          <p:cNvSpPr/>
          <p:nvPr/>
        </p:nvSpPr>
        <p:spPr>
          <a:xfrm rot="2444167">
            <a:off x="10799992" y="315619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C4741A5-9915-76D1-15FE-697D8D454242}"/>
              </a:ext>
            </a:extLst>
          </p:cNvPr>
          <p:cNvSpPr/>
          <p:nvPr/>
        </p:nvSpPr>
        <p:spPr>
          <a:xfrm rot="19086423">
            <a:off x="9070266" y="5182500"/>
            <a:ext cx="292792" cy="800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5937B5-72C0-9B83-C49F-FA59F32EF9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2" grpId="0" animBg="1"/>
      <p:bldP spid="8" grpId="0"/>
      <p:bldP spid="14" grpId="0" animBg="1"/>
      <p:bldP spid="15" grpId="0"/>
      <p:bldP spid="3" grpId="0"/>
      <p:bldP spid="11" grpId="0"/>
      <p:bldP spid="16" grpId="0" animBg="1"/>
      <p:bldP spid="18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601355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hr" sz="1600" kern="100" dirty="0"/>
              <a:t>Određivanje ukupnih troškova na osnovnim rutama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2604116" y="26994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dirty="0" err="1"/>
              <a:t>Slika </a:t>
            </a:r>
            <a:r>
              <a:rPr lang="hr" dirty="0"/>
              <a:t>7: Određivanje ukupnih troškova na osnovnim rutama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161899E-46FE-5C3B-550B-10BD886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3" y="2095553"/>
            <a:ext cx="7498387" cy="5715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299450" y="2173554"/>
            <a:ext cx="1407815" cy="415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id="{9C7FAED4-0C16-8D8C-BAAD-F25FFA46BDE2}"/>
              </a:ext>
            </a:extLst>
          </p:cNvPr>
          <p:cNvSpPr txBox="1">
            <a:spLocks/>
          </p:cNvSpPr>
          <p:nvPr/>
        </p:nvSpPr>
        <p:spPr>
          <a:xfrm>
            <a:off x="3865456" y="4049238"/>
            <a:ext cx="3995959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hr" sz="1600" kern="100" dirty="0"/>
              <a:t>Rješavanje problema </a:t>
            </a:r>
            <a:r>
              <a:rPr lang="hr" sz="1600" kern="100" dirty="0" err="1"/>
              <a:t>pomoću</a:t>
            </a:r>
            <a:r>
              <a:rPr lang="hr" sz="1600" kern="100" dirty="0"/>
              <a:t> </a:t>
            </a:r>
            <a:r>
              <a:rPr lang="hr" sz="1600" kern="100" dirty="0" err="1"/>
              <a:t>Rješivač</a:t>
            </a:r>
            <a:endParaRPr lang="pl-PL" sz="1600" kern="100" dirty="0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528EB14-E80C-8B6B-5FCA-DF5ED588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86" y="1771227"/>
            <a:ext cx="4385451" cy="4075392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ED08959-AC3C-CECF-F5F0-130F1EF12B5A}"/>
              </a:ext>
            </a:extLst>
          </p:cNvPr>
          <p:cNvSpPr/>
          <p:nvPr/>
        </p:nvSpPr>
        <p:spPr>
          <a:xfrm>
            <a:off x="9578109" y="2048895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827B23C-D7AC-F017-FBFB-394088A6636F}"/>
              </a:ext>
            </a:extLst>
          </p:cNvPr>
          <p:cNvSpPr/>
          <p:nvPr/>
        </p:nvSpPr>
        <p:spPr>
          <a:xfrm>
            <a:off x="8220211" y="2344313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9F66EF-5EDB-E93F-C08B-4393AFB5F830}"/>
              </a:ext>
            </a:extLst>
          </p:cNvPr>
          <p:cNvSpPr/>
          <p:nvPr/>
        </p:nvSpPr>
        <p:spPr>
          <a:xfrm>
            <a:off x="7934036" y="2750827"/>
            <a:ext cx="526473" cy="15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CCE5432-ED5F-2DEC-F217-9DE684348B82}"/>
              </a:ext>
            </a:extLst>
          </p:cNvPr>
          <p:cNvSpPr/>
          <p:nvPr/>
        </p:nvSpPr>
        <p:spPr>
          <a:xfrm>
            <a:off x="7929265" y="3138639"/>
            <a:ext cx="1057717" cy="3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E1FB8-104C-C590-0BB9-F63286B7D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>
            <a:extLst>
              <a:ext uri="{FF2B5EF4-FFF2-40B4-BE49-F238E27FC236}">
                <a16:creationId xmlns:a16="http://schemas.microsoft.com/office/drawing/2014/main" id="{463D92FE-7FE1-3296-0ED4-2F8A849A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5" y="1630196"/>
            <a:ext cx="6911797" cy="44028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hr" sz="1600" kern="100" dirty="0"/>
              <a:t>1.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9 : Prvo rješenje zadatka 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84902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7245383" y="2012071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7207672" y="1988508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984260" y="2080841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7399" y="285405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3" y="2792822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8" y="2988491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93148" y="2916745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CE1788B-D45D-6E65-E16A-85D9CDED6A6A}"/>
              </a:ext>
            </a:extLst>
          </p:cNvPr>
          <p:cNvSpPr/>
          <p:nvPr/>
        </p:nvSpPr>
        <p:spPr>
          <a:xfrm>
            <a:off x="2072413" y="3279477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F58B9D-7070-66E5-9E2E-9946327B8F38}"/>
              </a:ext>
            </a:extLst>
          </p:cNvPr>
          <p:cNvSpPr txBox="1"/>
          <p:nvPr/>
        </p:nvSpPr>
        <p:spPr>
          <a:xfrm>
            <a:off x="2138218" y="3276652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putovanja do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E3B60B1-D8A4-50FA-926F-B6225DC87808}"/>
              </a:ext>
            </a:extLst>
          </p:cNvPr>
          <p:cNvSpPr/>
          <p:nvPr/>
        </p:nvSpPr>
        <p:spPr>
          <a:xfrm>
            <a:off x="2166723" y="3778906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C67B05E-D6D6-D557-9C16-6548AE52D091}"/>
              </a:ext>
            </a:extLst>
          </p:cNvPr>
          <p:cNvSpPr txBox="1"/>
          <p:nvPr/>
        </p:nvSpPr>
        <p:spPr>
          <a:xfrm>
            <a:off x="2034658" y="3707163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E6BCA43-9EE1-BF51-C478-F36EE0556B50}"/>
              </a:ext>
            </a:extLst>
          </p:cNvPr>
          <p:cNvSpPr/>
          <p:nvPr/>
        </p:nvSpPr>
        <p:spPr>
          <a:xfrm>
            <a:off x="2044473" y="4103830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EE986-B455-0526-6FA0-981B0DE16770}"/>
              </a:ext>
            </a:extLst>
          </p:cNvPr>
          <p:cNvSpPr txBox="1"/>
          <p:nvPr/>
        </p:nvSpPr>
        <p:spPr>
          <a:xfrm>
            <a:off x="2034657" y="4048483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rasterećenje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3F05009F-770B-6FD1-B926-CC5F25D1DEBF}"/>
              </a:ext>
            </a:extLst>
          </p:cNvPr>
          <p:cNvSpPr/>
          <p:nvPr/>
        </p:nvSpPr>
        <p:spPr>
          <a:xfrm>
            <a:off x="2034656" y="4572680"/>
            <a:ext cx="1114369" cy="360687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FA74D40-3C48-4745-F66C-9E842989FE50}"/>
              </a:ext>
            </a:extLst>
          </p:cNvPr>
          <p:cNvSpPr txBox="1"/>
          <p:nvPr/>
        </p:nvSpPr>
        <p:spPr>
          <a:xfrm>
            <a:off x="1823959" y="4499438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putovanje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fiksno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9A1E5D3-AD39-55EF-F05F-23DBD3DF8D49}"/>
              </a:ext>
            </a:extLst>
          </p:cNvPr>
          <p:cNvSpPr/>
          <p:nvPr/>
        </p:nvSpPr>
        <p:spPr>
          <a:xfrm>
            <a:off x="2044473" y="5116510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8E20179-5CDC-19D8-0667-2382FDD309E6}"/>
              </a:ext>
            </a:extLst>
          </p:cNvPr>
          <p:cNvSpPr txBox="1"/>
          <p:nvPr/>
        </p:nvSpPr>
        <p:spPr>
          <a:xfrm>
            <a:off x="1842641" y="5105566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i ne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77391" y="5638058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25715" y="5630830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848950" y="5638058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701198" y="5584479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/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Prijevoz proizvoda na ruti koja povezuje veletrgovinu P sa sektorom F trenutno ima najduže trajanje, tj.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9 , 8 sati </a:t>
                </a:r>
                <a:r>
                  <a:rPr lang="hr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i treba opsluživati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dvije trgovine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l-PL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16</m:t>
                        </m:r>
                      </m:sub>
                    </m:sSub>
                    <m:r>
                      <a:rPr lang="en-US" sz="1800" i="1">
                        <a:solidFill>
                          <a:srgbClr val="1065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=2)</m:t>
                    </m:r>
                  </m:oMath>
                </a14:m>
                <a:r>
                  <a:rPr lang="hr" dirty="0"/>
                  <a:t>.</a:t>
                </a:r>
              </a:p>
            </p:txBody>
          </p:sp>
        </mc:Choice>
        <mc:Fallback xmlns="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blipFill>
                <a:blip r:embed="rId3"/>
                <a:stretch>
                  <a:fillRect l="-1863" t="-1802" r="-1242" b="-4204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6C527BB-5915-1CF8-7CDB-9948916D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CEFDD90-0F32-3894-47B3-8DFEED04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66851"/>
            <a:ext cx="6340371" cy="204077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hr" sz="1600" kern="100" dirty="0"/>
              <a:t>2.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10: Drugo rješenje zadatka 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98904" y="2003897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8985" y="284098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75675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6" y="2967916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61350" y="2891709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2516" y="3347085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33055" y="3276605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U njemu je vrijedno uključiti uvjet x_28≤2, tj. $J$9≤2, jer će tada pridonijeti smanjenju vremena isporuke na ZH ruti za najmanje 0,4 sata (vrijeme istovara za proizvode u sektoru H tada će biti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, 2-0 , 4=7 , 8 sati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pl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080AD3-21A0-55B0-801B-D81DE99C1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1F3CAEB3-3AFA-0BA4-0F02-28A4A9D0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33979"/>
            <a:ext cx="6414190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hr" sz="1600" kern="100" dirty="0"/>
              <a:t>3.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11 : Treće rješenje zadatka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 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98904" y="2003897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22320" y="281987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55449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11220" y="2960073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76274" y="2872133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46287" y="3313811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57818" y="3259388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5" y="4576077"/>
            <a:ext cx="9852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Vrijeme na ZH ruti smanjilo se na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7,5 sati , ali je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najdulje vrijeme zabilježeno na PE ruti (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sati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).</a:t>
            </a:r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22224-19F8-B016-CDD5-13111747B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A5CD735-45E6-4273-5FEA-B6F0AFEB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48" y="1666637"/>
            <a:ext cx="6317901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hr" sz="1600" kern="100" dirty="0"/>
              <a:t>4.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12: Četvrto rješenje zadatka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 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97167" y="2031772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31550" y="2031772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56085" y="2023598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50836" y="2847715"/>
            <a:ext cx="731520" cy="68429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21344" y="276437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11220" y="2973025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304790" y="2885009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50472" y="3318646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1523" y="3322588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12107" y="3252996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Najduže vrijeme dostave je već samo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7,5 sati.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Nakon uvođenja ograničenja na rute, koje sada određuju vrijednost funkcije cilja: x_12≤2, </a:t>
            </a:r>
            <a:r>
              <a:rPr lang="hr" dirty="0" err="1">
                <a:latin typeface="Tahoma" panose="020B0604030504040204" pitchFamily="34" charset="0"/>
                <a:ea typeface="Times New Roman" panose="02020603050405020304" pitchFamily="18" charset="0"/>
              </a:rPr>
              <a:t>koji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hr" dirty="0" err="1">
                <a:latin typeface="Tahoma" panose="020B0604030504040204" pitchFamily="34" charset="0"/>
                <a:ea typeface="Times New Roman" panose="02020603050405020304" pitchFamily="18" charset="0"/>
              </a:rPr>
              <a:t>je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$D$8≤2 i x_15≤2, </a:t>
            </a:r>
            <a:r>
              <a:rPr lang="hr" dirty="0" err="1">
                <a:latin typeface="Tahoma" panose="020B0604030504040204" pitchFamily="34" charset="0"/>
                <a:ea typeface="Times New Roman" panose="02020603050405020304" pitchFamily="18" charset="0"/>
              </a:rPr>
              <a:t>koji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hr" dirty="0" err="1">
                <a:latin typeface="Tahoma" panose="020B0604030504040204" pitchFamily="34" charset="0"/>
                <a:ea typeface="Times New Roman" panose="02020603050405020304" pitchFamily="18" charset="0"/>
              </a:rPr>
              <a:t>je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$G$8≤2 .</a:t>
            </a:r>
            <a:endParaRPr lang="pl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4490D-2F7D-EC33-ED7E-6EF4FEE2D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AA8AF028-53EB-811C-7685-45DCC544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78" y="1666637"/>
            <a:ext cx="6220844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hr" sz="1600" kern="100" dirty="0"/>
              <a:t>5.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13: Peto rješenje zadatka 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121344" y="2023101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13853" y="2043860"/>
            <a:ext cx="498013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24985" y="1998000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461288" y="2074944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75013" y="2838132"/>
            <a:ext cx="731520" cy="68429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74037" y="2749531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46166" y="2956141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328966" y="2871404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156290" y="3337462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55103" y="3315404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366694" y="3306536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162521" y="3252957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Pretpostavka za optimalno rješenje zadatka je da se najduže vrijeme dostave od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7,4 sata bilježi na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dvije relacije: PH i ZH. Svaki će sektor biti opskrbljen kompletima u skladu s prijavljenom potražnjom. Zalihe PW veletrgovaca bit će maksimalno iskorištene. Za opskrbu lanca supermarketa bit će potrebno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13 kamiona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551777-15D6-28E2-B804-64064965E293}"/>
              </a:ext>
            </a:extLst>
          </p:cNvPr>
          <p:cNvSpPr txBox="1"/>
          <p:nvPr/>
        </p:nvSpPr>
        <p:spPr>
          <a:xfrm>
            <a:off x="8464947" y="1843742"/>
            <a:ext cx="3505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Uspoređujući rezultate dobivene u četvrtom i petom rješenju, moglo bi se završiti s implementacijom četvrte opcije zbog male razlike u vremenu (7, 5-7 , 4=0 , 1 h).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58126-1078-9347-9605-C5117890E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Glavna zadaća prometa je potpuno i pravovremeno zadovoljiti prometne potrebe nacionalnog gospodarstva i stanovništva, povećati učinkovitost i kvalitetu prometne mreže </a:t>
            </a:r>
          </a:p>
          <a:p>
            <a:endParaRPr lang="hr" sz="2000" dirty="0"/>
          </a:p>
          <a:p>
            <a:r>
              <a:rPr lang="hr" sz="2000" dirty="0"/>
              <a:t>Optimizacijski model prometnog sustava pruža metode i znanstvene alate za upravljanje prometnim sustavom </a:t>
            </a:r>
          </a:p>
          <a:p>
            <a:endParaRPr lang="hr" sz="2000" dirty="0"/>
          </a:p>
          <a:p>
            <a:r>
              <a:rPr lang="hr" sz="2000" dirty="0"/>
              <a:t>Optimizacija u transportu je vrlo širok pojam koji pokriva niz procesa </a:t>
            </a:r>
          </a:p>
          <a:p>
            <a:endParaRPr lang="hr" sz="2000" dirty="0"/>
          </a:p>
          <a:p>
            <a:r>
              <a:rPr lang="hr" sz="2000" dirty="0"/>
              <a:t>Primjer transportnog zadatka koristeći MS Excel predstavljen je Solver tijekom predavanje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1D7BD-D3DF-5A42-93E4-B7BC8F2F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4E29A1-8861-9BBE-A128-92A64D2F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kern="100" dirty="0">
                <a:cs typeface="Times New Roman" panose="02020603050405020304" pitchFamily="18" charset="0"/>
              </a:rPr>
              <a:t>Definicija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hr" sz="2000" b="1" dirty="0"/>
              <a:t>Transport </a:t>
            </a:r>
            <a:r>
              <a:rPr lang="hr" sz="2000" dirty="0"/>
              <a:t>spada u područje proizvodnje materijalnih usluga, obavlja prijevoz ljudi i robe, osigurava distribuciju i opskrbu sirovinama i proizvodima industrije i poljoprivrede svih regija svijeta. u zemlji i inozemstvu 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2000" b="1" dirty="0"/>
              <a:t>Glavna zadaća transporta </a:t>
            </a:r>
            <a:r>
              <a:rPr lang="hr" sz="2000" dirty="0"/>
              <a:t>je potpuno i pravodobno zadovoljiti prometne potrebe nacionalnog gospodarstva i stanovništva, povećati učinkovitost i kvalitetu trasnportne mreže. S obzirom na vodeću ulogu transporta u tržišnom gospodarstvu, upravljanje transportom izdvojeno je u posebno područje koje se naziva transportna logistika 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Yahiaoui </a:t>
            </a:r>
            <a:r>
              <a:rPr lang="hr" sz="1200" dirty="0">
                <a:solidFill>
                  <a:srgbClr val="7F7F7F"/>
                </a:solidFill>
              </a:rPr>
              <a:t>, 2019., str. 190-199, </a:t>
            </a:r>
            <a:r>
              <a:rPr lang="hr" sz="1200" dirty="0" err="1">
                <a:solidFill>
                  <a:srgbClr val="7F7F7F"/>
                </a:solidFill>
              </a:rPr>
              <a:t>Vakulenko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Evreenova </a:t>
            </a:r>
            <a:r>
              <a:rPr lang="hr" sz="1200" dirty="0">
                <a:solidFill>
                  <a:srgbClr val="7F7F7F"/>
                </a:solidFill>
              </a:rPr>
              <a:t>, 2019.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C7D534-93ED-AEAB-E496-790F0ADE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kern="100" dirty="0">
                <a:cs typeface="Times New Roman" panose="02020603050405020304" pitchFamily="18" charset="0"/>
              </a:rPr>
              <a:t>Transportna </a:t>
            </a:r>
            <a:r>
              <a:rPr lang="hr" sz="3200" kern="100" dirty="0" err="1">
                <a:cs typeface="Times New Roman" panose="02020603050405020304" pitchFamily="18" charset="0"/>
              </a:rPr>
              <a:t>logistika</a:t>
            </a:r>
            <a:r>
              <a:rPr lang="hr" sz="3200" kern="100" dirty="0">
                <a:cs typeface="Times New Roman" panose="02020603050405020304" pitchFamily="18" charset="0"/>
              </a:rPr>
              <a:t> </a:t>
            </a:r>
            <a:r>
              <a:rPr lang="hr" sz="3200" kern="100" dirty="0" err="1">
                <a:cs typeface="Times New Roman" panose="02020603050405020304" pitchFamily="18" charset="0"/>
              </a:rPr>
              <a:t>elementi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Yahiaoui </a:t>
            </a:r>
            <a:r>
              <a:rPr lang="hr" sz="1200" dirty="0">
                <a:solidFill>
                  <a:srgbClr val="7F7F7F"/>
                </a:solidFill>
              </a:rPr>
              <a:t>, 2019., str. 190-199, </a:t>
            </a:r>
            <a:r>
              <a:rPr lang="hr" sz="1200" dirty="0" err="1">
                <a:solidFill>
                  <a:srgbClr val="7F7F7F"/>
                </a:solidFill>
              </a:rPr>
              <a:t>Vakulenko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Evreenova </a:t>
            </a:r>
            <a:r>
              <a:rPr lang="hr" sz="1200" dirty="0">
                <a:solidFill>
                  <a:srgbClr val="7F7F7F"/>
                </a:solidFill>
              </a:rPr>
              <a:t>, 2019.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9A1BDE-A295-D49F-5B96-F1368274A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650779"/>
              </p:ext>
            </p:extLst>
          </p:nvPr>
        </p:nvGraphicFramePr>
        <p:xfrm>
          <a:off x="2346037" y="1237673"/>
          <a:ext cx="73152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99BAC7D-BC8C-DE75-3627-A5D5E51C5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kern="100" dirty="0">
                <a:cs typeface="Times New Roman" panose="02020603050405020304" pitchFamily="18" charset="0"/>
              </a:rPr>
              <a:t>Definicija </a:t>
            </a:r>
            <a:r>
              <a:rPr lang="hr" sz="3200" kern="100" dirty="0" err="1">
                <a:cs typeface="Times New Roman" panose="02020603050405020304" pitchFamily="18" charset="0"/>
              </a:rPr>
              <a:t>optimizacije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hr" sz="2000" b="1" dirty="0"/>
              <a:t>Optimizacija transportnog sustava </a:t>
            </a:r>
            <a:r>
              <a:rPr lang="hr" sz="2000" dirty="0"/>
              <a:t>istraživanje i rad povezani su s važnim pitanjima prometne politike, igrajući važnu ulogu u razvoju teorije ekonomije prometa.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2000" b="1" dirty="0" err="1"/>
              <a:t>Optimizacija </a:t>
            </a:r>
            <a:r>
              <a:rPr lang="hr" sz="2000" b="1" dirty="0"/>
              <a:t>u transportu </a:t>
            </a:r>
            <a:r>
              <a:rPr lang="hr" sz="2000" dirty="0"/>
              <a:t>vrlo je širok pojam koji obuhvaća različite procese. Njihov cilj je poboljšati položaj strana uključenih u prijevoz (pošiljatelja, primatelja, zaposlenika) 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De Maio, </a:t>
            </a:r>
            <a:r>
              <a:rPr lang="hr" sz="1200" dirty="0" err="1">
                <a:solidFill>
                  <a:srgbClr val="7F7F7F"/>
                </a:solidFill>
              </a:rPr>
              <a:t>Vitetta </a:t>
            </a:r>
            <a:r>
              <a:rPr lang="hr" sz="1200" dirty="0">
                <a:solidFill>
                  <a:srgbClr val="7F7F7F"/>
                </a:solidFill>
              </a:rPr>
              <a:t>, 2015.; </a:t>
            </a:r>
            <a:r>
              <a:rPr lang="hr" sz="1200" dirty="0" err="1">
                <a:solidFill>
                  <a:srgbClr val="7F7F7F"/>
                </a:solidFill>
              </a:rPr>
              <a:t>Optifacility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pristupljeno </a:t>
            </a:r>
            <a:r>
              <a:rPr lang="hr" sz="1200" dirty="0">
                <a:solidFill>
                  <a:srgbClr val="7F7F7F"/>
                </a:solidFill>
              </a:rPr>
              <a:t>30.05.2024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35258-27C5-8F90-DAAB-084A1DD9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5426551" cy="3210939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Prednosti pravilno provedenog procesa </a:t>
            </a:r>
            <a:r>
              <a:rPr lang="hr" dirty="0" err="1"/>
              <a:t>optimizacije </a:t>
            </a:r>
            <a:r>
              <a:rPr lang="hr" dirty="0"/>
              <a:t>uključuju </a:t>
            </a:r>
            <a:r>
              <a:rPr lang="hr" dirty="0">
                <a:solidFill>
                  <a:srgbClr val="1065AB"/>
                </a:solidFill>
              </a:rPr>
              <a:t>:</a:t>
            </a:r>
          </a:p>
          <a:p>
            <a:pPr lvl="1" algn="just"/>
            <a:r>
              <a:rPr lang="hr" dirty="0"/>
              <a:t>povećana sigurnost ;</a:t>
            </a:r>
          </a:p>
          <a:p>
            <a:pPr lvl="1" algn="just"/>
            <a:r>
              <a:rPr lang="hr" dirty="0"/>
              <a:t>bolja kvaliteta usluge ;</a:t>
            </a:r>
          </a:p>
          <a:p>
            <a:pPr lvl="1" algn="just"/>
            <a:r>
              <a:rPr lang="hr" dirty="0"/>
              <a:t>veća dostupnost dobara i usluga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Zajdel, Filipowicz, 2008., str. 999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7B2DFF-5849-11F4-DC43-28293A4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659" y="436952"/>
            <a:ext cx="5057140" cy="47886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6011101" y="5477181"/>
            <a:ext cx="5599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1400" b="1" dirty="0"/>
              <a:t>Slika 1 : Promjene nastale korištenjem optimizacije transportnih procesa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9F3FA0-80D6-58E5-7D46-4E602B2A245F}"/>
              </a:ext>
            </a:extLst>
          </p:cNvPr>
          <p:cNvSpPr txBox="1"/>
          <p:nvPr/>
        </p:nvSpPr>
        <p:spPr>
          <a:xfrm>
            <a:off x="6296659" y="1733262"/>
            <a:ext cx="9156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" sz="1200" dirty="0" err="1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 </a:t>
            </a:r>
            <a:r>
              <a:rPr lang="hr" sz="12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2C471CA-EEB9-799D-8E21-EC235CBB46D9}"/>
              </a:ext>
            </a:extLst>
          </p:cNvPr>
          <p:cNvSpPr/>
          <p:nvPr/>
        </p:nvSpPr>
        <p:spPr>
          <a:xfrm>
            <a:off x="7328535" y="2123440"/>
            <a:ext cx="857885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A6D63C4-E625-9576-04BB-A17F38AC91E5}"/>
              </a:ext>
            </a:extLst>
          </p:cNvPr>
          <p:cNvSpPr/>
          <p:nvPr/>
        </p:nvSpPr>
        <p:spPr>
          <a:xfrm>
            <a:off x="7282816" y="2144462"/>
            <a:ext cx="45719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2E26CFE-734C-E2F7-16F2-F2A4DA493E9A}"/>
              </a:ext>
            </a:extLst>
          </p:cNvPr>
          <p:cNvSpPr txBox="1"/>
          <p:nvPr/>
        </p:nvSpPr>
        <p:spPr>
          <a:xfrm>
            <a:off x="7212331" y="2049494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DOSTUPNOST USLUGA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BAE1AE9-767D-397E-F576-D9A704813112}"/>
              </a:ext>
            </a:extLst>
          </p:cNvPr>
          <p:cNvSpPr/>
          <p:nvPr/>
        </p:nvSpPr>
        <p:spPr>
          <a:xfrm>
            <a:off x="8290560" y="1871761"/>
            <a:ext cx="75692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5D6E976-C85F-C09E-C96B-575F22AA39B1}"/>
              </a:ext>
            </a:extLst>
          </p:cNvPr>
          <p:cNvSpPr/>
          <p:nvPr/>
        </p:nvSpPr>
        <p:spPr>
          <a:xfrm>
            <a:off x="9276077" y="1768058"/>
            <a:ext cx="756920" cy="325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7EF4476-DDFB-9179-8AF6-9E1DEC9F3912}"/>
              </a:ext>
            </a:extLst>
          </p:cNvPr>
          <p:cNvSpPr/>
          <p:nvPr/>
        </p:nvSpPr>
        <p:spPr>
          <a:xfrm>
            <a:off x="10117404" y="1580915"/>
            <a:ext cx="1069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D83AED-2CCA-614A-F10F-E894F6B0BA7B}"/>
              </a:ext>
            </a:extLst>
          </p:cNvPr>
          <p:cNvSpPr txBox="1"/>
          <p:nvPr/>
        </p:nvSpPr>
        <p:spPr>
          <a:xfrm>
            <a:off x="8254363" y="1911475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UDOBNOST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315C8C8-F2B6-9C26-89CE-1CEDD1598CD0}"/>
              </a:ext>
            </a:extLst>
          </p:cNvPr>
          <p:cNvSpPr txBox="1"/>
          <p:nvPr/>
        </p:nvSpPr>
        <p:spPr>
          <a:xfrm>
            <a:off x="9196589" y="1680162"/>
            <a:ext cx="80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KVALITETA USLUGE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70B8C22-B375-51DB-CB4E-A5FCDE2D278A}"/>
              </a:ext>
            </a:extLst>
          </p:cNvPr>
          <p:cNvSpPr txBox="1"/>
          <p:nvPr/>
        </p:nvSpPr>
        <p:spPr>
          <a:xfrm>
            <a:off x="10278167" y="1581812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ZADOVOLJSTVO KUPACA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D818446-1B34-CE76-6484-352CF0CAE845}"/>
              </a:ext>
            </a:extLst>
          </p:cNvPr>
          <p:cNvSpPr/>
          <p:nvPr/>
        </p:nvSpPr>
        <p:spPr>
          <a:xfrm>
            <a:off x="8300280" y="2847803"/>
            <a:ext cx="3012497" cy="49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FDAE491-32AC-22D3-F099-F94C15605A4F}"/>
              </a:ext>
            </a:extLst>
          </p:cNvPr>
          <p:cNvSpPr txBox="1"/>
          <p:nvPr/>
        </p:nvSpPr>
        <p:spPr>
          <a:xfrm>
            <a:off x="8325802" y="2859403"/>
            <a:ext cx="304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b="1" dirty="0">
                <a:solidFill>
                  <a:srgbClr val="C110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TRANSPORTNIH PROCESA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471B5B6-87AB-C34F-ACDD-D8D9AF39769B}"/>
              </a:ext>
            </a:extLst>
          </p:cNvPr>
          <p:cNvSpPr/>
          <p:nvPr/>
        </p:nvSpPr>
        <p:spPr>
          <a:xfrm>
            <a:off x="6662305" y="3510439"/>
            <a:ext cx="432810" cy="17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19C02F0-6CD0-C229-6E4A-FA1B40B9D941}"/>
              </a:ext>
            </a:extLst>
          </p:cNvPr>
          <p:cNvSpPr txBox="1"/>
          <p:nvPr/>
        </p:nvSpPr>
        <p:spPr>
          <a:xfrm>
            <a:off x="6732587" y="3382278"/>
            <a:ext cx="47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RIZIK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F4FA5B5-2005-2610-3BC9-C79438A409CB}"/>
              </a:ext>
            </a:extLst>
          </p:cNvPr>
          <p:cNvSpPr/>
          <p:nvPr/>
        </p:nvSpPr>
        <p:spPr>
          <a:xfrm>
            <a:off x="7724776" y="3814579"/>
            <a:ext cx="931544" cy="16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8EC686B-714A-D0A9-5159-FBD4C986F097}"/>
              </a:ext>
            </a:extLst>
          </p:cNvPr>
          <p:cNvSpPr txBox="1"/>
          <p:nvPr/>
        </p:nvSpPr>
        <p:spPr>
          <a:xfrm>
            <a:off x="7631430" y="3743239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SERVISA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28C907-C3EB-EF62-E2C6-4AB31703F4A2}"/>
              </a:ext>
            </a:extLst>
          </p:cNvPr>
          <p:cNvSpPr/>
          <p:nvPr/>
        </p:nvSpPr>
        <p:spPr>
          <a:xfrm>
            <a:off x="8766808" y="4089296"/>
            <a:ext cx="50926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78BC654-ECE8-7E57-33DB-ECBB983D2B2E}"/>
              </a:ext>
            </a:extLst>
          </p:cNvPr>
          <p:cNvSpPr txBox="1"/>
          <p:nvPr/>
        </p:nvSpPr>
        <p:spPr>
          <a:xfrm>
            <a:off x="8656320" y="4096669"/>
            <a:ext cx="698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NAPOR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AFC1F4A4-20EB-1FDA-B451-ACECD4BA50B5}"/>
              </a:ext>
            </a:extLst>
          </p:cNvPr>
          <p:cNvSpPr/>
          <p:nvPr/>
        </p:nvSpPr>
        <p:spPr>
          <a:xfrm>
            <a:off x="9806528" y="4391954"/>
            <a:ext cx="471639" cy="31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0CEFF01-E96C-068B-C749-25EB793E6536}"/>
              </a:ext>
            </a:extLst>
          </p:cNvPr>
          <p:cNvSpPr txBox="1"/>
          <p:nvPr/>
        </p:nvSpPr>
        <p:spPr>
          <a:xfrm>
            <a:off x="9657441" y="4387834"/>
            <a:ext cx="68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CIJENE USLUGA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Prednosti </a:t>
            </a:r>
            <a:r>
              <a:rPr lang="hr" dirty="0"/>
              <a:t>optimizacije</a:t>
            </a:r>
            <a:r>
              <a:rPr lang="hr" dirty="0" err="1"/>
              <a:t>​</a:t>
            </a:r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EF03B05-5ABB-B200-B151-4A592DA54322}"/>
              </a:ext>
            </a:extLst>
          </p:cNvPr>
          <p:cNvSpPr/>
          <p:nvPr/>
        </p:nvSpPr>
        <p:spPr>
          <a:xfrm>
            <a:off x="9806528" y="4998441"/>
            <a:ext cx="1004347" cy="2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A38FC1-32F8-142D-48FC-FB98509A435C}"/>
              </a:ext>
            </a:extLst>
          </p:cNvPr>
          <p:cNvSpPr txBox="1"/>
          <p:nvPr/>
        </p:nvSpPr>
        <p:spPr>
          <a:xfrm>
            <a:off x="9354821" y="4948588"/>
            <a:ext cx="197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Smanjenje </a:t>
            </a:r>
            <a:r>
              <a:rPr lang="hr" sz="12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0395EB-2876-9513-6D80-8C8F5958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702904"/>
                <a:ext cx="10952072" cy="467778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2100" kern="100" dirty="0">
                    <a:ea typeface="Calibri" panose="020F0502020204030204" pitchFamily="34" charset="0"/>
                  </a:rPr>
                  <a:t>Ukupni trošak sustava može se izračunati pomoću sljedeće formule :</a:t>
                </a:r>
                <a:endParaRPr lang="pl-PL" sz="21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100" b="1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𝑪𝑺𝑫</m:t>
                          </m:r>
                        </m:sub>
                      </m:sSub>
                      <m:r>
                        <a:rPr lang="pl-PL" sz="21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𝒋</m:t>
                          </m:r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1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1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pl-PL" sz="21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sz="21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sSub>
                            <m:sSubPr>
                              <m:ctrlP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𝒋</m:t>
                              </m:r>
                            </m:sub>
                          </m:sSub>
                        </m:sub>
                      </m:sSub>
                      <m:r>
                        <a:rPr lang="pl-PL" sz="21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sSub>
                            <m:sSubPr>
                              <m:ctrlP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𝒋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l-PL" sz="2100" b="1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gdje: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KCSD – ukupni trošak distribucijskog sustava,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d-Oj</a:t>
                </a:r>
                <a:r>
                  <a:rPr lang="hr" sz="19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troškovi prijevoza i zbrinjavanja i- </a:t>
                </a: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tog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Tj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terminalni troškovi i- </a:t>
                </a: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tog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Pj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troškovi linearnog transporta i- </a:t>
                </a: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tog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– broj terminala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1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702904"/>
                <a:ext cx="10952072" cy="4677788"/>
              </a:xfrm>
              <a:blipFill>
                <a:blip r:embed="rId2"/>
                <a:stretch>
                  <a:fillRect l="-3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17007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Milewski, 2011., str. 67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Troškovi </a:t>
            </a:r>
            <a:r>
              <a:rPr lang="hr" dirty="0"/>
              <a:t>distribucijskog sustava</a:t>
            </a:r>
            <a:r>
              <a:rPr lang="hr" dirty="0" err="1"/>
              <a:t>​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1428" y="220980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2444167">
            <a:off x="9836421" y="1051954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789A2-68AE-CA9F-A160-F5091BD67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a typeface="Calibri" panose="020F0502020204030204" pitchFamily="34" charset="0"/>
                  </a:rPr>
                  <a:t>Optimizacijski model trasnportnog sustava pruža metode i znanstvene alate za upravljanje transportnim sustavom. Može se napisati u obliku sljedećeg izraza :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𝑀𝐷𝐸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6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&gt; </m:t>
                      </m:r>
                      <m:box>
                        <m:box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𝑆𝑇𝑂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groupChr>
                        </m:e>
                      </m:box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𝑚𝑖𝑛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01727" y="6634692"/>
            <a:ext cx="4580467" cy="22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Ficoń </a:t>
            </a:r>
            <a:r>
              <a:rPr lang="hr" sz="1200" dirty="0">
                <a:solidFill>
                  <a:srgbClr val="7F7F7F"/>
                </a:solidFill>
              </a:rPr>
              <a:t>, 2010., str. 126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Optimizacijski model transportnog sustava</a:t>
            </a:r>
            <a:endParaRPr lang="pl-PL" dirty="0"/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231" y="3938889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7288439">
            <a:off x="1180041" y="477388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4E6B1D-D1D4-AD41-E99F-359A893F4F4A}"/>
              </a:ext>
            </a:extLst>
          </p:cNvPr>
          <p:cNvSpPr txBox="1"/>
          <p:nvPr/>
        </p:nvSpPr>
        <p:spPr>
          <a:xfrm>
            <a:off x="7030404" y="1743263"/>
            <a:ext cx="516159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gdje: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skup operativnih (logističkih) resursa ST sustava,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skup operativnih (logističkih) procesa ST sustava,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skup ograničenja i rubnih uvjeta ST sustava,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funkcija kriterija rada ST sustava,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skup prihvatljivih rasporeda rada za ST sustav,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globalni troškovi funkcioniranja transportnog makrosustava ST,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STO – logistički standardi korisničke usluge u transportnom sektoru.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5A0DA-FCCF-8756-9F43-A8464BF71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Ficoń </a:t>
            </a:r>
            <a:r>
              <a:rPr lang="hr" sz="1200" dirty="0">
                <a:solidFill>
                  <a:srgbClr val="7F7F7F"/>
                </a:solidFill>
              </a:rPr>
              <a:t>, 2010., str. 126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3729719" y="5725533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1200" dirty="0"/>
              <a:t>Slika 2: Koncept optimizacijskog modeliranja prometnog sustava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Optimizacijsko modeliranje transportnog sustava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046E65C-9A2C-E50F-D0B2-DF3CCB10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60" y="1481668"/>
            <a:ext cx="7455285" cy="4238793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7E2414-6A77-2428-769D-A4AAE53021FA}"/>
              </a:ext>
            </a:extLst>
          </p:cNvPr>
          <p:cNvSpPr txBox="1"/>
          <p:nvPr/>
        </p:nvSpPr>
        <p:spPr>
          <a:xfrm>
            <a:off x="4346480" y="1620168"/>
            <a:ext cx="11029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Resursi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9C0BD2D-C5D6-75E4-251C-4DF899F8FACA}"/>
              </a:ext>
            </a:extLst>
          </p:cNvPr>
          <p:cNvSpPr txBox="1"/>
          <p:nvPr/>
        </p:nvSpPr>
        <p:spPr>
          <a:xfrm>
            <a:off x="6474690" y="1605301"/>
            <a:ext cx="933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Procesi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DAB3EB8-8D2A-9F69-C035-23F96FCD2606}"/>
              </a:ext>
            </a:extLst>
          </p:cNvPr>
          <p:cNvSpPr txBox="1"/>
          <p:nvPr/>
        </p:nvSpPr>
        <p:spPr>
          <a:xfrm>
            <a:off x="8543636" y="2155018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Prijevoz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7412E21-3629-9924-ADEB-0B70963E77A1}"/>
              </a:ext>
            </a:extLst>
          </p:cNvPr>
          <p:cNvSpPr txBox="1"/>
          <p:nvPr/>
        </p:nvSpPr>
        <p:spPr>
          <a:xfrm>
            <a:off x="8490526" y="3799239"/>
            <a:ext cx="1087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Makrosustav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4EF5823-D7A5-CBCD-02D3-3C45EF086EBC}"/>
              </a:ext>
            </a:extLst>
          </p:cNvPr>
          <p:cNvSpPr txBox="1"/>
          <p:nvPr/>
        </p:nvSpPr>
        <p:spPr>
          <a:xfrm>
            <a:off x="7783559" y="2827207"/>
            <a:ext cx="9889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Optimalno odluke o upravljanju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8571A0F-1030-EA5B-33F4-E4C4486D457F}"/>
              </a:ext>
            </a:extLst>
          </p:cNvPr>
          <p:cNvSpPr txBox="1"/>
          <p:nvPr/>
        </p:nvSpPr>
        <p:spPr>
          <a:xfrm>
            <a:off x="4902778" y="3059875"/>
            <a:ext cx="2038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modeliranje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2BAAA85-CEA0-EE4C-3420-0E41E5DE6031}"/>
              </a:ext>
            </a:extLst>
          </p:cNvPr>
          <p:cNvSpPr txBox="1"/>
          <p:nvPr/>
        </p:nvSpPr>
        <p:spPr>
          <a:xfrm>
            <a:off x="5486669" y="3764055"/>
            <a:ext cx="914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unkcija kriterija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933D93B-DF91-0F64-F79D-EF4DC408D891}"/>
              </a:ext>
            </a:extLst>
          </p:cNvPr>
          <p:cNvSpPr txBox="1"/>
          <p:nvPr/>
        </p:nvSpPr>
        <p:spPr>
          <a:xfrm>
            <a:off x="5423457" y="2363454"/>
            <a:ext cx="1040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Ograničenja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102EAC-5504-7BCA-AB4F-A0C81C66D9A9}"/>
              </a:ext>
            </a:extLst>
          </p:cNvPr>
          <p:cNvSpPr txBox="1"/>
          <p:nvPr/>
        </p:nvSpPr>
        <p:spPr>
          <a:xfrm>
            <a:off x="2625782" y="2980353"/>
            <a:ext cx="10440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Identifikacija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1CDB6A9F-C4CA-E7BB-C30E-7392D2FD03EA}"/>
              </a:ext>
            </a:extLst>
          </p:cNvPr>
          <p:cNvSpPr txBox="1"/>
          <p:nvPr/>
        </p:nvSpPr>
        <p:spPr>
          <a:xfrm>
            <a:off x="3858742" y="2980353"/>
            <a:ext cx="733750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Problemi odlučivanja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F5D8C62-3A9F-502D-8BF4-D285AFB708D8}"/>
              </a:ext>
            </a:extLst>
          </p:cNvPr>
          <p:cNvSpPr txBox="1"/>
          <p:nvPr/>
        </p:nvSpPr>
        <p:spPr>
          <a:xfrm>
            <a:off x="5555288" y="4557592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Raspored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C0651B9-C763-982B-EAF0-831C033756B9}"/>
              </a:ext>
            </a:extLst>
          </p:cNvPr>
          <p:cNvSpPr txBox="1"/>
          <p:nvPr/>
        </p:nvSpPr>
        <p:spPr>
          <a:xfrm>
            <a:off x="4274853" y="4978965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Zadatak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5C79FCE3-2022-F186-B23E-A8C4A69E4339}"/>
              </a:ext>
            </a:extLst>
          </p:cNvPr>
          <p:cNvSpPr txBox="1"/>
          <p:nvPr/>
        </p:nvSpPr>
        <p:spPr>
          <a:xfrm>
            <a:off x="5265352" y="4973091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221D544-A462-A4DB-42E3-79877E253A44}"/>
              </a:ext>
            </a:extLst>
          </p:cNvPr>
          <p:cNvSpPr txBox="1"/>
          <p:nvPr/>
        </p:nvSpPr>
        <p:spPr>
          <a:xfrm>
            <a:off x="6181541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Mjesto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98BF7DC5-702A-80F9-CC4D-8CBCABBCF49D}"/>
              </a:ext>
            </a:extLst>
          </p:cNvPr>
          <p:cNvSpPr txBox="1"/>
          <p:nvPr/>
        </p:nvSpPr>
        <p:spPr>
          <a:xfrm>
            <a:off x="7183398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97671-E2BC-F344-9D83-83DD490E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a92fe6ce-cc5e-4661-b3e6-d9d5535f70b5"/>
    <ds:schemaRef ds:uri="http://purl.org/dc/elements/1.1/"/>
    <ds:schemaRef ds:uri="d9bddfac-6dc9-4958-8f35-4d0da3af229b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2D71A5-1BDF-4D12-A921-B52AC2C38030}"/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2447</Words>
  <Application>Microsoft Office PowerPoint</Application>
  <PresentationFormat>Widescreen</PresentationFormat>
  <Paragraphs>278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Napredno korištenje proračunske tablice za analizu logističkih podataka</vt:lpstr>
      <vt:lpstr>Sadržaj</vt:lpstr>
      <vt:lpstr>Definicija transporta</vt:lpstr>
      <vt:lpstr>Transportna logistika elementi</vt:lpstr>
      <vt:lpstr>Definicija optimizacije transporta</vt:lpstr>
      <vt:lpstr>Prednosti optimizacije​</vt:lpstr>
      <vt:lpstr>Troškovi distribucijskog sustava​</vt:lpstr>
      <vt:lpstr>Optimizacijski model transportnog sustava</vt:lpstr>
      <vt:lpstr>Optimizacijsko modeliranje transportnog sustava</vt:lpstr>
      <vt:lpstr>Definicija optimizacije rute</vt:lpstr>
      <vt:lpstr>Trgovački putnik i problemi </vt:lpstr>
      <vt:lpstr>Problem trgovačkog putnika</vt:lpstr>
      <vt:lpstr>Problem trgovačkog putnika</vt:lpstr>
      <vt:lpstr>Matematički model transportnog zadatka</vt:lpstr>
      <vt:lpstr>Matematički model transportnog zadatka</vt:lpstr>
      <vt:lpstr>Matematički model transportnog zadatka</vt:lpstr>
      <vt:lpstr>PowerPoint Presentation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Davor Dujak</cp:lastModifiedBy>
  <cp:revision>110</cp:revision>
  <dcterms:created xsi:type="dcterms:W3CDTF">2023-07-06T12:09:08Z</dcterms:created>
  <dcterms:modified xsi:type="dcterms:W3CDTF">2025-04-23T08:01:15Z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