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33" r:id="rId24"/>
    <p:sldId id="330" r:id="rId25"/>
    <p:sldId id="331" r:id="rId26"/>
    <p:sldId id="329" r:id="rId27"/>
    <p:sldId id="332" r:id="rId28"/>
    <p:sldId id="266" r:id="rId29"/>
    <p:sldId id="263" r:id="rId3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992FD3-B56D-437D-924E-C60E735CE0D0}" v="24" dt="2025-03-20T19:27:31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7DCE4F07-0407-4897-98F6-A2E37BE19CF7}"/>
    <pc:docChg chg="undo custSel addSld delSld modSld">
      <pc:chgData name="Dario Šebalj" userId="a71eced3-786e-4eb6-80ca-f62c4fda7d06" providerId="ADAL" clId="{7DCE4F07-0407-4897-98F6-A2E37BE19CF7}" dt="2024-02-03T21:06:03.623" v="739" actId="20577"/>
      <pc:docMkLst>
        <pc:docMk/>
      </pc:docMkLst>
      <pc:sldChg chg="modSp mod">
        <pc:chgData name="Dario Šebalj" userId="a71eced3-786e-4eb6-80ca-f62c4fda7d06" providerId="ADAL" clId="{7DCE4F07-0407-4897-98F6-A2E37BE19CF7}" dt="2024-02-03T20:51:27.844" v="35" actId="20577"/>
        <pc:sldMkLst>
          <pc:docMk/>
          <pc:sldMk cId="2920479427" sldId="256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2863694609" sldId="261"/>
        </pc:sldMkLst>
      </pc:sldChg>
      <pc:sldChg chg="modSp mod">
        <pc:chgData name="Dario Šebalj" userId="a71eced3-786e-4eb6-80ca-f62c4fda7d06" providerId="ADAL" clId="{7DCE4F07-0407-4897-98F6-A2E37BE19CF7}" dt="2024-02-03T20:53:46.248" v="242"/>
        <pc:sldMkLst>
          <pc:docMk/>
          <pc:sldMk cId="1952772968" sldId="262"/>
        </pc:sldMkLst>
      </pc:sldChg>
      <pc:sldChg chg="modSp mod">
        <pc:chgData name="Dario Šebalj" userId="a71eced3-786e-4eb6-80ca-f62c4fda7d06" providerId="ADAL" clId="{7DCE4F07-0407-4897-98F6-A2E37BE19CF7}" dt="2024-02-03T20:52:23.361" v="205" actId="20577"/>
        <pc:sldMkLst>
          <pc:docMk/>
          <pc:sldMk cId="1254930911" sldId="264"/>
        </pc:sldMkLst>
      </pc:sldChg>
      <pc:sldChg chg="modSp mod">
        <pc:chgData name="Dario Šebalj" userId="a71eced3-786e-4eb6-80ca-f62c4fda7d06" providerId="ADAL" clId="{7DCE4F07-0407-4897-98F6-A2E37BE19CF7}" dt="2024-02-03T21:06:03.623" v="739" actId="20577"/>
        <pc:sldMkLst>
          <pc:docMk/>
          <pc:sldMk cId="3298298427" sldId="266"/>
        </pc:sldMkLst>
      </pc:sldChg>
      <pc:sldChg chg="modSp mod">
        <pc:chgData name="Dario Šebalj" userId="a71eced3-786e-4eb6-80ca-f62c4fda7d06" providerId="ADAL" clId="{7DCE4F07-0407-4897-98F6-A2E37BE19CF7}" dt="2024-02-03T20:54:37.773" v="253"/>
        <pc:sldMkLst>
          <pc:docMk/>
          <pc:sldMk cId="2749841692" sldId="267"/>
        </pc:sldMkLst>
      </pc:sldChg>
      <pc:sldChg chg="addSp delSp modSp mod">
        <pc:chgData name="Dario Šebalj" userId="a71eced3-786e-4eb6-80ca-f62c4fda7d06" providerId="ADAL" clId="{7DCE4F07-0407-4897-98F6-A2E37BE19CF7}" dt="2024-02-03T20:53:23.845" v="236" actId="20577"/>
        <pc:sldMkLst>
          <pc:docMk/>
          <pc:sldMk cId="113690816" sldId="268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1088948264" sldId="270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353431143" sldId="272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890883010" sldId="273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603866943" sldId="274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3327966016" sldId="275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926587062" sldId="276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844182128" sldId="277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1935663326" sldId="278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2690682958" sldId="279"/>
        </pc:sldMkLst>
      </pc:sldChg>
      <pc:sldChg chg="del">
        <pc:chgData name="Dario Šebalj" userId="a71eced3-786e-4eb6-80ca-f62c4fda7d06" providerId="ADAL" clId="{7DCE4F07-0407-4897-98F6-A2E37BE19CF7}" dt="2024-02-03T21:05:16.726" v="721" actId="47"/>
        <pc:sldMkLst>
          <pc:docMk/>
          <pc:sldMk cId="821778306" sldId="280"/>
        </pc:sldMkLst>
      </pc:sldChg>
      <pc:sldChg chg="modSp add mod">
        <pc:chgData name="Dario Šebalj" userId="a71eced3-786e-4eb6-80ca-f62c4fda7d06" providerId="ADAL" clId="{7DCE4F07-0407-4897-98F6-A2E37BE19CF7}" dt="2024-02-03T20:55:41.065" v="290" actId="27636"/>
        <pc:sldMkLst>
          <pc:docMk/>
          <pc:sldMk cId="1083203809" sldId="281"/>
        </pc:sldMkLst>
      </pc:sldChg>
      <pc:sldChg chg="modSp add mod">
        <pc:chgData name="Dario Šebalj" userId="a71eced3-786e-4eb6-80ca-f62c4fda7d06" providerId="ADAL" clId="{7DCE4F07-0407-4897-98F6-A2E37BE19CF7}" dt="2024-02-03T20:56:17.233" v="319" actId="20577"/>
        <pc:sldMkLst>
          <pc:docMk/>
          <pc:sldMk cId="1123745348" sldId="282"/>
        </pc:sldMkLst>
      </pc:sldChg>
      <pc:sldChg chg="modSp new mod">
        <pc:chgData name="Dario Šebalj" userId="a71eced3-786e-4eb6-80ca-f62c4fda7d06" providerId="ADAL" clId="{7DCE4F07-0407-4897-98F6-A2E37BE19CF7}" dt="2024-02-03T20:57:22.336" v="412" actId="113"/>
        <pc:sldMkLst>
          <pc:docMk/>
          <pc:sldMk cId="43378249" sldId="283"/>
        </pc:sldMkLst>
      </pc:sldChg>
      <pc:sldChg chg="modSp new mod">
        <pc:chgData name="Dario Šebalj" userId="a71eced3-786e-4eb6-80ca-f62c4fda7d06" providerId="ADAL" clId="{7DCE4F07-0407-4897-98F6-A2E37BE19CF7}" dt="2024-02-03T20:58:53.721" v="492" actId="207"/>
        <pc:sldMkLst>
          <pc:docMk/>
          <pc:sldMk cId="1491747484" sldId="284"/>
        </pc:sldMkLst>
      </pc:sldChg>
      <pc:sldChg chg="modSp add mod">
        <pc:chgData name="Dario Šebalj" userId="a71eced3-786e-4eb6-80ca-f62c4fda7d06" providerId="ADAL" clId="{7DCE4F07-0407-4897-98F6-A2E37BE19CF7}" dt="2024-02-03T20:59:38.160" v="514" actId="207"/>
        <pc:sldMkLst>
          <pc:docMk/>
          <pc:sldMk cId="2900101392" sldId="285"/>
        </pc:sldMkLst>
      </pc:sldChg>
      <pc:sldChg chg="modSp new mod">
        <pc:chgData name="Dario Šebalj" userId="a71eced3-786e-4eb6-80ca-f62c4fda7d06" providerId="ADAL" clId="{7DCE4F07-0407-4897-98F6-A2E37BE19CF7}" dt="2024-02-03T21:00:31.748" v="542" actId="207"/>
        <pc:sldMkLst>
          <pc:docMk/>
          <pc:sldMk cId="1244386267" sldId="286"/>
        </pc:sldMkLst>
      </pc:sldChg>
      <pc:sldChg chg="modSp new mod">
        <pc:chgData name="Dario Šebalj" userId="a71eced3-786e-4eb6-80ca-f62c4fda7d06" providerId="ADAL" clId="{7DCE4F07-0407-4897-98F6-A2E37BE19CF7}" dt="2024-02-03T21:02:23.084" v="597"/>
        <pc:sldMkLst>
          <pc:docMk/>
          <pc:sldMk cId="1357366281" sldId="287"/>
        </pc:sldMkLst>
      </pc:sldChg>
      <pc:sldChg chg="modSp new mod">
        <pc:chgData name="Dario Šebalj" userId="a71eced3-786e-4eb6-80ca-f62c4fda7d06" providerId="ADAL" clId="{7DCE4F07-0407-4897-98F6-A2E37BE19CF7}" dt="2024-02-03T21:02:58.743" v="637" actId="20577"/>
        <pc:sldMkLst>
          <pc:docMk/>
          <pc:sldMk cId="3379767869" sldId="288"/>
        </pc:sldMkLst>
      </pc:sldChg>
      <pc:sldChg chg="modSp new mod">
        <pc:chgData name="Dario Šebalj" userId="a71eced3-786e-4eb6-80ca-f62c4fda7d06" providerId="ADAL" clId="{7DCE4F07-0407-4897-98F6-A2E37BE19CF7}" dt="2024-02-03T21:04:20.193" v="655"/>
        <pc:sldMkLst>
          <pc:docMk/>
          <pc:sldMk cId="998319202" sldId="289"/>
        </pc:sldMkLst>
      </pc:sldChg>
      <pc:sldChg chg="modSp new mod">
        <pc:chgData name="Dario Šebalj" userId="a71eced3-786e-4eb6-80ca-f62c4fda7d06" providerId="ADAL" clId="{7DCE4F07-0407-4897-98F6-A2E37BE19CF7}" dt="2024-02-03T21:04:49.040" v="693" actId="20577"/>
        <pc:sldMkLst>
          <pc:docMk/>
          <pc:sldMk cId="616146928" sldId="290"/>
        </pc:sldMkLst>
      </pc:sldChg>
      <pc:sldChg chg="addSp delSp modSp new mod">
        <pc:chgData name="Dario Šebalj" userId="a71eced3-786e-4eb6-80ca-f62c4fda7d06" providerId="ADAL" clId="{7DCE4F07-0407-4897-98F6-A2E37BE19CF7}" dt="2024-02-03T21:05:08.641" v="720" actId="1076"/>
        <pc:sldMkLst>
          <pc:docMk/>
          <pc:sldMk cId="850187870" sldId="291"/>
        </pc:sldMkLst>
      </pc:sldChg>
    </pc:docChg>
  </pc:docChgLst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</pc:sldChg>
    </pc:docChg>
  </pc:docChgLst>
  <pc:docChgLst>
    <pc:chgData name="Dario Šebalj" userId="a71eced3-786e-4eb6-80ca-f62c4fda7d06" providerId="ADAL" clId="{1995CE3D-D7AA-44C4-8B0D-E70417A63830}"/>
    <pc:docChg chg="undo custSel addSld delSld modSld sldOrd">
      <pc:chgData name="Dario Šebalj" userId="a71eced3-786e-4eb6-80ca-f62c4fda7d06" providerId="ADAL" clId="{1995CE3D-D7AA-44C4-8B0D-E70417A63830}" dt="2024-06-20T09:05:00.534" v="1301" actId="47"/>
      <pc:docMkLst>
        <pc:docMk/>
      </pc:docMkLst>
      <pc:sldChg chg="modSp mod">
        <pc:chgData name="Dario Šebalj" userId="a71eced3-786e-4eb6-80ca-f62c4fda7d06" providerId="ADAL" clId="{1995CE3D-D7AA-44C4-8B0D-E70417A63830}" dt="2024-04-18T21:57:00.896" v="25" actId="20577"/>
        <pc:sldMkLst>
          <pc:docMk/>
          <pc:sldMk cId="2920479427" sldId="256"/>
        </pc:sldMkLst>
      </pc:sldChg>
      <pc:sldChg chg="modSp mod">
        <pc:chgData name="Dario Šebalj" userId="a71eced3-786e-4eb6-80ca-f62c4fda7d06" providerId="ADAL" clId="{1995CE3D-D7AA-44C4-8B0D-E70417A63830}" dt="2024-06-20T08:56:42.008" v="1090" actId="207"/>
        <pc:sldMkLst>
          <pc:docMk/>
          <pc:sldMk cId="1952772968" sldId="262"/>
        </pc:sldMkLst>
      </pc:sldChg>
      <pc:sldChg chg="modSp mod">
        <pc:chgData name="Dario Šebalj" userId="a71eced3-786e-4eb6-80ca-f62c4fda7d06" providerId="ADAL" clId="{1995CE3D-D7AA-44C4-8B0D-E70417A63830}" dt="2024-04-20T18:07:07.865" v="138" actId="6549"/>
        <pc:sldMkLst>
          <pc:docMk/>
          <pc:sldMk cId="1254930911" sldId="264"/>
        </pc:sldMkLst>
      </pc:sldChg>
      <pc:sldChg chg="modSp mod">
        <pc:chgData name="Dario Šebalj" userId="a71eced3-786e-4eb6-80ca-f62c4fda7d06" providerId="ADAL" clId="{1995CE3D-D7AA-44C4-8B0D-E70417A63830}" dt="2024-06-20T09:00:34.758" v="1191" actId="6549"/>
        <pc:sldMkLst>
          <pc:docMk/>
          <pc:sldMk cId="3298298427" sldId="266"/>
        </pc:sldMkLst>
      </pc:sldChg>
      <pc:sldChg chg="modSp mod">
        <pc:chgData name="Dario Šebalj" userId="a71eced3-786e-4eb6-80ca-f62c4fda7d06" providerId="ADAL" clId="{1995CE3D-D7AA-44C4-8B0D-E70417A63830}" dt="2024-06-20T08:57:25.735" v="1104" actId="207"/>
        <pc:sldMkLst>
          <pc:docMk/>
          <pc:sldMk cId="2749841692" sldId="267"/>
        </pc:sldMkLst>
      </pc:sldChg>
      <pc:sldChg chg="del">
        <pc:chgData name="Dario Šebalj" userId="a71eced3-786e-4eb6-80ca-f62c4fda7d06" providerId="ADAL" clId="{1995CE3D-D7AA-44C4-8B0D-E70417A63830}" dt="2024-04-20T18:10:41.578" v="253" actId="47"/>
        <pc:sldMkLst>
          <pc:docMk/>
          <pc:sldMk cId="113690816" sldId="268"/>
        </pc:sldMkLst>
      </pc:sldChg>
      <pc:sldChg chg="modSp mod">
        <pc:chgData name="Dario Šebalj" userId="a71eced3-786e-4eb6-80ca-f62c4fda7d06" providerId="ADAL" clId="{1995CE3D-D7AA-44C4-8B0D-E70417A63830}" dt="2024-06-20T08:59:00.273" v="1163" actId="207"/>
        <pc:sldMkLst>
          <pc:docMk/>
          <pc:sldMk cId="1083203809" sldId="281"/>
        </pc:sldMkLst>
      </pc:sldChg>
      <pc:sldChg chg="addSp modSp mod">
        <pc:chgData name="Dario Šebalj" userId="a71eced3-786e-4eb6-80ca-f62c4fda7d06" providerId="ADAL" clId="{1995CE3D-D7AA-44C4-8B0D-E70417A63830}" dt="2024-06-20T08:59:06.175" v="1165" actId="207"/>
        <pc:sldMkLst>
          <pc:docMk/>
          <pc:sldMk cId="1123745348" sldId="282"/>
        </pc:sldMkLst>
      </pc:sldChg>
      <pc:sldChg chg="addSp delSp modSp mod">
        <pc:chgData name="Dario Šebalj" userId="a71eced3-786e-4eb6-80ca-f62c4fda7d06" providerId="ADAL" clId="{1995CE3D-D7AA-44C4-8B0D-E70417A63830}" dt="2024-06-20T09:01:28.593" v="1213" actId="207"/>
        <pc:sldMkLst>
          <pc:docMk/>
          <pc:sldMk cId="43378249" sldId="283"/>
        </pc:sldMkLst>
      </pc:sldChg>
      <pc:sldChg chg="addSp delSp modSp mod">
        <pc:chgData name="Dario Šebalj" userId="a71eced3-786e-4eb6-80ca-f62c4fda7d06" providerId="ADAL" clId="{1995CE3D-D7AA-44C4-8B0D-E70417A63830}" dt="2024-04-20T18:31:26.838" v="970" actId="1076"/>
        <pc:sldMkLst>
          <pc:docMk/>
          <pc:sldMk cId="1491747484" sldId="284"/>
        </pc:sldMkLst>
      </pc:sldChg>
      <pc:sldChg chg="addSp delSp modSp mod">
        <pc:chgData name="Dario Šebalj" userId="a71eced3-786e-4eb6-80ca-f62c4fda7d06" providerId="ADAL" clId="{1995CE3D-D7AA-44C4-8B0D-E70417A63830}" dt="2024-06-20T09:00:59.767" v="1199" actId="404"/>
        <pc:sldMkLst>
          <pc:docMk/>
          <pc:sldMk cId="2900101392" sldId="285"/>
        </pc:sldMkLst>
      </pc:sldChg>
      <pc:sldChg chg="del">
        <pc:chgData name="Dario Šebalj" userId="a71eced3-786e-4eb6-80ca-f62c4fda7d06" providerId="ADAL" clId="{1995CE3D-D7AA-44C4-8B0D-E70417A63830}" dt="2024-04-20T18:33:06.740" v="1068" actId="47"/>
        <pc:sldMkLst>
          <pc:docMk/>
          <pc:sldMk cId="1244386267" sldId="286"/>
        </pc:sldMkLst>
      </pc:sldChg>
      <pc:sldChg chg="del">
        <pc:chgData name="Dario Šebalj" userId="a71eced3-786e-4eb6-80ca-f62c4fda7d06" providerId="ADAL" clId="{1995CE3D-D7AA-44C4-8B0D-E70417A63830}" dt="2024-04-20T18:33:06.740" v="1068" actId="47"/>
        <pc:sldMkLst>
          <pc:docMk/>
          <pc:sldMk cId="1357366281" sldId="287"/>
        </pc:sldMkLst>
      </pc:sldChg>
      <pc:sldChg chg="del">
        <pc:chgData name="Dario Šebalj" userId="a71eced3-786e-4eb6-80ca-f62c4fda7d06" providerId="ADAL" clId="{1995CE3D-D7AA-44C4-8B0D-E70417A63830}" dt="2024-04-20T18:33:06.740" v="1068" actId="47"/>
        <pc:sldMkLst>
          <pc:docMk/>
          <pc:sldMk cId="3379767869" sldId="288"/>
        </pc:sldMkLst>
      </pc:sldChg>
      <pc:sldChg chg="del">
        <pc:chgData name="Dario Šebalj" userId="a71eced3-786e-4eb6-80ca-f62c4fda7d06" providerId="ADAL" clId="{1995CE3D-D7AA-44C4-8B0D-E70417A63830}" dt="2024-04-20T18:33:06.740" v="1068" actId="47"/>
        <pc:sldMkLst>
          <pc:docMk/>
          <pc:sldMk cId="998319202" sldId="289"/>
        </pc:sldMkLst>
      </pc:sldChg>
      <pc:sldChg chg="del">
        <pc:chgData name="Dario Šebalj" userId="a71eced3-786e-4eb6-80ca-f62c4fda7d06" providerId="ADAL" clId="{1995CE3D-D7AA-44C4-8B0D-E70417A63830}" dt="2024-04-20T18:33:06.740" v="1068" actId="47"/>
        <pc:sldMkLst>
          <pc:docMk/>
          <pc:sldMk cId="616146928" sldId="290"/>
        </pc:sldMkLst>
      </pc:sldChg>
      <pc:sldChg chg="del">
        <pc:chgData name="Dario Šebalj" userId="a71eced3-786e-4eb6-80ca-f62c4fda7d06" providerId="ADAL" clId="{1995CE3D-D7AA-44C4-8B0D-E70417A63830}" dt="2024-04-20T18:33:06.740" v="1068" actId="47"/>
        <pc:sldMkLst>
          <pc:docMk/>
          <pc:sldMk cId="850187870" sldId="291"/>
        </pc:sldMkLst>
      </pc:sldChg>
      <pc:sldChg chg="modSp new mod">
        <pc:chgData name="Dario Šebalj" userId="a71eced3-786e-4eb6-80ca-f62c4fda7d06" providerId="ADAL" clId="{1995CE3D-D7AA-44C4-8B0D-E70417A63830}" dt="2024-06-20T09:03:40.558" v="1247" actId="207"/>
        <pc:sldMkLst>
          <pc:docMk/>
          <pc:sldMk cId="658604869" sldId="292"/>
        </pc:sldMkLst>
      </pc:sldChg>
      <pc:sldChg chg="addSp delSp modSp new mod">
        <pc:chgData name="Dario Šebalj" userId="a71eced3-786e-4eb6-80ca-f62c4fda7d06" providerId="ADAL" clId="{1995CE3D-D7AA-44C4-8B0D-E70417A63830}" dt="2024-04-20T18:09:47.764" v="248" actId="1076"/>
        <pc:sldMkLst>
          <pc:docMk/>
          <pc:sldMk cId="4217036134" sldId="293"/>
        </pc:sldMkLst>
      </pc:sldChg>
      <pc:sldChg chg="addSp delSp modSp add mod">
        <pc:chgData name="Dario Šebalj" userId="a71eced3-786e-4eb6-80ca-f62c4fda7d06" providerId="ADAL" clId="{1995CE3D-D7AA-44C4-8B0D-E70417A63830}" dt="2024-04-20T18:10:02.548" v="252"/>
        <pc:sldMkLst>
          <pc:docMk/>
          <pc:sldMk cId="1375372884" sldId="294"/>
        </pc:sldMkLst>
      </pc:sldChg>
      <pc:sldChg chg="addSp delSp modSp new mod ord">
        <pc:chgData name="Dario Šebalj" userId="a71eced3-786e-4eb6-80ca-f62c4fda7d06" providerId="ADAL" clId="{1995CE3D-D7AA-44C4-8B0D-E70417A63830}" dt="2024-04-20T18:15:56.897" v="379"/>
        <pc:sldMkLst>
          <pc:docMk/>
          <pc:sldMk cId="3338595378" sldId="295"/>
        </pc:sldMkLst>
      </pc:sldChg>
      <pc:sldChg chg="modSp add mod ord">
        <pc:chgData name="Dario Šebalj" userId="a71eced3-786e-4eb6-80ca-f62c4fda7d06" providerId="ADAL" clId="{1995CE3D-D7AA-44C4-8B0D-E70417A63830}" dt="2024-04-20T18:14:16.361" v="347"/>
        <pc:sldMkLst>
          <pc:docMk/>
          <pc:sldMk cId="857585619" sldId="296"/>
        </pc:sldMkLst>
      </pc:sldChg>
      <pc:sldChg chg="addSp delSp modSp add mod">
        <pc:chgData name="Dario Šebalj" userId="a71eced3-786e-4eb6-80ca-f62c4fda7d06" providerId="ADAL" clId="{1995CE3D-D7AA-44C4-8B0D-E70417A63830}" dt="2024-04-20T18:15:15.083" v="369" actId="1076"/>
        <pc:sldMkLst>
          <pc:docMk/>
          <pc:sldMk cId="1130900862" sldId="297"/>
        </pc:sldMkLst>
      </pc:sldChg>
      <pc:sldChg chg="addSp delSp modSp add mod modAnim">
        <pc:chgData name="Dario Šebalj" userId="a71eced3-786e-4eb6-80ca-f62c4fda7d06" providerId="ADAL" clId="{1995CE3D-D7AA-44C4-8B0D-E70417A63830}" dt="2024-04-20T18:15:43.614" v="377"/>
        <pc:sldMkLst>
          <pc:docMk/>
          <pc:sldMk cId="2539634276" sldId="298"/>
        </pc:sldMkLst>
      </pc:sldChg>
      <pc:sldChg chg="addSp delSp modSp add mod delAnim">
        <pc:chgData name="Dario Šebalj" userId="a71eced3-786e-4eb6-80ca-f62c4fda7d06" providerId="ADAL" clId="{1995CE3D-D7AA-44C4-8B0D-E70417A63830}" dt="2024-04-20T18:16:26.143" v="404" actId="1076"/>
        <pc:sldMkLst>
          <pc:docMk/>
          <pc:sldMk cId="1611137117" sldId="299"/>
        </pc:sldMkLst>
      </pc:sldChg>
      <pc:sldChg chg="addSp delSp modSp add mod">
        <pc:chgData name="Dario Šebalj" userId="a71eced3-786e-4eb6-80ca-f62c4fda7d06" providerId="ADAL" clId="{1995CE3D-D7AA-44C4-8B0D-E70417A63830}" dt="2024-04-20T18:16:52.893" v="431"/>
        <pc:sldMkLst>
          <pc:docMk/>
          <pc:sldMk cId="4147321103" sldId="300"/>
        </pc:sldMkLst>
      </pc:sldChg>
      <pc:sldChg chg="addSp modSp new mod">
        <pc:chgData name="Dario Šebalj" userId="a71eced3-786e-4eb6-80ca-f62c4fda7d06" providerId="ADAL" clId="{1995CE3D-D7AA-44C4-8B0D-E70417A63830}" dt="2024-04-20T18:17:51.228" v="481" actId="1076"/>
        <pc:sldMkLst>
          <pc:docMk/>
          <pc:sldMk cId="678598455" sldId="301"/>
        </pc:sldMkLst>
      </pc:sldChg>
      <pc:sldChg chg="addSp delSp modSp add mod">
        <pc:chgData name="Dario Šebalj" userId="a71eced3-786e-4eb6-80ca-f62c4fda7d06" providerId="ADAL" clId="{1995CE3D-D7AA-44C4-8B0D-E70417A63830}" dt="2024-04-20T18:18:07.547" v="494" actId="1076"/>
        <pc:sldMkLst>
          <pc:docMk/>
          <pc:sldMk cId="494525776" sldId="302"/>
        </pc:sldMkLst>
      </pc:sldChg>
      <pc:sldChg chg="addSp delSp modSp add mod">
        <pc:chgData name="Dario Šebalj" userId="a71eced3-786e-4eb6-80ca-f62c4fda7d06" providerId="ADAL" clId="{1995CE3D-D7AA-44C4-8B0D-E70417A63830}" dt="2024-04-20T18:19:32.317" v="500" actId="1076"/>
        <pc:sldMkLst>
          <pc:docMk/>
          <pc:sldMk cId="375412638" sldId="303"/>
        </pc:sldMkLst>
      </pc:sldChg>
      <pc:sldChg chg="addSp delSp modSp add mod">
        <pc:chgData name="Dario Šebalj" userId="a71eced3-786e-4eb6-80ca-f62c4fda7d06" providerId="ADAL" clId="{1995CE3D-D7AA-44C4-8B0D-E70417A63830}" dt="2024-04-20T18:19:57.108" v="510" actId="1076"/>
        <pc:sldMkLst>
          <pc:docMk/>
          <pc:sldMk cId="874667217" sldId="304"/>
        </pc:sldMkLst>
      </pc:sldChg>
      <pc:sldChg chg="delSp modSp add mod">
        <pc:chgData name="Dario Šebalj" userId="a71eced3-786e-4eb6-80ca-f62c4fda7d06" providerId="ADAL" clId="{1995CE3D-D7AA-44C4-8B0D-E70417A63830}" dt="2024-06-20T08:59:40.471" v="1177" actId="207"/>
        <pc:sldMkLst>
          <pc:docMk/>
          <pc:sldMk cId="3961704760" sldId="305"/>
        </pc:sldMkLst>
      </pc:sldChg>
      <pc:sldChg chg="addSp delSp modSp add mod">
        <pc:chgData name="Dario Šebalj" userId="a71eced3-786e-4eb6-80ca-f62c4fda7d06" providerId="ADAL" clId="{1995CE3D-D7AA-44C4-8B0D-E70417A63830}" dt="2024-06-20T09:00:05.128" v="1187" actId="207"/>
        <pc:sldMkLst>
          <pc:docMk/>
          <pc:sldMk cId="3675384688" sldId="306"/>
        </pc:sldMkLst>
      </pc:sldChg>
      <pc:sldChg chg="addSp modSp add mod">
        <pc:chgData name="Dario Šebalj" userId="a71eced3-786e-4eb6-80ca-f62c4fda7d06" providerId="ADAL" clId="{1995CE3D-D7AA-44C4-8B0D-E70417A63830}" dt="2024-06-20T09:02:42.575" v="1241" actId="207"/>
        <pc:sldMkLst>
          <pc:docMk/>
          <pc:sldMk cId="2470885504" sldId="307"/>
        </pc:sldMkLst>
      </pc:sldChg>
      <pc:sldChg chg="addSp delSp modSp add mod">
        <pc:chgData name="Dario Šebalj" userId="a71eced3-786e-4eb6-80ca-f62c4fda7d06" providerId="ADAL" clId="{1995CE3D-D7AA-44C4-8B0D-E70417A63830}" dt="2024-06-20T09:02:34.456" v="1238" actId="207"/>
        <pc:sldMkLst>
          <pc:docMk/>
          <pc:sldMk cId="2580647613" sldId="308"/>
        </pc:sldMkLst>
      </pc:sldChg>
      <pc:sldChg chg="addSp delSp modSp add mod">
        <pc:chgData name="Dario Šebalj" userId="a71eced3-786e-4eb6-80ca-f62c4fda7d06" providerId="ADAL" clId="{1995CE3D-D7AA-44C4-8B0D-E70417A63830}" dt="2024-06-20T09:02:23.158" v="1234" actId="207"/>
        <pc:sldMkLst>
          <pc:docMk/>
          <pc:sldMk cId="2162041182" sldId="309"/>
        </pc:sldMkLst>
      </pc:sldChg>
      <pc:sldChg chg="addSp delSp modSp add mod">
        <pc:chgData name="Dario Šebalj" userId="a71eced3-786e-4eb6-80ca-f62c4fda7d06" providerId="ADAL" clId="{1995CE3D-D7AA-44C4-8B0D-E70417A63830}" dt="2024-06-20T09:02:03.839" v="1223" actId="207"/>
        <pc:sldMkLst>
          <pc:docMk/>
          <pc:sldMk cId="2460977802" sldId="310"/>
        </pc:sldMkLst>
      </pc:sldChg>
      <pc:sldChg chg="addSp delSp modSp add mod">
        <pc:chgData name="Dario Šebalj" userId="a71eced3-786e-4eb6-80ca-f62c4fda7d06" providerId="ADAL" clId="{1995CE3D-D7AA-44C4-8B0D-E70417A63830}" dt="2024-06-20T09:01:47.879" v="1219" actId="207"/>
        <pc:sldMkLst>
          <pc:docMk/>
          <pc:sldMk cId="2194852071" sldId="311"/>
        </pc:sldMkLst>
      </pc:sldChg>
      <pc:sldChg chg="addSp delSp modSp add mod">
        <pc:chgData name="Dario Šebalj" userId="a71eced3-786e-4eb6-80ca-f62c4fda7d06" providerId="ADAL" clId="{1995CE3D-D7AA-44C4-8B0D-E70417A63830}" dt="2024-06-20T09:01:41.351" v="1216" actId="207"/>
        <pc:sldMkLst>
          <pc:docMk/>
          <pc:sldMk cId="2557563689" sldId="312"/>
        </pc:sldMkLst>
      </pc:sldChg>
      <pc:sldChg chg="modSp new del mod">
        <pc:chgData name="Dario Šebalj" userId="a71eced3-786e-4eb6-80ca-f62c4fda7d06" providerId="ADAL" clId="{1995CE3D-D7AA-44C4-8B0D-E70417A63830}" dt="2024-06-20T09:05:00.534" v="1301" actId="47"/>
        <pc:sldMkLst>
          <pc:docMk/>
          <pc:sldMk cId="3876477572" sldId="313"/>
        </pc:sldMkLst>
      </pc:sldChg>
    </pc:docChg>
  </pc:docChgLst>
  <pc:docChgLst>
    <pc:chgData name="Dario Šebalj" userId="a71eced3-786e-4eb6-80ca-f62c4fda7d06" providerId="ADAL" clId="{AB992FD3-B56D-437D-924E-C60E735CE0D0}"/>
    <pc:docChg chg="undo custSel addSld delSld modSld">
      <pc:chgData name="Dario Šebalj" userId="a71eced3-786e-4eb6-80ca-f62c4fda7d06" providerId="ADAL" clId="{AB992FD3-B56D-437D-924E-C60E735CE0D0}" dt="2025-03-20T19:27:31.673" v="1957" actId="1076"/>
      <pc:docMkLst>
        <pc:docMk/>
      </pc:docMkLst>
      <pc:sldChg chg="modSp mod">
        <pc:chgData name="Dario Šebalj" userId="a71eced3-786e-4eb6-80ca-f62c4fda7d06" providerId="ADAL" clId="{AB992FD3-B56D-437D-924E-C60E735CE0D0}" dt="2025-02-27T20:57:22.456" v="1400" actId="20577"/>
        <pc:sldMkLst>
          <pc:docMk/>
          <pc:sldMk cId="2920479427" sldId="256"/>
        </pc:sldMkLst>
        <pc:spChg chg="mod">
          <ac:chgData name="Dario Šebalj" userId="a71eced3-786e-4eb6-80ca-f62c4fda7d06" providerId="ADAL" clId="{AB992FD3-B56D-437D-924E-C60E735CE0D0}" dt="2025-02-27T20:57:10.126" v="1345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AB992FD3-B56D-437D-924E-C60E735CE0D0}" dt="2025-02-27T20:57:18.895" v="1390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AB992FD3-B56D-437D-924E-C60E735CE0D0}" dt="2025-02-27T20:57:22.456" v="1400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modSp mod">
        <pc:chgData name="Dario Šebalj" userId="a71eced3-786e-4eb6-80ca-f62c4fda7d06" providerId="ADAL" clId="{AB992FD3-B56D-437D-924E-C60E735CE0D0}" dt="2025-02-27T21:00:02.477" v="1425"/>
        <pc:sldMkLst>
          <pc:docMk/>
          <pc:sldMk cId="1952772968" sldId="262"/>
        </pc:sldMkLst>
        <pc:spChg chg="mod">
          <ac:chgData name="Dario Šebalj" userId="a71eced3-786e-4eb6-80ca-f62c4fda7d06" providerId="ADAL" clId="{AB992FD3-B56D-437D-924E-C60E735CE0D0}" dt="2025-02-27T20:59:55.986" v="1424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AB992FD3-B56D-437D-924E-C60E735CE0D0}" dt="2025-02-27T21:00:02.477" v="1425"/>
          <ac:spMkLst>
            <pc:docMk/>
            <pc:sldMk cId="1952772968" sldId="262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AB992FD3-B56D-437D-924E-C60E735CE0D0}" dt="2025-02-27T21:11:12.626" v="1949" actId="20577"/>
        <pc:sldMkLst>
          <pc:docMk/>
          <pc:sldMk cId="4020019421" sldId="263"/>
        </pc:sldMkLst>
        <pc:spChg chg="mod">
          <ac:chgData name="Dario Šebalj" userId="a71eced3-786e-4eb6-80ca-f62c4fda7d06" providerId="ADAL" clId="{AB992FD3-B56D-437D-924E-C60E735CE0D0}" dt="2025-02-27T21:11:12.626" v="1949" actId="20577"/>
          <ac:spMkLst>
            <pc:docMk/>
            <pc:sldMk cId="4020019421" sldId="263"/>
            <ac:spMk id="3" creationId="{5736179A-2A6B-1BB5-3527-A969A8C3E86B}"/>
          </ac:spMkLst>
        </pc:spChg>
      </pc:sldChg>
      <pc:sldChg chg="modSp mod">
        <pc:chgData name="Dario Šebalj" userId="a71eced3-786e-4eb6-80ca-f62c4fda7d06" providerId="ADAL" clId="{AB992FD3-B56D-437D-924E-C60E735CE0D0}" dt="2025-02-27T20:59:49.363" v="1408"/>
        <pc:sldMkLst>
          <pc:docMk/>
          <pc:sldMk cId="1254930911" sldId="264"/>
        </pc:sldMkLst>
        <pc:spChg chg="mod">
          <ac:chgData name="Dario Šebalj" userId="a71eced3-786e-4eb6-80ca-f62c4fda7d06" providerId="ADAL" clId="{AB992FD3-B56D-437D-924E-C60E735CE0D0}" dt="2025-02-27T20:59:43.410" v="1407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rio Šebalj" userId="a71eced3-786e-4eb6-80ca-f62c4fda7d06" providerId="ADAL" clId="{AB992FD3-B56D-437D-924E-C60E735CE0D0}" dt="2025-02-27T20:59:49.363" v="1408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AB992FD3-B56D-437D-924E-C60E735CE0D0}" dt="2025-02-27T21:11:06.105" v="1924"/>
        <pc:sldMkLst>
          <pc:docMk/>
          <pc:sldMk cId="3298298427" sldId="266"/>
        </pc:sldMkLst>
        <pc:spChg chg="mod">
          <ac:chgData name="Dario Šebalj" userId="a71eced3-786e-4eb6-80ca-f62c4fda7d06" providerId="ADAL" clId="{AB992FD3-B56D-437D-924E-C60E735CE0D0}" dt="2025-02-27T21:10:59.948" v="1923" actId="20577"/>
          <ac:spMkLst>
            <pc:docMk/>
            <pc:sldMk cId="3298298427" sldId="266"/>
            <ac:spMk id="7" creationId="{0CB6B79D-13A1-418A-3CD7-076077286145}"/>
          </ac:spMkLst>
        </pc:spChg>
        <pc:spChg chg="mod">
          <ac:chgData name="Dario Šebalj" userId="a71eced3-786e-4eb6-80ca-f62c4fda7d06" providerId="ADAL" clId="{AB992FD3-B56D-437D-924E-C60E735CE0D0}" dt="2025-02-27T21:11:06.105" v="1924"/>
          <ac:spMkLst>
            <pc:docMk/>
            <pc:sldMk cId="3298298427" sldId="266"/>
            <ac:spMk id="8" creationId="{BA68647D-8959-AECA-FF1C-384AA40B609E}"/>
          </ac:spMkLst>
        </pc:spChg>
      </pc:sldChg>
      <pc:sldChg chg="del">
        <pc:chgData name="Dario Šebalj" userId="a71eced3-786e-4eb6-80ca-f62c4fda7d06" providerId="ADAL" clId="{AB992FD3-B56D-437D-924E-C60E735CE0D0}" dt="2024-06-20T09:28:15.690" v="902" actId="47"/>
        <pc:sldMkLst>
          <pc:docMk/>
          <pc:sldMk cId="2749841692" sldId="267"/>
        </pc:sldMkLst>
      </pc:sldChg>
      <pc:sldChg chg="del">
        <pc:chgData name="Dario Šebalj" userId="a71eced3-786e-4eb6-80ca-f62c4fda7d06" providerId="ADAL" clId="{AB992FD3-B56D-437D-924E-C60E735CE0D0}" dt="2024-06-20T09:28:15.690" v="902" actId="47"/>
        <pc:sldMkLst>
          <pc:docMk/>
          <pc:sldMk cId="1083203809" sldId="281"/>
        </pc:sldMkLst>
      </pc:sldChg>
      <pc:sldChg chg="del">
        <pc:chgData name="Dario Šebalj" userId="a71eced3-786e-4eb6-80ca-f62c4fda7d06" providerId="ADAL" clId="{AB992FD3-B56D-437D-924E-C60E735CE0D0}" dt="2024-06-20T09:28:15.690" v="902" actId="47"/>
        <pc:sldMkLst>
          <pc:docMk/>
          <pc:sldMk cId="1123745348" sldId="282"/>
        </pc:sldMkLst>
      </pc:sldChg>
      <pc:sldChg chg="del">
        <pc:chgData name="Dario Šebalj" userId="a71eced3-786e-4eb6-80ca-f62c4fda7d06" providerId="ADAL" clId="{AB992FD3-B56D-437D-924E-C60E735CE0D0}" dt="2024-06-20T09:28:15.690" v="902" actId="47"/>
        <pc:sldMkLst>
          <pc:docMk/>
          <pc:sldMk cId="43378249" sldId="283"/>
        </pc:sldMkLst>
      </pc:sldChg>
      <pc:sldChg chg="del">
        <pc:chgData name="Dario Šebalj" userId="a71eced3-786e-4eb6-80ca-f62c4fda7d06" providerId="ADAL" clId="{AB992FD3-B56D-437D-924E-C60E735CE0D0}" dt="2024-06-20T09:28:15.690" v="902" actId="47"/>
        <pc:sldMkLst>
          <pc:docMk/>
          <pc:sldMk cId="1491747484" sldId="284"/>
        </pc:sldMkLst>
      </pc:sldChg>
      <pc:sldChg chg="del">
        <pc:chgData name="Dario Šebalj" userId="a71eced3-786e-4eb6-80ca-f62c4fda7d06" providerId="ADAL" clId="{AB992FD3-B56D-437D-924E-C60E735CE0D0}" dt="2024-06-20T09:28:15.690" v="902" actId="47"/>
        <pc:sldMkLst>
          <pc:docMk/>
          <pc:sldMk cId="2900101392" sldId="285"/>
        </pc:sldMkLst>
      </pc:sldChg>
      <pc:sldChg chg="del">
        <pc:chgData name="Dario Šebalj" userId="a71eced3-786e-4eb6-80ca-f62c4fda7d06" providerId="ADAL" clId="{AB992FD3-B56D-437D-924E-C60E735CE0D0}" dt="2024-06-20T09:28:15.690" v="902" actId="47"/>
        <pc:sldMkLst>
          <pc:docMk/>
          <pc:sldMk cId="658604869" sldId="292"/>
        </pc:sldMkLst>
      </pc:sldChg>
      <pc:sldChg chg="del">
        <pc:chgData name="Dario Šebalj" userId="a71eced3-786e-4eb6-80ca-f62c4fda7d06" providerId="ADAL" clId="{AB992FD3-B56D-437D-924E-C60E735CE0D0}" dt="2024-06-20T09:28:15.690" v="902" actId="47"/>
        <pc:sldMkLst>
          <pc:docMk/>
          <pc:sldMk cId="4217036134" sldId="293"/>
        </pc:sldMkLst>
      </pc:sldChg>
      <pc:sldChg chg="del">
        <pc:chgData name="Dario Šebalj" userId="a71eced3-786e-4eb6-80ca-f62c4fda7d06" providerId="ADAL" clId="{AB992FD3-B56D-437D-924E-C60E735CE0D0}" dt="2024-06-20T09:28:15.690" v="902" actId="47"/>
        <pc:sldMkLst>
          <pc:docMk/>
          <pc:sldMk cId="1375372884" sldId="294"/>
        </pc:sldMkLst>
      </pc:sldChg>
      <pc:sldChg chg="del">
        <pc:chgData name="Dario Šebalj" userId="a71eced3-786e-4eb6-80ca-f62c4fda7d06" providerId="ADAL" clId="{AB992FD3-B56D-437D-924E-C60E735CE0D0}" dt="2024-06-20T09:28:15.690" v="902" actId="47"/>
        <pc:sldMkLst>
          <pc:docMk/>
          <pc:sldMk cId="3338595378" sldId="295"/>
        </pc:sldMkLst>
      </pc:sldChg>
      <pc:sldChg chg="del">
        <pc:chgData name="Dario Šebalj" userId="a71eced3-786e-4eb6-80ca-f62c4fda7d06" providerId="ADAL" clId="{AB992FD3-B56D-437D-924E-C60E735CE0D0}" dt="2024-06-20T09:28:15.690" v="902" actId="47"/>
        <pc:sldMkLst>
          <pc:docMk/>
          <pc:sldMk cId="857585619" sldId="296"/>
        </pc:sldMkLst>
      </pc:sldChg>
      <pc:sldChg chg="del">
        <pc:chgData name="Dario Šebalj" userId="a71eced3-786e-4eb6-80ca-f62c4fda7d06" providerId="ADAL" clId="{AB992FD3-B56D-437D-924E-C60E735CE0D0}" dt="2024-06-20T09:28:15.690" v="902" actId="47"/>
        <pc:sldMkLst>
          <pc:docMk/>
          <pc:sldMk cId="1130900862" sldId="297"/>
        </pc:sldMkLst>
      </pc:sldChg>
      <pc:sldChg chg="del">
        <pc:chgData name="Dario Šebalj" userId="a71eced3-786e-4eb6-80ca-f62c4fda7d06" providerId="ADAL" clId="{AB992FD3-B56D-437D-924E-C60E735CE0D0}" dt="2024-06-20T09:28:15.690" v="902" actId="47"/>
        <pc:sldMkLst>
          <pc:docMk/>
          <pc:sldMk cId="2539634276" sldId="298"/>
        </pc:sldMkLst>
      </pc:sldChg>
      <pc:sldChg chg="del">
        <pc:chgData name="Dario Šebalj" userId="a71eced3-786e-4eb6-80ca-f62c4fda7d06" providerId="ADAL" clId="{AB992FD3-B56D-437D-924E-C60E735CE0D0}" dt="2024-06-20T09:28:15.690" v="902" actId="47"/>
        <pc:sldMkLst>
          <pc:docMk/>
          <pc:sldMk cId="1611137117" sldId="299"/>
        </pc:sldMkLst>
      </pc:sldChg>
      <pc:sldChg chg="del">
        <pc:chgData name="Dario Šebalj" userId="a71eced3-786e-4eb6-80ca-f62c4fda7d06" providerId="ADAL" clId="{AB992FD3-B56D-437D-924E-C60E735CE0D0}" dt="2024-06-20T09:28:15.690" v="902" actId="47"/>
        <pc:sldMkLst>
          <pc:docMk/>
          <pc:sldMk cId="4147321103" sldId="300"/>
        </pc:sldMkLst>
      </pc:sldChg>
      <pc:sldChg chg="del">
        <pc:chgData name="Dario Šebalj" userId="a71eced3-786e-4eb6-80ca-f62c4fda7d06" providerId="ADAL" clId="{AB992FD3-B56D-437D-924E-C60E735CE0D0}" dt="2024-06-20T09:28:15.690" v="902" actId="47"/>
        <pc:sldMkLst>
          <pc:docMk/>
          <pc:sldMk cId="678598455" sldId="301"/>
        </pc:sldMkLst>
      </pc:sldChg>
      <pc:sldChg chg="del">
        <pc:chgData name="Dario Šebalj" userId="a71eced3-786e-4eb6-80ca-f62c4fda7d06" providerId="ADAL" clId="{AB992FD3-B56D-437D-924E-C60E735CE0D0}" dt="2024-06-20T09:28:15.690" v="902" actId="47"/>
        <pc:sldMkLst>
          <pc:docMk/>
          <pc:sldMk cId="494525776" sldId="302"/>
        </pc:sldMkLst>
      </pc:sldChg>
      <pc:sldChg chg="del">
        <pc:chgData name="Dario Šebalj" userId="a71eced3-786e-4eb6-80ca-f62c4fda7d06" providerId="ADAL" clId="{AB992FD3-B56D-437D-924E-C60E735CE0D0}" dt="2024-06-20T09:28:15.690" v="902" actId="47"/>
        <pc:sldMkLst>
          <pc:docMk/>
          <pc:sldMk cId="375412638" sldId="303"/>
        </pc:sldMkLst>
      </pc:sldChg>
      <pc:sldChg chg="del">
        <pc:chgData name="Dario Šebalj" userId="a71eced3-786e-4eb6-80ca-f62c4fda7d06" providerId="ADAL" clId="{AB992FD3-B56D-437D-924E-C60E735CE0D0}" dt="2024-06-20T09:28:15.690" v="902" actId="47"/>
        <pc:sldMkLst>
          <pc:docMk/>
          <pc:sldMk cId="874667217" sldId="304"/>
        </pc:sldMkLst>
      </pc:sldChg>
      <pc:sldChg chg="del">
        <pc:chgData name="Dario Šebalj" userId="a71eced3-786e-4eb6-80ca-f62c4fda7d06" providerId="ADAL" clId="{AB992FD3-B56D-437D-924E-C60E735CE0D0}" dt="2024-06-20T09:28:15.690" v="902" actId="47"/>
        <pc:sldMkLst>
          <pc:docMk/>
          <pc:sldMk cId="3961704760" sldId="305"/>
        </pc:sldMkLst>
      </pc:sldChg>
      <pc:sldChg chg="del">
        <pc:chgData name="Dario Šebalj" userId="a71eced3-786e-4eb6-80ca-f62c4fda7d06" providerId="ADAL" clId="{AB992FD3-B56D-437D-924E-C60E735CE0D0}" dt="2024-06-20T09:28:15.690" v="902" actId="47"/>
        <pc:sldMkLst>
          <pc:docMk/>
          <pc:sldMk cId="3675384688" sldId="306"/>
        </pc:sldMkLst>
      </pc:sldChg>
      <pc:sldChg chg="del">
        <pc:chgData name="Dario Šebalj" userId="a71eced3-786e-4eb6-80ca-f62c4fda7d06" providerId="ADAL" clId="{AB992FD3-B56D-437D-924E-C60E735CE0D0}" dt="2024-06-20T09:28:15.690" v="902" actId="47"/>
        <pc:sldMkLst>
          <pc:docMk/>
          <pc:sldMk cId="2470885504" sldId="307"/>
        </pc:sldMkLst>
      </pc:sldChg>
      <pc:sldChg chg="del">
        <pc:chgData name="Dario Šebalj" userId="a71eced3-786e-4eb6-80ca-f62c4fda7d06" providerId="ADAL" clId="{AB992FD3-B56D-437D-924E-C60E735CE0D0}" dt="2024-06-20T09:28:15.690" v="902" actId="47"/>
        <pc:sldMkLst>
          <pc:docMk/>
          <pc:sldMk cId="2580647613" sldId="308"/>
        </pc:sldMkLst>
      </pc:sldChg>
      <pc:sldChg chg="del">
        <pc:chgData name="Dario Šebalj" userId="a71eced3-786e-4eb6-80ca-f62c4fda7d06" providerId="ADAL" clId="{AB992FD3-B56D-437D-924E-C60E735CE0D0}" dt="2024-06-20T09:28:15.690" v="902" actId="47"/>
        <pc:sldMkLst>
          <pc:docMk/>
          <pc:sldMk cId="2162041182" sldId="309"/>
        </pc:sldMkLst>
      </pc:sldChg>
      <pc:sldChg chg="del">
        <pc:chgData name="Dario Šebalj" userId="a71eced3-786e-4eb6-80ca-f62c4fda7d06" providerId="ADAL" clId="{AB992FD3-B56D-437D-924E-C60E735CE0D0}" dt="2024-06-20T09:28:15.690" v="902" actId="47"/>
        <pc:sldMkLst>
          <pc:docMk/>
          <pc:sldMk cId="2460977802" sldId="310"/>
        </pc:sldMkLst>
      </pc:sldChg>
      <pc:sldChg chg="del">
        <pc:chgData name="Dario Šebalj" userId="a71eced3-786e-4eb6-80ca-f62c4fda7d06" providerId="ADAL" clId="{AB992FD3-B56D-437D-924E-C60E735CE0D0}" dt="2024-06-20T09:28:15.690" v="902" actId="47"/>
        <pc:sldMkLst>
          <pc:docMk/>
          <pc:sldMk cId="2194852071" sldId="311"/>
        </pc:sldMkLst>
      </pc:sldChg>
      <pc:sldChg chg="del">
        <pc:chgData name="Dario Šebalj" userId="a71eced3-786e-4eb6-80ca-f62c4fda7d06" providerId="ADAL" clId="{AB992FD3-B56D-437D-924E-C60E735CE0D0}" dt="2024-06-20T09:28:15.690" v="902" actId="47"/>
        <pc:sldMkLst>
          <pc:docMk/>
          <pc:sldMk cId="2557563689" sldId="312"/>
        </pc:sldMkLst>
      </pc:sldChg>
      <pc:sldChg chg="addSp delSp modSp new mod">
        <pc:chgData name="Dario Šebalj" userId="a71eced3-786e-4eb6-80ca-f62c4fda7d06" providerId="ADAL" clId="{AB992FD3-B56D-437D-924E-C60E735CE0D0}" dt="2025-02-27T21:01:09.257" v="1472" actId="1076"/>
        <pc:sldMkLst>
          <pc:docMk/>
          <pc:sldMk cId="216861833" sldId="313"/>
        </pc:sldMkLst>
        <pc:spChg chg="mod">
          <ac:chgData name="Dario Šebalj" userId="a71eced3-786e-4eb6-80ca-f62c4fda7d06" providerId="ADAL" clId="{AB992FD3-B56D-437D-924E-C60E735CE0D0}" dt="2025-02-27T21:00:11.667" v="1441" actId="20577"/>
          <ac:spMkLst>
            <pc:docMk/>
            <pc:sldMk cId="216861833" sldId="313"/>
            <ac:spMk id="2" creationId="{40A4C2CF-9034-090C-5874-36DB090C767A}"/>
          </ac:spMkLst>
        </pc:spChg>
        <pc:spChg chg="mod">
          <ac:chgData name="Dario Šebalj" userId="a71eced3-786e-4eb6-80ca-f62c4fda7d06" providerId="ADAL" clId="{AB992FD3-B56D-437D-924E-C60E735CE0D0}" dt="2025-02-27T21:01:00.010" v="1467" actId="207"/>
          <ac:spMkLst>
            <pc:docMk/>
            <pc:sldMk cId="216861833" sldId="313"/>
            <ac:spMk id="3" creationId="{6CFA15B3-B845-2B46-D184-E46019FFFBBF}"/>
          </ac:spMkLst>
        </pc:spChg>
        <pc:picChg chg="add mod">
          <ac:chgData name="Dario Šebalj" userId="a71eced3-786e-4eb6-80ca-f62c4fda7d06" providerId="ADAL" clId="{AB992FD3-B56D-437D-924E-C60E735CE0D0}" dt="2025-02-27T21:01:09.257" v="1472" actId="1076"/>
          <ac:picMkLst>
            <pc:docMk/>
            <pc:sldMk cId="216861833" sldId="313"/>
            <ac:picMk id="5" creationId="{E7EFB3FF-E8A6-FA75-5440-386682B81C55}"/>
          </ac:picMkLst>
        </pc:picChg>
      </pc:sldChg>
      <pc:sldChg chg="delSp modSp add mod">
        <pc:chgData name="Dario Šebalj" userId="a71eced3-786e-4eb6-80ca-f62c4fda7d06" providerId="ADAL" clId="{AB992FD3-B56D-437D-924E-C60E735CE0D0}" dt="2025-02-27T21:02:07.573" v="1527" actId="113"/>
        <pc:sldMkLst>
          <pc:docMk/>
          <pc:sldMk cId="4254978503" sldId="314"/>
        </pc:sldMkLst>
        <pc:spChg chg="mod">
          <ac:chgData name="Dario Šebalj" userId="a71eced3-786e-4eb6-80ca-f62c4fda7d06" providerId="ADAL" clId="{AB992FD3-B56D-437D-924E-C60E735CE0D0}" dt="2025-02-27T21:01:31.691" v="1504" actId="20577"/>
          <ac:spMkLst>
            <pc:docMk/>
            <pc:sldMk cId="4254978503" sldId="314"/>
            <ac:spMk id="2" creationId="{40A4C2CF-9034-090C-5874-36DB090C767A}"/>
          </ac:spMkLst>
        </pc:spChg>
        <pc:spChg chg="mod">
          <ac:chgData name="Dario Šebalj" userId="a71eced3-786e-4eb6-80ca-f62c4fda7d06" providerId="ADAL" clId="{AB992FD3-B56D-437D-924E-C60E735CE0D0}" dt="2025-02-27T21:02:07.573" v="1527" actId="113"/>
          <ac:spMkLst>
            <pc:docMk/>
            <pc:sldMk cId="4254978503" sldId="314"/>
            <ac:spMk id="3" creationId="{6CFA15B3-B845-2B46-D184-E46019FFFBBF}"/>
          </ac:spMkLst>
        </pc:spChg>
      </pc:sldChg>
      <pc:sldChg chg="modSp new mod">
        <pc:chgData name="Dario Šebalj" userId="a71eced3-786e-4eb6-80ca-f62c4fda7d06" providerId="ADAL" clId="{AB992FD3-B56D-437D-924E-C60E735CE0D0}" dt="2025-02-27T21:02:28.968" v="1553" actId="207"/>
        <pc:sldMkLst>
          <pc:docMk/>
          <pc:sldMk cId="3270873328" sldId="315"/>
        </pc:sldMkLst>
        <pc:spChg chg="mod">
          <ac:chgData name="Dario Šebalj" userId="a71eced3-786e-4eb6-80ca-f62c4fda7d06" providerId="ADAL" clId="{AB992FD3-B56D-437D-924E-C60E735CE0D0}" dt="2025-02-27T21:02:18.396" v="1550" actId="20577"/>
          <ac:spMkLst>
            <pc:docMk/>
            <pc:sldMk cId="3270873328" sldId="315"/>
            <ac:spMk id="2" creationId="{5CCA2F5D-49C6-D1FF-8780-86ECC938E3C9}"/>
          </ac:spMkLst>
        </pc:spChg>
        <pc:spChg chg="mod">
          <ac:chgData name="Dario Šebalj" userId="a71eced3-786e-4eb6-80ca-f62c4fda7d06" providerId="ADAL" clId="{AB992FD3-B56D-437D-924E-C60E735CE0D0}" dt="2025-02-27T21:02:28.968" v="1553" actId="207"/>
          <ac:spMkLst>
            <pc:docMk/>
            <pc:sldMk cId="3270873328" sldId="315"/>
            <ac:spMk id="3" creationId="{527DB850-05B7-D684-0DA7-7833FE3A934F}"/>
          </ac:spMkLst>
        </pc:spChg>
      </pc:sldChg>
      <pc:sldChg chg="modSp new mod">
        <pc:chgData name="Dario Šebalj" userId="a71eced3-786e-4eb6-80ca-f62c4fda7d06" providerId="ADAL" clId="{AB992FD3-B56D-437D-924E-C60E735CE0D0}" dt="2025-02-27T21:03:00.185" v="1586" actId="20577"/>
        <pc:sldMkLst>
          <pc:docMk/>
          <pc:sldMk cId="2833329293" sldId="316"/>
        </pc:sldMkLst>
        <pc:spChg chg="mod">
          <ac:chgData name="Dario Šebalj" userId="a71eced3-786e-4eb6-80ca-f62c4fda7d06" providerId="ADAL" clId="{AB992FD3-B56D-437D-924E-C60E735CE0D0}" dt="2025-02-27T21:03:00.185" v="1586" actId="20577"/>
          <ac:spMkLst>
            <pc:docMk/>
            <pc:sldMk cId="2833329293" sldId="316"/>
            <ac:spMk id="2" creationId="{40E0D22E-E0D8-D0EA-7542-8FC39A8A2EB4}"/>
          </ac:spMkLst>
        </pc:spChg>
        <pc:spChg chg="mod">
          <ac:chgData name="Dario Šebalj" userId="a71eced3-786e-4eb6-80ca-f62c4fda7d06" providerId="ADAL" clId="{AB992FD3-B56D-437D-924E-C60E735CE0D0}" dt="2025-02-27T21:02:51.447" v="1554"/>
          <ac:spMkLst>
            <pc:docMk/>
            <pc:sldMk cId="2833329293" sldId="316"/>
            <ac:spMk id="3" creationId="{CC8D5719-DE69-68A6-5BA1-521A2D1BB8DA}"/>
          </ac:spMkLst>
        </pc:spChg>
      </pc:sldChg>
      <pc:sldChg chg="modSp add mod">
        <pc:chgData name="Dario Šebalj" userId="a71eced3-786e-4eb6-80ca-f62c4fda7d06" providerId="ADAL" clId="{AB992FD3-B56D-437D-924E-C60E735CE0D0}" dt="2025-02-27T21:03:08.794" v="1588"/>
        <pc:sldMkLst>
          <pc:docMk/>
          <pc:sldMk cId="979516654" sldId="317"/>
        </pc:sldMkLst>
        <pc:spChg chg="mod">
          <ac:chgData name="Dario Šebalj" userId="a71eced3-786e-4eb6-80ca-f62c4fda7d06" providerId="ADAL" clId="{AB992FD3-B56D-437D-924E-C60E735CE0D0}" dt="2025-02-27T21:03:03.722" v="1587"/>
          <ac:spMkLst>
            <pc:docMk/>
            <pc:sldMk cId="979516654" sldId="317"/>
            <ac:spMk id="2" creationId="{40E0D22E-E0D8-D0EA-7542-8FC39A8A2EB4}"/>
          </ac:spMkLst>
        </pc:spChg>
        <pc:spChg chg="mod">
          <ac:chgData name="Dario Šebalj" userId="a71eced3-786e-4eb6-80ca-f62c4fda7d06" providerId="ADAL" clId="{AB992FD3-B56D-437D-924E-C60E735CE0D0}" dt="2025-02-27T21:03:08.794" v="1588"/>
          <ac:spMkLst>
            <pc:docMk/>
            <pc:sldMk cId="979516654" sldId="317"/>
            <ac:spMk id="3" creationId="{CC8D5719-DE69-68A6-5BA1-521A2D1BB8DA}"/>
          </ac:spMkLst>
        </pc:spChg>
      </pc:sldChg>
      <pc:sldChg chg="addSp delSp modSp new mod">
        <pc:chgData name="Dario Šebalj" userId="a71eced3-786e-4eb6-80ca-f62c4fda7d06" providerId="ADAL" clId="{AB992FD3-B56D-437D-924E-C60E735CE0D0}" dt="2025-02-27T21:03:36.659" v="1602" actId="1076"/>
        <pc:sldMkLst>
          <pc:docMk/>
          <pc:sldMk cId="3195544279" sldId="318"/>
        </pc:sldMkLst>
        <pc:spChg chg="mod">
          <ac:chgData name="Dario Šebalj" userId="a71eced3-786e-4eb6-80ca-f62c4fda7d06" providerId="ADAL" clId="{AB992FD3-B56D-437D-924E-C60E735CE0D0}" dt="2025-02-27T21:03:12.842" v="1594" actId="20577"/>
          <ac:spMkLst>
            <pc:docMk/>
            <pc:sldMk cId="3195544279" sldId="318"/>
            <ac:spMk id="2" creationId="{54341D1A-8A00-94B9-B9F4-C1FFBC8AAE05}"/>
          </ac:spMkLst>
        </pc:spChg>
        <pc:spChg chg="mod">
          <ac:chgData name="Dario Šebalj" userId="a71eced3-786e-4eb6-80ca-f62c4fda7d06" providerId="ADAL" clId="{AB992FD3-B56D-437D-924E-C60E735CE0D0}" dt="2025-02-27T21:03:29.848" v="1599"/>
          <ac:spMkLst>
            <pc:docMk/>
            <pc:sldMk cId="3195544279" sldId="318"/>
            <ac:spMk id="3" creationId="{4558F45D-D977-E965-0768-F8C2FE756E23}"/>
          </ac:spMkLst>
        </pc:spChg>
        <pc:picChg chg="add mod">
          <ac:chgData name="Dario Šebalj" userId="a71eced3-786e-4eb6-80ca-f62c4fda7d06" providerId="ADAL" clId="{AB992FD3-B56D-437D-924E-C60E735CE0D0}" dt="2025-02-27T21:03:36.659" v="1602" actId="1076"/>
          <ac:picMkLst>
            <pc:docMk/>
            <pc:sldMk cId="3195544279" sldId="318"/>
            <ac:picMk id="5" creationId="{44ED55EF-9A56-5194-E2E5-8E5E797EAB5B}"/>
          </ac:picMkLst>
        </pc:picChg>
      </pc:sldChg>
      <pc:sldChg chg="delSp modSp add mod">
        <pc:chgData name="Dario Šebalj" userId="a71eced3-786e-4eb6-80ca-f62c4fda7d06" providerId="ADAL" clId="{AB992FD3-B56D-437D-924E-C60E735CE0D0}" dt="2025-02-27T21:04:26.201" v="1637" actId="15"/>
        <pc:sldMkLst>
          <pc:docMk/>
          <pc:sldMk cId="343652095" sldId="319"/>
        </pc:sldMkLst>
        <pc:spChg chg="mod">
          <ac:chgData name="Dario Šebalj" userId="a71eced3-786e-4eb6-80ca-f62c4fda7d06" providerId="ADAL" clId="{AB992FD3-B56D-437D-924E-C60E735CE0D0}" dt="2025-02-27T21:03:47.378" v="1627" actId="20577"/>
          <ac:spMkLst>
            <pc:docMk/>
            <pc:sldMk cId="343652095" sldId="319"/>
            <ac:spMk id="2" creationId="{54341D1A-8A00-94B9-B9F4-C1FFBC8AAE05}"/>
          </ac:spMkLst>
        </pc:spChg>
        <pc:spChg chg="mod">
          <ac:chgData name="Dario Šebalj" userId="a71eced3-786e-4eb6-80ca-f62c4fda7d06" providerId="ADAL" clId="{AB992FD3-B56D-437D-924E-C60E735CE0D0}" dt="2025-02-27T21:04:26.201" v="1637" actId="15"/>
          <ac:spMkLst>
            <pc:docMk/>
            <pc:sldMk cId="343652095" sldId="319"/>
            <ac:spMk id="3" creationId="{4558F45D-D977-E965-0768-F8C2FE756E23}"/>
          </ac:spMkLst>
        </pc:spChg>
      </pc:sldChg>
      <pc:sldChg chg="modSp new mod">
        <pc:chgData name="Dario Šebalj" userId="a71eced3-786e-4eb6-80ca-f62c4fda7d06" providerId="ADAL" clId="{AB992FD3-B56D-437D-924E-C60E735CE0D0}" dt="2025-02-27T21:05:14.670" v="1676" actId="403"/>
        <pc:sldMkLst>
          <pc:docMk/>
          <pc:sldMk cId="4146199941" sldId="320"/>
        </pc:sldMkLst>
        <pc:spChg chg="mod">
          <ac:chgData name="Dario Šebalj" userId="a71eced3-786e-4eb6-80ca-f62c4fda7d06" providerId="ADAL" clId="{AB992FD3-B56D-437D-924E-C60E735CE0D0}" dt="2025-02-27T21:04:34.830" v="1653" actId="20577"/>
          <ac:spMkLst>
            <pc:docMk/>
            <pc:sldMk cId="4146199941" sldId="320"/>
            <ac:spMk id="2" creationId="{89971A16-0A1D-6712-274A-96D58B915DCC}"/>
          </ac:spMkLst>
        </pc:spChg>
        <pc:spChg chg="mod">
          <ac:chgData name="Dario Šebalj" userId="a71eced3-786e-4eb6-80ca-f62c4fda7d06" providerId="ADAL" clId="{AB992FD3-B56D-437D-924E-C60E735CE0D0}" dt="2025-02-27T21:05:14.670" v="1676" actId="403"/>
          <ac:spMkLst>
            <pc:docMk/>
            <pc:sldMk cId="4146199941" sldId="320"/>
            <ac:spMk id="3" creationId="{C94D1900-C66E-9A94-B37A-311911B3606C}"/>
          </ac:spMkLst>
        </pc:spChg>
      </pc:sldChg>
      <pc:sldChg chg="modSp new mod">
        <pc:chgData name="Dario Šebalj" userId="a71eced3-786e-4eb6-80ca-f62c4fda7d06" providerId="ADAL" clId="{AB992FD3-B56D-437D-924E-C60E735CE0D0}" dt="2025-02-27T21:05:32.433" v="1678"/>
        <pc:sldMkLst>
          <pc:docMk/>
          <pc:sldMk cId="788797786" sldId="321"/>
        </pc:sldMkLst>
        <pc:spChg chg="mod">
          <ac:chgData name="Dario Šebalj" userId="a71eced3-786e-4eb6-80ca-f62c4fda7d06" providerId="ADAL" clId="{AB992FD3-B56D-437D-924E-C60E735CE0D0}" dt="2025-02-27T21:05:22.040" v="1677"/>
          <ac:spMkLst>
            <pc:docMk/>
            <pc:sldMk cId="788797786" sldId="321"/>
            <ac:spMk id="2" creationId="{ABB73426-124A-64B2-586E-43BFCDF765AE}"/>
          </ac:spMkLst>
        </pc:spChg>
        <pc:spChg chg="mod">
          <ac:chgData name="Dario Šebalj" userId="a71eced3-786e-4eb6-80ca-f62c4fda7d06" providerId="ADAL" clId="{AB992FD3-B56D-437D-924E-C60E735CE0D0}" dt="2025-02-27T21:05:32.433" v="1678"/>
          <ac:spMkLst>
            <pc:docMk/>
            <pc:sldMk cId="788797786" sldId="321"/>
            <ac:spMk id="3" creationId="{AE143703-1FD9-8A87-E7A2-232C3D4A43EE}"/>
          </ac:spMkLst>
        </pc:spChg>
      </pc:sldChg>
      <pc:sldChg chg="modSp new mod">
        <pc:chgData name="Dario Šebalj" userId="a71eced3-786e-4eb6-80ca-f62c4fda7d06" providerId="ADAL" clId="{AB992FD3-B56D-437D-924E-C60E735CE0D0}" dt="2025-02-27T21:06:01.507" v="1699" actId="207"/>
        <pc:sldMkLst>
          <pc:docMk/>
          <pc:sldMk cId="184867668" sldId="322"/>
        </pc:sldMkLst>
        <pc:spChg chg="mod">
          <ac:chgData name="Dario Šebalj" userId="a71eced3-786e-4eb6-80ca-f62c4fda7d06" providerId="ADAL" clId="{AB992FD3-B56D-437D-924E-C60E735CE0D0}" dt="2025-02-27T21:05:41.907" v="1690" actId="20577"/>
          <ac:spMkLst>
            <pc:docMk/>
            <pc:sldMk cId="184867668" sldId="322"/>
            <ac:spMk id="2" creationId="{C2C3942F-9B50-29BA-7235-803FF8A66612}"/>
          </ac:spMkLst>
        </pc:spChg>
        <pc:spChg chg="mod">
          <ac:chgData name="Dario Šebalj" userId="a71eced3-786e-4eb6-80ca-f62c4fda7d06" providerId="ADAL" clId="{AB992FD3-B56D-437D-924E-C60E735CE0D0}" dt="2025-02-27T21:06:01.507" v="1699" actId="207"/>
          <ac:spMkLst>
            <pc:docMk/>
            <pc:sldMk cId="184867668" sldId="322"/>
            <ac:spMk id="3" creationId="{6376E657-0326-ED46-6B41-A3C424FA416E}"/>
          </ac:spMkLst>
        </pc:spChg>
      </pc:sldChg>
      <pc:sldChg chg="modSp add mod">
        <pc:chgData name="Dario Šebalj" userId="a71eced3-786e-4eb6-80ca-f62c4fda7d06" providerId="ADAL" clId="{AB992FD3-B56D-437D-924E-C60E735CE0D0}" dt="2025-02-27T21:06:27.575" v="1713" actId="20577"/>
        <pc:sldMkLst>
          <pc:docMk/>
          <pc:sldMk cId="2562290890" sldId="323"/>
        </pc:sldMkLst>
        <pc:spChg chg="mod">
          <ac:chgData name="Dario Šebalj" userId="a71eced3-786e-4eb6-80ca-f62c4fda7d06" providerId="ADAL" clId="{AB992FD3-B56D-437D-924E-C60E735CE0D0}" dt="2025-02-27T21:06:06.211" v="1700"/>
          <ac:spMkLst>
            <pc:docMk/>
            <pc:sldMk cId="2562290890" sldId="323"/>
            <ac:spMk id="2" creationId="{C2C3942F-9B50-29BA-7235-803FF8A66612}"/>
          </ac:spMkLst>
        </pc:spChg>
        <pc:spChg chg="mod">
          <ac:chgData name="Dario Šebalj" userId="a71eced3-786e-4eb6-80ca-f62c4fda7d06" providerId="ADAL" clId="{AB992FD3-B56D-437D-924E-C60E735CE0D0}" dt="2025-02-27T21:06:27.575" v="1713" actId="20577"/>
          <ac:spMkLst>
            <pc:docMk/>
            <pc:sldMk cId="2562290890" sldId="323"/>
            <ac:spMk id="3" creationId="{6376E657-0326-ED46-6B41-A3C424FA416E}"/>
          </ac:spMkLst>
        </pc:spChg>
      </pc:sldChg>
      <pc:sldChg chg="addSp modSp new mod">
        <pc:chgData name="Dario Šebalj" userId="a71eced3-786e-4eb6-80ca-f62c4fda7d06" providerId="ADAL" clId="{AB992FD3-B56D-437D-924E-C60E735CE0D0}" dt="2025-02-27T21:07:16.273" v="1730" actId="15"/>
        <pc:sldMkLst>
          <pc:docMk/>
          <pc:sldMk cId="1953460033" sldId="324"/>
        </pc:sldMkLst>
        <pc:spChg chg="mod">
          <ac:chgData name="Dario Šebalj" userId="a71eced3-786e-4eb6-80ca-f62c4fda7d06" providerId="ADAL" clId="{AB992FD3-B56D-437D-924E-C60E735CE0D0}" dt="2025-02-27T21:07:02.467" v="1722" actId="20577"/>
          <ac:spMkLst>
            <pc:docMk/>
            <pc:sldMk cId="1953460033" sldId="324"/>
            <ac:spMk id="2" creationId="{0CC7EC1B-007A-58B1-2C58-2EBB998BD6D8}"/>
          </ac:spMkLst>
        </pc:spChg>
        <pc:spChg chg="mod">
          <ac:chgData name="Dario Šebalj" userId="a71eced3-786e-4eb6-80ca-f62c4fda7d06" providerId="ADAL" clId="{AB992FD3-B56D-437D-924E-C60E735CE0D0}" dt="2025-02-27T21:07:16.273" v="1730" actId="15"/>
          <ac:spMkLst>
            <pc:docMk/>
            <pc:sldMk cId="1953460033" sldId="324"/>
            <ac:spMk id="3" creationId="{DB8C1240-C667-ABDC-825A-0500058DCD79}"/>
          </ac:spMkLst>
        </pc:spChg>
      </pc:sldChg>
      <pc:sldChg chg="addSp modSp new mod">
        <pc:chgData name="Dario Šebalj" userId="a71eced3-786e-4eb6-80ca-f62c4fda7d06" providerId="ADAL" clId="{AB992FD3-B56D-437D-924E-C60E735CE0D0}" dt="2025-02-27T21:07:27.217" v="1732" actId="1076"/>
        <pc:sldMkLst>
          <pc:docMk/>
          <pc:sldMk cId="2184035956" sldId="325"/>
        </pc:sldMkLst>
        <pc:spChg chg="mod">
          <ac:chgData name="Dario Šebalj" userId="a71eced3-786e-4eb6-80ca-f62c4fda7d06" providerId="ADAL" clId="{AB992FD3-B56D-437D-924E-C60E735CE0D0}" dt="2025-02-27T21:07:25.359" v="1731"/>
          <ac:spMkLst>
            <pc:docMk/>
            <pc:sldMk cId="2184035956" sldId="325"/>
            <ac:spMk id="3" creationId="{305C2728-7BAA-218E-809F-082640481EDF}"/>
          </ac:spMkLst>
        </pc:spChg>
        <pc:picChg chg="mod">
          <ac:chgData name="Dario Šebalj" userId="a71eced3-786e-4eb6-80ca-f62c4fda7d06" providerId="ADAL" clId="{AB992FD3-B56D-437D-924E-C60E735CE0D0}" dt="2025-02-27T21:07:27.217" v="1732" actId="1076"/>
          <ac:picMkLst>
            <pc:docMk/>
            <pc:sldMk cId="2184035956" sldId="325"/>
            <ac:picMk id="4" creationId="{06F74E5D-FC15-7FFB-1AAC-5A3D55990B26}"/>
          </ac:picMkLst>
        </pc:picChg>
      </pc:sldChg>
      <pc:sldChg chg="modSp new mod">
        <pc:chgData name="Dario Šebalj" userId="a71eced3-786e-4eb6-80ca-f62c4fda7d06" providerId="ADAL" clId="{AB992FD3-B56D-437D-924E-C60E735CE0D0}" dt="2025-02-27T21:08:09.445" v="1767" actId="113"/>
        <pc:sldMkLst>
          <pc:docMk/>
          <pc:sldMk cId="3736126062" sldId="326"/>
        </pc:sldMkLst>
        <pc:spChg chg="mod">
          <ac:chgData name="Dario Šebalj" userId="a71eced3-786e-4eb6-80ca-f62c4fda7d06" providerId="ADAL" clId="{AB992FD3-B56D-437D-924E-C60E735CE0D0}" dt="2025-02-27T21:07:31.546" v="1747" actId="20577"/>
          <ac:spMkLst>
            <pc:docMk/>
            <pc:sldMk cId="3736126062" sldId="326"/>
            <ac:spMk id="2" creationId="{C91B4095-1468-9B54-962D-629980AE0131}"/>
          </ac:spMkLst>
        </pc:spChg>
        <pc:spChg chg="mod">
          <ac:chgData name="Dario Šebalj" userId="a71eced3-786e-4eb6-80ca-f62c4fda7d06" providerId="ADAL" clId="{AB992FD3-B56D-437D-924E-C60E735CE0D0}" dt="2025-02-27T21:08:09.445" v="1767" actId="113"/>
          <ac:spMkLst>
            <pc:docMk/>
            <pc:sldMk cId="3736126062" sldId="326"/>
            <ac:spMk id="3" creationId="{164BB0CA-355F-B51A-F599-BE95DBE4B06D}"/>
          </ac:spMkLst>
        </pc:spChg>
      </pc:sldChg>
      <pc:sldChg chg="modSp new mod">
        <pc:chgData name="Dario Šebalj" userId="a71eced3-786e-4eb6-80ca-f62c4fda7d06" providerId="ADAL" clId="{AB992FD3-B56D-437D-924E-C60E735CE0D0}" dt="2025-02-27T21:08:43.395" v="1778" actId="207"/>
        <pc:sldMkLst>
          <pc:docMk/>
          <pc:sldMk cId="1948587278" sldId="327"/>
        </pc:sldMkLst>
        <pc:spChg chg="mod">
          <ac:chgData name="Dario Šebalj" userId="a71eced3-786e-4eb6-80ca-f62c4fda7d06" providerId="ADAL" clId="{AB992FD3-B56D-437D-924E-C60E735CE0D0}" dt="2025-02-27T21:08:43.395" v="1778" actId="207"/>
          <ac:spMkLst>
            <pc:docMk/>
            <pc:sldMk cId="1948587278" sldId="327"/>
            <ac:spMk id="3" creationId="{7CAF4EC6-91EA-A58A-5628-D366E5518745}"/>
          </ac:spMkLst>
        </pc:spChg>
      </pc:sldChg>
      <pc:sldChg chg="addSp delSp modSp new mod">
        <pc:chgData name="Dario Šebalj" userId="a71eced3-786e-4eb6-80ca-f62c4fda7d06" providerId="ADAL" clId="{AB992FD3-B56D-437D-924E-C60E735CE0D0}" dt="2025-03-20T19:27:26.497" v="1953" actId="1076"/>
        <pc:sldMkLst>
          <pc:docMk/>
          <pc:sldMk cId="3370876579" sldId="328"/>
        </pc:sldMkLst>
        <pc:spChg chg="mod">
          <ac:chgData name="Dario Šebalj" userId="a71eced3-786e-4eb6-80ca-f62c4fda7d06" providerId="ADAL" clId="{AB992FD3-B56D-437D-924E-C60E735CE0D0}" dt="2025-02-27T21:08:49.706" v="1786" actId="20577"/>
          <ac:spMkLst>
            <pc:docMk/>
            <pc:sldMk cId="3370876579" sldId="328"/>
            <ac:spMk id="2" creationId="{E8178F10-A33D-03D4-2580-6E2AC4854227}"/>
          </ac:spMkLst>
        </pc:spChg>
        <pc:picChg chg="del">
          <ac:chgData name="Dario Šebalj" userId="a71eced3-786e-4eb6-80ca-f62c4fda7d06" providerId="ADAL" clId="{AB992FD3-B56D-437D-924E-C60E735CE0D0}" dt="2025-03-20T19:27:23.344" v="1951" actId="478"/>
          <ac:picMkLst>
            <pc:docMk/>
            <pc:sldMk cId="3370876579" sldId="328"/>
            <ac:picMk id="4" creationId="{0C069FDD-C973-D505-01CA-252A3D58425E}"/>
          </ac:picMkLst>
        </pc:picChg>
        <pc:picChg chg="mod">
          <ac:chgData name="Dario Šebalj" userId="a71eced3-786e-4eb6-80ca-f62c4fda7d06" providerId="ADAL" clId="{AB992FD3-B56D-437D-924E-C60E735CE0D0}" dt="2025-03-20T19:27:26.497" v="1953" actId="1076"/>
          <ac:picMkLst>
            <pc:docMk/>
            <pc:sldMk cId="3370876579" sldId="328"/>
            <ac:picMk id="5" creationId="{695823FF-3C1E-2C22-2E01-CCE96D3D5498}"/>
          </ac:picMkLst>
        </pc:picChg>
      </pc:sldChg>
      <pc:sldChg chg="addSp delSp modSp new mod">
        <pc:chgData name="Dario Šebalj" userId="a71eced3-786e-4eb6-80ca-f62c4fda7d06" providerId="ADAL" clId="{AB992FD3-B56D-437D-924E-C60E735CE0D0}" dt="2025-02-27T21:10:39.299" v="1914" actId="20577"/>
        <pc:sldMkLst>
          <pc:docMk/>
          <pc:sldMk cId="2351708165" sldId="329"/>
        </pc:sldMkLst>
        <pc:spChg chg="mod">
          <ac:chgData name="Dario Šebalj" userId="a71eced3-786e-4eb6-80ca-f62c4fda7d06" providerId="ADAL" clId="{AB992FD3-B56D-437D-924E-C60E735CE0D0}" dt="2025-02-27T21:10:36.136" v="1909" actId="20577"/>
          <ac:spMkLst>
            <pc:docMk/>
            <pc:sldMk cId="2351708165" sldId="329"/>
            <ac:spMk id="2" creationId="{9ED0BE32-4BA2-D3A8-2CA4-CA6BFD1B9D36}"/>
          </ac:spMkLst>
        </pc:spChg>
        <pc:spChg chg="mod">
          <ac:chgData name="Dario Šebalj" userId="a71eced3-786e-4eb6-80ca-f62c4fda7d06" providerId="ADAL" clId="{AB992FD3-B56D-437D-924E-C60E735CE0D0}" dt="2025-02-27T21:10:39.299" v="1914" actId="20577"/>
          <ac:spMkLst>
            <pc:docMk/>
            <pc:sldMk cId="2351708165" sldId="329"/>
            <ac:spMk id="5" creationId="{8C1F541B-AD3E-7518-3A89-ECC5097F31D0}"/>
          </ac:spMkLst>
        </pc:spChg>
      </pc:sldChg>
      <pc:sldChg chg="modSp new mod">
        <pc:chgData name="Dario Šebalj" userId="a71eced3-786e-4eb6-80ca-f62c4fda7d06" providerId="ADAL" clId="{AB992FD3-B56D-437D-924E-C60E735CE0D0}" dt="2025-02-27T21:09:22.387" v="1826" actId="20577"/>
        <pc:sldMkLst>
          <pc:docMk/>
          <pc:sldMk cId="2700990170" sldId="330"/>
        </pc:sldMkLst>
        <pc:spChg chg="mod">
          <ac:chgData name="Dario Šebalj" userId="a71eced3-786e-4eb6-80ca-f62c4fda7d06" providerId="ADAL" clId="{AB992FD3-B56D-437D-924E-C60E735CE0D0}" dt="2025-02-27T21:08:57.011" v="1814" actId="20577"/>
          <ac:spMkLst>
            <pc:docMk/>
            <pc:sldMk cId="2700990170" sldId="330"/>
            <ac:spMk id="2" creationId="{562FD146-8B9F-0052-E712-3EAF2481E3FE}"/>
          </ac:spMkLst>
        </pc:spChg>
        <pc:spChg chg="mod">
          <ac:chgData name="Dario Šebalj" userId="a71eced3-786e-4eb6-80ca-f62c4fda7d06" providerId="ADAL" clId="{AB992FD3-B56D-437D-924E-C60E735CE0D0}" dt="2025-02-27T21:09:22.387" v="1826" actId="20577"/>
          <ac:spMkLst>
            <pc:docMk/>
            <pc:sldMk cId="2700990170" sldId="330"/>
            <ac:spMk id="3" creationId="{38B7FF13-9EBF-B69E-A415-885937AFCC08}"/>
          </ac:spMkLst>
        </pc:spChg>
      </pc:sldChg>
      <pc:sldChg chg="addSp modSp new mod">
        <pc:chgData name="Dario Šebalj" userId="a71eced3-786e-4eb6-80ca-f62c4fda7d06" providerId="ADAL" clId="{AB992FD3-B56D-437D-924E-C60E735CE0D0}" dt="2025-02-27T21:10:04.411" v="1897" actId="20577"/>
        <pc:sldMkLst>
          <pc:docMk/>
          <pc:sldMk cId="839122650" sldId="331"/>
        </pc:sldMkLst>
        <pc:spChg chg="mod">
          <ac:chgData name="Dario Šebalj" userId="a71eced3-786e-4eb6-80ca-f62c4fda7d06" providerId="ADAL" clId="{AB992FD3-B56D-437D-924E-C60E735CE0D0}" dt="2025-02-27T21:09:33.114" v="1832" actId="20577"/>
          <ac:spMkLst>
            <pc:docMk/>
            <pc:sldMk cId="839122650" sldId="331"/>
            <ac:spMk id="2" creationId="{D64BD38E-C6F9-281C-E40A-2A62F1C77F1D}"/>
          </ac:spMkLst>
        </pc:spChg>
        <pc:spChg chg="mod">
          <ac:chgData name="Dario Šebalj" userId="a71eced3-786e-4eb6-80ca-f62c4fda7d06" providerId="ADAL" clId="{AB992FD3-B56D-437D-924E-C60E735CE0D0}" dt="2025-02-27T21:10:04.411" v="1897" actId="20577"/>
          <ac:spMkLst>
            <pc:docMk/>
            <pc:sldMk cId="839122650" sldId="331"/>
            <ac:spMk id="3" creationId="{AF3DE3A2-EC15-2D6E-895C-0C796E634276}"/>
          </ac:spMkLst>
        </pc:spChg>
      </pc:sldChg>
      <pc:sldChg chg="modSp new mod">
        <pc:chgData name="Dario Šebalj" userId="a71eced3-786e-4eb6-80ca-f62c4fda7d06" providerId="ADAL" clId="{AB992FD3-B56D-437D-924E-C60E735CE0D0}" dt="2025-02-27T21:10:56.693" v="1916"/>
        <pc:sldMkLst>
          <pc:docMk/>
          <pc:sldMk cId="2394391504" sldId="332"/>
        </pc:sldMkLst>
        <pc:spChg chg="mod">
          <ac:chgData name="Dario Šebalj" userId="a71eced3-786e-4eb6-80ca-f62c4fda7d06" providerId="ADAL" clId="{AB992FD3-B56D-437D-924E-C60E735CE0D0}" dt="2025-02-27T21:10:45.244" v="1915"/>
          <ac:spMkLst>
            <pc:docMk/>
            <pc:sldMk cId="2394391504" sldId="332"/>
            <ac:spMk id="2" creationId="{E1BA5EC8-C11E-E668-BDD4-F1D70082431C}"/>
          </ac:spMkLst>
        </pc:spChg>
        <pc:spChg chg="mod">
          <ac:chgData name="Dario Šebalj" userId="a71eced3-786e-4eb6-80ca-f62c4fda7d06" providerId="ADAL" clId="{AB992FD3-B56D-437D-924E-C60E735CE0D0}" dt="2025-02-27T21:10:56.693" v="1916"/>
          <ac:spMkLst>
            <pc:docMk/>
            <pc:sldMk cId="2394391504" sldId="332"/>
            <ac:spMk id="3" creationId="{0A3064FD-5D6E-5146-7209-6DE172744CB4}"/>
          </ac:spMkLst>
        </pc:spChg>
      </pc:sldChg>
      <pc:sldChg chg="delSp modSp add mod">
        <pc:chgData name="Dario Šebalj" userId="a71eced3-786e-4eb6-80ca-f62c4fda7d06" providerId="ADAL" clId="{AB992FD3-B56D-437D-924E-C60E735CE0D0}" dt="2025-03-20T19:27:31.673" v="1957" actId="1076"/>
        <pc:sldMkLst>
          <pc:docMk/>
          <pc:sldMk cId="868524947" sldId="333"/>
        </pc:sldMkLst>
        <pc:picChg chg="mod">
          <ac:chgData name="Dario Šebalj" userId="a71eced3-786e-4eb6-80ca-f62c4fda7d06" providerId="ADAL" clId="{AB992FD3-B56D-437D-924E-C60E735CE0D0}" dt="2025-03-20T19:27:31.673" v="1957" actId="1076"/>
          <ac:picMkLst>
            <pc:docMk/>
            <pc:sldMk cId="868524947" sldId="333"/>
            <ac:picMk id="4" creationId="{222ABE24-2AAE-8A64-AF96-2F32ABFDDB0C}"/>
          </ac:picMkLst>
        </pc:picChg>
        <pc:picChg chg="del">
          <ac:chgData name="Dario Šebalj" userId="a71eced3-786e-4eb6-80ca-f62c4fda7d06" providerId="ADAL" clId="{AB992FD3-B56D-437D-924E-C60E735CE0D0}" dt="2025-03-20T19:27:28.161" v="1954" actId="478"/>
          <ac:picMkLst>
            <pc:docMk/>
            <pc:sldMk cId="868524947" sldId="333"/>
            <ac:picMk id="5" creationId="{3D1540B0-B3E4-63CB-1D55-4629781058A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inteligencija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Podatkovna etika i informacijska sigurnost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41D1A-8A00-94B9-B9F4-C1FFBC8AA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Rizik/prijetnja/ranjivost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8F45D-D977-E965-0768-F8C2FE756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informacijskoj sigurnosti, koncepti rizika, prijetnje i ranjivosti ključni su za razumijevanje i upravljanje sigurnošću</a:t>
            </a:r>
            <a:r>
              <a:rPr lang="en-US" sz="2000" dirty="0"/>
              <a:t>. </a:t>
            </a:r>
            <a:endParaRPr lang="hr-HR" sz="2000" dirty="0"/>
          </a:p>
          <a:p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Rizik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vjerojatnost da će se nešto loše dogoditi imovini. U informacijskoj sigurnosti rizik je vjerojatnost štetnog događaja koji utječe na povjerljivost, integriteta ili dostupnost informacija. </a:t>
            </a:r>
          </a:p>
          <a:p>
            <a:pPr lvl="1"/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primjer, tvrtka može procijeniti rizik kibernetičkog napada na svoju mrežu uzimajući u obzir i vjerojatnost takvog napada i potencijalnu štetu koju bi mogao prouzročiti. </a:t>
            </a:r>
          </a:p>
          <a:p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Prijetnja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svaka radnja koja može uzrokovati štetu informacijskim sustavima ili podacima. Prijetnje mogu biti namjerne, poput kibernetičkog napada hakera, ili nenamjerne, poput prirodnih katastrofa ili ljudske pogreške. </a:t>
            </a:r>
          </a:p>
          <a:p>
            <a:r>
              <a:rPr lang="hr-HR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Ranjivost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odnosi na slabosti ili praznine u obrani sustava koje prijetnje mogu iskoristiti za nanošenje štete. </a:t>
            </a:r>
          </a:p>
          <a:p>
            <a:pPr lvl="1"/>
            <a:r>
              <a:rPr lang="hr-HR" sz="1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mogu biti nedostaci u softveru, hardveru, organizacijskim procesima ili ljudskom ponašanju 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343652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71A16-0A1D-6712-274A-96D58B915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Curenje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D1900-C66E-9A94-B37A-311911B36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Prema </a:t>
            </a:r>
            <a:r>
              <a:rPr lang="hr-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Fortinetu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r-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n.d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.), curenje podataka </a:t>
            </a:r>
            <a:r>
              <a:rPr lang="hr-HR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"je događaj koji rezultira izlaganjem povjerljivih, privatnih, zaštićenih ili osjetljivih informacija osobi koja nije ovlaštena da im pristupi</a:t>
            </a:r>
          </a:p>
          <a:p>
            <a:r>
              <a:rPr lang="en-US" sz="2000" dirty="0"/>
              <a:t>Ta se </a:t>
            </a:r>
            <a:r>
              <a:rPr lang="en-US" sz="2000" dirty="0" err="1"/>
              <a:t>kršenja</a:t>
            </a:r>
            <a:r>
              <a:rPr lang="en-US" sz="2000" dirty="0"/>
              <a:t>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/>
              <a:t>dogoditi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različite</a:t>
            </a:r>
            <a:r>
              <a:rPr lang="en-US" sz="2000" dirty="0"/>
              <a:t> </a:t>
            </a:r>
            <a:r>
              <a:rPr lang="en-US" sz="2000" dirty="0" err="1"/>
              <a:t>načine</a:t>
            </a:r>
            <a:r>
              <a:rPr lang="en-US" sz="2000" dirty="0"/>
              <a:t> (Kaspersky, </a:t>
            </a:r>
            <a:r>
              <a:rPr lang="en-US" sz="2000" dirty="0" err="1"/>
              <a:t>n.d.a</a:t>
            </a:r>
            <a:r>
              <a:rPr lang="en-US" sz="2000" dirty="0"/>
              <a:t>):</a:t>
            </a:r>
          </a:p>
          <a:p>
            <a:pPr lvl="1"/>
            <a:r>
              <a:rPr lang="en-US" sz="1800" dirty="0" err="1"/>
              <a:t>Slučajni</a:t>
            </a:r>
            <a:r>
              <a:rPr lang="en-US" sz="1800" dirty="0"/>
              <a:t> </a:t>
            </a:r>
            <a:r>
              <a:rPr lang="en-US" sz="1800" dirty="0" err="1"/>
              <a:t>insajder</a:t>
            </a:r>
            <a:r>
              <a:rPr lang="en-US" sz="1800" dirty="0"/>
              <a:t>: </a:t>
            </a:r>
            <a:r>
              <a:rPr lang="en-US" sz="1800" dirty="0" err="1"/>
              <a:t>zaposlenik</a:t>
            </a:r>
            <a:r>
              <a:rPr lang="en-US" sz="1800" dirty="0"/>
              <a:t> </a:t>
            </a:r>
            <a:r>
              <a:rPr lang="en-US" sz="1800" dirty="0" err="1"/>
              <a:t>nenamjerno</a:t>
            </a:r>
            <a:r>
              <a:rPr lang="en-US" sz="1800" dirty="0"/>
              <a:t> </a:t>
            </a:r>
            <a:r>
              <a:rPr lang="en-US" sz="1800" dirty="0" err="1"/>
              <a:t>pristupa</a:t>
            </a:r>
            <a:r>
              <a:rPr lang="en-US" sz="1800" dirty="0"/>
              <a:t> </a:t>
            </a:r>
            <a:r>
              <a:rPr lang="en-US" sz="1800" dirty="0" err="1"/>
              <a:t>osjetljivim</a:t>
            </a:r>
            <a:r>
              <a:rPr lang="en-US" sz="1800" dirty="0"/>
              <a:t> </a:t>
            </a:r>
            <a:r>
              <a:rPr lang="en-US" sz="1800" dirty="0" err="1"/>
              <a:t>informacijama</a:t>
            </a:r>
            <a:r>
              <a:rPr lang="en-US" sz="1800" dirty="0"/>
              <a:t> bez </a:t>
            </a:r>
            <a:r>
              <a:rPr lang="en-US" sz="1800" dirty="0" err="1"/>
              <a:t>odgovarajućeg</a:t>
            </a:r>
            <a:r>
              <a:rPr lang="en-US" sz="1800" dirty="0"/>
              <a:t> </a:t>
            </a:r>
            <a:r>
              <a:rPr lang="en-US" sz="1800" dirty="0" err="1"/>
              <a:t>ovlaštenja</a:t>
            </a:r>
            <a:r>
              <a:rPr lang="en-US" sz="1800" dirty="0"/>
              <a:t>. Na </a:t>
            </a:r>
            <a:r>
              <a:rPr lang="en-US" sz="1800" dirty="0" err="1"/>
              <a:t>primjer</a:t>
            </a:r>
            <a:r>
              <a:rPr lang="en-US" sz="1800" dirty="0"/>
              <a:t>, </a:t>
            </a:r>
            <a:r>
              <a:rPr lang="en-US" sz="1800" dirty="0" err="1"/>
              <a:t>korištenje</a:t>
            </a:r>
            <a:r>
              <a:rPr lang="en-US" sz="1800" dirty="0"/>
              <a:t> </a:t>
            </a:r>
            <a:r>
              <a:rPr lang="en-US" sz="1800" dirty="0" err="1"/>
              <a:t>računala</a:t>
            </a:r>
            <a:r>
              <a:rPr lang="en-US" sz="1800" dirty="0"/>
              <a:t> </a:t>
            </a:r>
            <a:r>
              <a:rPr lang="en-US" sz="1800" dirty="0" err="1"/>
              <a:t>kolege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pregledavanje</a:t>
            </a:r>
            <a:r>
              <a:rPr lang="en-US" sz="1800" dirty="0"/>
              <a:t> </a:t>
            </a:r>
            <a:r>
              <a:rPr lang="en-US" sz="1800" dirty="0" err="1"/>
              <a:t>povjerljivih</a:t>
            </a:r>
            <a:r>
              <a:rPr lang="en-US" sz="1800" dirty="0"/>
              <a:t> </a:t>
            </a:r>
            <a:r>
              <a:rPr lang="en-US" sz="1800" dirty="0" err="1"/>
              <a:t>datoteka</a:t>
            </a:r>
            <a:r>
              <a:rPr lang="en-US" sz="1800" dirty="0"/>
              <a:t>.</a:t>
            </a:r>
          </a:p>
          <a:p>
            <a:pPr lvl="1"/>
            <a:r>
              <a:rPr lang="en-US" sz="1800" dirty="0" err="1"/>
              <a:t>Zlonamjerni</a:t>
            </a:r>
            <a:r>
              <a:rPr lang="en-US" sz="1800" dirty="0"/>
              <a:t> </a:t>
            </a:r>
            <a:r>
              <a:rPr lang="en-US" sz="1800" dirty="0" err="1"/>
              <a:t>insajder</a:t>
            </a:r>
            <a:r>
              <a:rPr lang="en-US" sz="1800" dirty="0"/>
              <a:t>: </a:t>
            </a:r>
            <a:r>
              <a:rPr lang="en-US" sz="1800" dirty="0" err="1"/>
              <a:t>pojedinac</a:t>
            </a:r>
            <a:r>
              <a:rPr lang="en-US" sz="1800" dirty="0"/>
              <a:t> s </a:t>
            </a:r>
            <a:r>
              <a:rPr lang="en-US" sz="1800" dirty="0" err="1"/>
              <a:t>ovlaštenim</a:t>
            </a:r>
            <a:r>
              <a:rPr lang="en-US" sz="1800" dirty="0"/>
              <a:t> </a:t>
            </a:r>
            <a:r>
              <a:rPr lang="en-US" sz="1800" dirty="0" err="1"/>
              <a:t>pristupom</a:t>
            </a:r>
            <a:r>
              <a:rPr lang="en-US" sz="1800" dirty="0"/>
              <a:t> </a:t>
            </a:r>
            <a:r>
              <a:rPr lang="en-US" sz="1800" dirty="0" err="1"/>
              <a:t>namjerno</a:t>
            </a:r>
            <a:r>
              <a:rPr lang="en-US" sz="1800" dirty="0"/>
              <a:t> </a:t>
            </a:r>
            <a:r>
              <a:rPr lang="en-US" sz="1800" dirty="0" err="1"/>
              <a:t>zlorabi</a:t>
            </a:r>
            <a:r>
              <a:rPr lang="en-US" sz="1800" dirty="0"/>
              <a:t> </a:t>
            </a:r>
            <a:r>
              <a:rPr lang="en-US" sz="1800" dirty="0" err="1"/>
              <a:t>podatke</a:t>
            </a:r>
            <a:r>
              <a:rPr lang="en-US" sz="1800" dirty="0"/>
              <a:t> u </a:t>
            </a:r>
            <a:r>
              <a:rPr lang="en-US" sz="1800" dirty="0" err="1"/>
              <a:t>štetne</a:t>
            </a:r>
            <a:r>
              <a:rPr lang="en-US" sz="1800" dirty="0"/>
              <a:t> </a:t>
            </a:r>
            <a:r>
              <a:rPr lang="en-US" sz="1800" dirty="0" err="1"/>
              <a:t>svrhe</a:t>
            </a:r>
            <a:r>
              <a:rPr lang="en-US" sz="1800" dirty="0"/>
              <a:t>. To </a:t>
            </a:r>
            <a:r>
              <a:rPr lang="en-US" sz="1800" dirty="0" err="1"/>
              <a:t>može</a:t>
            </a:r>
            <a:r>
              <a:rPr lang="en-US" sz="1800" dirty="0"/>
              <a:t> </a:t>
            </a:r>
            <a:r>
              <a:rPr lang="en-US" sz="1800" dirty="0" err="1"/>
              <a:t>uključivati</a:t>
            </a:r>
            <a:r>
              <a:rPr lang="en-US" sz="1800" dirty="0"/>
              <a:t> </a:t>
            </a:r>
            <a:r>
              <a:rPr lang="en-US" sz="1800" dirty="0" err="1"/>
              <a:t>krađu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curenje</a:t>
            </a:r>
            <a:r>
              <a:rPr lang="en-US" sz="1800" dirty="0"/>
              <a:t> </a:t>
            </a:r>
            <a:r>
              <a:rPr lang="en-US" sz="1800" dirty="0" err="1"/>
              <a:t>osjetljivih</a:t>
            </a:r>
            <a:r>
              <a:rPr lang="en-US" sz="1800" dirty="0"/>
              <a:t> </a:t>
            </a:r>
            <a:r>
              <a:rPr lang="en-US" sz="1800" dirty="0" err="1"/>
              <a:t>informacija</a:t>
            </a:r>
            <a:r>
              <a:rPr lang="en-US" sz="1800" dirty="0"/>
              <a:t>.</a:t>
            </a:r>
          </a:p>
          <a:p>
            <a:pPr lvl="1"/>
            <a:r>
              <a:rPr lang="en-US" sz="1800" dirty="0" err="1"/>
              <a:t>Izgubljeni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ukradeni</a:t>
            </a:r>
            <a:r>
              <a:rPr lang="en-US" sz="1800" dirty="0"/>
              <a:t> </a:t>
            </a:r>
            <a:r>
              <a:rPr lang="en-US" sz="1800" dirty="0" err="1"/>
              <a:t>uređaji</a:t>
            </a:r>
            <a:r>
              <a:rPr lang="en-US" sz="1800" dirty="0"/>
              <a:t>: </a:t>
            </a:r>
            <a:r>
              <a:rPr lang="en-US" sz="1800" dirty="0" err="1"/>
              <a:t>nešifrirani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nezaštićeni</a:t>
            </a:r>
            <a:r>
              <a:rPr lang="en-US" sz="1800" dirty="0"/>
              <a:t> </a:t>
            </a:r>
            <a:r>
              <a:rPr lang="en-US" sz="1800" dirty="0" err="1"/>
              <a:t>uređaji</a:t>
            </a:r>
            <a:r>
              <a:rPr lang="en-US" sz="1800" dirty="0"/>
              <a:t> </a:t>
            </a:r>
            <a:r>
              <a:rPr lang="en-US" sz="1800" dirty="0" err="1"/>
              <a:t>poput</a:t>
            </a:r>
            <a:r>
              <a:rPr lang="en-US" sz="1800" dirty="0"/>
              <a:t> </a:t>
            </a:r>
            <a:r>
              <a:rPr lang="en-US" sz="1800" dirty="0" err="1"/>
              <a:t>prijenosnih</a:t>
            </a:r>
            <a:r>
              <a:rPr lang="en-US" sz="1800" dirty="0"/>
              <a:t> </a:t>
            </a:r>
            <a:r>
              <a:rPr lang="en-US" sz="1800" dirty="0" err="1"/>
              <a:t>računala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vanjskih</a:t>
            </a:r>
            <a:r>
              <a:rPr lang="en-US" sz="1800" dirty="0"/>
              <a:t> </a:t>
            </a:r>
            <a:r>
              <a:rPr lang="en-US" sz="1800" dirty="0" err="1"/>
              <a:t>diskova</a:t>
            </a:r>
            <a:r>
              <a:rPr lang="en-US" sz="1800" dirty="0"/>
              <a:t> koji </a:t>
            </a:r>
            <a:r>
              <a:rPr lang="en-US" sz="1800" dirty="0" err="1"/>
              <a:t>sadrže</a:t>
            </a:r>
            <a:r>
              <a:rPr lang="en-US" sz="1800" dirty="0"/>
              <a:t> </a:t>
            </a:r>
            <a:r>
              <a:rPr lang="en-US" sz="1800" dirty="0" err="1"/>
              <a:t>osjetljive</a:t>
            </a:r>
            <a:r>
              <a:rPr lang="en-US" sz="1800" dirty="0"/>
              <a:t> </a:t>
            </a:r>
            <a:r>
              <a:rPr lang="en-US" sz="1800" dirty="0" err="1"/>
              <a:t>podatke</a:t>
            </a:r>
            <a:r>
              <a:rPr lang="en-US" sz="1800" dirty="0"/>
              <a:t> </a:t>
            </a:r>
            <a:r>
              <a:rPr lang="en-US" sz="1800" dirty="0" err="1"/>
              <a:t>izgubljeni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ukradeni</a:t>
            </a:r>
            <a:r>
              <a:rPr lang="en-US" sz="1800" dirty="0"/>
              <a:t>, </a:t>
            </a:r>
            <a:r>
              <a:rPr lang="en-US" sz="1800" dirty="0" err="1"/>
              <a:t>čineći</a:t>
            </a:r>
            <a:r>
              <a:rPr lang="en-US" sz="1800" dirty="0"/>
              <a:t> </a:t>
            </a:r>
            <a:r>
              <a:rPr lang="en-US" sz="1800" dirty="0" err="1"/>
              <a:t>informacije</a:t>
            </a:r>
            <a:r>
              <a:rPr lang="en-US" sz="1800" dirty="0"/>
              <a:t> </a:t>
            </a:r>
            <a:r>
              <a:rPr lang="en-US" sz="1800" dirty="0" err="1"/>
              <a:t>ranjivima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neovlašteno</a:t>
            </a:r>
            <a:r>
              <a:rPr lang="en-US" sz="1800" dirty="0"/>
              <a:t> </a:t>
            </a:r>
            <a:r>
              <a:rPr lang="en-US" sz="1800" dirty="0" err="1"/>
              <a:t>pristupanje</a:t>
            </a:r>
            <a:r>
              <a:rPr lang="en-US" sz="1800" dirty="0"/>
              <a:t>.</a:t>
            </a:r>
          </a:p>
          <a:p>
            <a:pPr lvl="1"/>
            <a:r>
              <a:rPr lang="en-US" sz="1800" dirty="0" err="1"/>
              <a:t>Zlonamjerni</a:t>
            </a:r>
            <a:r>
              <a:rPr lang="en-US" sz="1800" dirty="0"/>
              <a:t> </a:t>
            </a:r>
            <a:r>
              <a:rPr lang="en-US" sz="1800" dirty="0" err="1"/>
              <a:t>vanjski</a:t>
            </a:r>
            <a:r>
              <a:rPr lang="en-US" sz="1800" dirty="0"/>
              <a:t> </a:t>
            </a:r>
            <a:r>
              <a:rPr lang="en-US" sz="1800" dirty="0" err="1"/>
              <a:t>kriminalci</a:t>
            </a:r>
            <a:r>
              <a:rPr lang="en-US" sz="1800" dirty="0"/>
              <a:t>: </a:t>
            </a:r>
            <a:r>
              <a:rPr lang="en-US" sz="1800" dirty="0" err="1"/>
              <a:t>hakeri</a:t>
            </a:r>
            <a:r>
              <a:rPr lang="en-US" sz="1800" dirty="0"/>
              <a:t> </a:t>
            </a:r>
            <a:r>
              <a:rPr lang="en-US" sz="1800" dirty="0" err="1"/>
              <a:t>koriste</a:t>
            </a:r>
            <a:r>
              <a:rPr lang="en-US" sz="1800" dirty="0"/>
              <a:t> </a:t>
            </a:r>
            <a:r>
              <a:rPr lang="en-US" sz="1800" dirty="0" err="1"/>
              <a:t>različite</a:t>
            </a:r>
            <a:r>
              <a:rPr lang="en-US" sz="1800" dirty="0"/>
              <a:t> </a:t>
            </a:r>
            <a:r>
              <a:rPr lang="en-US" sz="1800" dirty="0" err="1"/>
              <a:t>metode</a:t>
            </a:r>
            <a:r>
              <a:rPr lang="en-US" sz="1800" dirty="0"/>
              <a:t> za </a:t>
            </a:r>
            <a:r>
              <a:rPr lang="en-US" sz="1800" dirty="0" err="1"/>
              <a:t>probijanje</a:t>
            </a:r>
            <a:r>
              <a:rPr lang="en-US" sz="1800" dirty="0"/>
              <a:t> </a:t>
            </a:r>
            <a:r>
              <a:rPr lang="en-US" sz="1800" dirty="0" err="1"/>
              <a:t>sustava</a:t>
            </a:r>
            <a:r>
              <a:rPr lang="en-US" sz="1800" dirty="0"/>
              <a:t>, </a:t>
            </a:r>
            <a:r>
              <a:rPr lang="en-US" sz="1800" dirty="0" err="1"/>
              <a:t>uključujući</a:t>
            </a:r>
            <a:r>
              <a:rPr lang="en-US" sz="1800" dirty="0"/>
              <a:t> </a:t>
            </a:r>
            <a:r>
              <a:rPr lang="en-US" sz="1800" dirty="0" err="1"/>
              <a:t>napade</a:t>
            </a:r>
            <a:r>
              <a:rPr lang="en-US" sz="1800" dirty="0"/>
              <a:t> </a:t>
            </a:r>
            <a:r>
              <a:rPr lang="en-US" sz="1800" dirty="0" err="1"/>
              <a:t>krađe</a:t>
            </a:r>
            <a:r>
              <a:rPr lang="en-US" sz="1800" dirty="0"/>
              <a:t> </a:t>
            </a:r>
            <a:r>
              <a:rPr lang="en-US" sz="1800" dirty="0" err="1"/>
              <a:t>identiteta</a:t>
            </a:r>
            <a:r>
              <a:rPr lang="en-US" sz="1800" dirty="0"/>
              <a:t>, </a:t>
            </a:r>
            <a:r>
              <a:rPr lang="en-US" sz="1800" dirty="0" err="1"/>
              <a:t>napade</a:t>
            </a:r>
            <a:r>
              <a:rPr lang="en-US" sz="1800" dirty="0"/>
              <a:t> </a:t>
            </a:r>
            <a:r>
              <a:rPr lang="en-US" sz="1800" dirty="0" err="1"/>
              <a:t>brutalnom</a:t>
            </a:r>
            <a:r>
              <a:rPr lang="en-US" sz="1800" dirty="0"/>
              <a:t> </a:t>
            </a:r>
            <a:r>
              <a:rPr lang="en-US" sz="1800" dirty="0" err="1"/>
              <a:t>silom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malware. Ovi </a:t>
            </a:r>
            <a:r>
              <a:rPr lang="en-US" sz="1800" dirty="0" err="1"/>
              <a:t>kibernetički</a:t>
            </a:r>
            <a:r>
              <a:rPr lang="en-US" sz="1800" dirty="0"/>
              <a:t> </a:t>
            </a:r>
            <a:r>
              <a:rPr lang="en-US" sz="1800" dirty="0" err="1"/>
              <a:t>kriminalci</a:t>
            </a:r>
            <a:r>
              <a:rPr lang="en-US" sz="1800" dirty="0"/>
              <a:t> </a:t>
            </a:r>
            <a:r>
              <a:rPr lang="en-US" sz="1800" dirty="0" err="1"/>
              <a:t>iskorištavaju</a:t>
            </a:r>
            <a:r>
              <a:rPr lang="en-US" sz="1800" dirty="0"/>
              <a:t> </a:t>
            </a:r>
            <a:r>
              <a:rPr lang="en-US" sz="1800" dirty="0" err="1"/>
              <a:t>ranjivosti</a:t>
            </a:r>
            <a:r>
              <a:rPr lang="en-US" sz="1800" dirty="0"/>
              <a:t> u </a:t>
            </a:r>
            <a:r>
              <a:rPr lang="en-US" sz="1800" dirty="0" err="1"/>
              <a:t>softveru</a:t>
            </a:r>
            <a:r>
              <a:rPr lang="en-US" sz="1800" dirty="0"/>
              <a:t>, </a:t>
            </a:r>
            <a:r>
              <a:rPr lang="en-US" sz="1800" dirty="0" err="1"/>
              <a:t>mrežama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ponašanju</a:t>
            </a:r>
            <a:r>
              <a:rPr lang="en-US" sz="1800" dirty="0"/>
              <a:t> </a:t>
            </a:r>
            <a:r>
              <a:rPr lang="en-US" sz="1800" dirty="0" err="1"/>
              <a:t>korisnika</a:t>
            </a:r>
            <a:r>
              <a:rPr lang="en-US" sz="1800" dirty="0"/>
              <a:t> </a:t>
            </a:r>
            <a:r>
              <a:rPr lang="en-US" sz="1800" dirty="0" err="1"/>
              <a:t>kako</a:t>
            </a:r>
            <a:r>
              <a:rPr lang="en-US" sz="1800" dirty="0"/>
              <a:t> bi </a:t>
            </a:r>
            <a:r>
              <a:rPr lang="en-US" sz="1800" dirty="0" err="1"/>
              <a:t>dobili</a:t>
            </a:r>
            <a:r>
              <a:rPr lang="en-US" sz="1800" dirty="0"/>
              <a:t> </a:t>
            </a:r>
            <a:r>
              <a:rPr lang="en-US" sz="1800" dirty="0" err="1"/>
              <a:t>pristup</a:t>
            </a:r>
            <a:r>
              <a:rPr lang="en-US" sz="1800" dirty="0"/>
              <a:t> </a:t>
            </a:r>
            <a:r>
              <a:rPr lang="en-US" sz="1800" dirty="0" err="1"/>
              <a:t>osjetljivim</a:t>
            </a:r>
            <a:r>
              <a:rPr lang="en-US" sz="1800" dirty="0"/>
              <a:t> </a:t>
            </a:r>
            <a:r>
              <a:rPr lang="en-US" sz="1800" dirty="0" err="1"/>
              <a:t>podacima</a:t>
            </a:r>
            <a:r>
              <a:rPr lang="en-US" sz="1800" dirty="0"/>
              <a:t>.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146199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73426-124A-64B2-586E-43BFCDF76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Curenje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43703-1FD9-8A87-E7A2-232C3D4A4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Prema Kaspersky (</a:t>
            </a:r>
            <a:r>
              <a:rPr lang="en-US" sz="2000" dirty="0" err="1"/>
              <a:t>n.d.a</a:t>
            </a:r>
            <a:r>
              <a:rPr lang="en-US" sz="2000" dirty="0"/>
              <a:t>), </a:t>
            </a:r>
            <a:r>
              <a:rPr lang="en-US" sz="2000" dirty="0" err="1"/>
              <a:t>uobičajene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se </a:t>
            </a:r>
            <a:r>
              <a:rPr lang="en-US" sz="2000" dirty="0" err="1"/>
              <a:t>koriste</a:t>
            </a:r>
            <a:r>
              <a:rPr lang="en-US" sz="2000" dirty="0"/>
              <a:t> u </a:t>
            </a:r>
            <a:r>
              <a:rPr lang="en-US" sz="2000" dirty="0" err="1"/>
              <a:t>povredama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uključuju</a:t>
            </a:r>
            <a:r>
              <a:rPr lang="en-US" sz="2000" dirty="0"/>
              <a:t> phishing, </a:t>
            </a:r>
            <a:r>
              <a:rPr lang="en-US" sz="2000" dirty="0" err="1"/>
              <a:t>gdje</a:t>
            </a:r>
            <a:r>
              <a:rPr lang="en-US" sz="2000" dirty="0"/>
              <a:t> </a:t>
            </a:r>
            <a:r>
              <a:rPr lang="en-US" sz="2000" dirty="0" err="1"/>
              <a:t>kibernetički</a:t>
            </a:r>
            <a:r>
              <a:rPr lang="en-US" sz="2000" dirty="0"/>
              <a:t> </a:t>
            </a:r>
            <a:r>
              <a:rPr lang="en-US" sz="2000" dirty="0" err="1"/>
              <a:t>kriminalci</a:t>
            </a:r>
            <a:r>
              <a:rPr lang="en-US" sz="2000" dirty="0"/>
              <a:t> </a:t>
            </a:r>
            <a:r>
              <a:rPr lang="en-US" sz="2000" dirty="0" err="1"/>
              <a:t>lažno</a:t>
            </a:r>
            <a:r>
              <a:rPr lang="en-US" sz="2000" dirty="0"/>
              <a:t> </a:t>
            </a:r>
            <a:r>
              <a:rPr lang="en-US" sz="2000" dirty="0" err="1"/>
              <a:t>predstavljaju</a:t>
            </a:r>
            <a:r>
              <a:rPr lang="en-US" sz="2000" dirty="0"/>
              <a:t> </a:t>
            </a:r>
            <a:r>
              <a:rPr lang="en-US" sz="2000" dirty="0" err="1"/>
              <a:t>povjerljive</a:t>
            </a:r>
            <a:r>
              <a:rPr lang="en-US" sz="2000" dirty="0"/>
              <a:t> </a:t>
            </a:r>
            <a:r>
              <a:rPr lang="en-US" sz="2000" dirty="0" err="1"/>
              <a:t>subjekte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bi </a:t>
            </a:r>
            <a:r>
              <a:rPr lang="en-US" sz="2000" dirty="0" err="1"/>
              <a:t>prevarili</a:t>
            </a:r>
            <a:r>
              <a:rPr lang="en-US" sz="2000" dirty="0"/>
              <a:t> </a:t>
            </a:r>
            <a:r>
              <a:rPr lang="en-US" sz="2000" dirty="0" err="1"/>
              <a:t>pojedince</a:t>
            </a:r>
            <a:r>
              <a:rPr lang="en-US" sz="2000" dirty="0"/>
              <a:t> da </a:t>
            </a:r>
            <a:r>
              <a:rPr lang="en-US" sz="2000" dirty="0" err="1"/>
              <a:t>otkriju</a:t>
            </a:r>
            <a:r>
              <a:rPr lang="en-US" sz="2000" dirty="0"/>
              <a:t> </a:t>
            </a:r>
            <a:r>
              <a:rPr lang="en-US" sz="2000" dirty="0" err="1"/>
              <a:t>osjetljive</a:t>
            </a:r>
            <a:r>
              <a:rPr lang="en-US" sz="2000" dirty="0"/>
              <a:t> </a:t>
            </a:r>
            <a:r>
              <a:rPr lang="en-US" sz="2000" dirty="0" err="1"/>
              <a:t>informacije</a:t>
            </a:r>
            <a:r>
              <a:rPr lang="en-US" sz="2000" dirty="0"/>
              <a:t>.</a:t>
            </a:r>
          </a:p>
          <a:p>
            <a:r>
              <a:rPr lang="en-US" sz="2000" dirty="0"/>
              <a:t>Druga </a:t>
            </a:r>
            <a:r>
              <a:rPr lang="en-US" sz="2000" dirty="0" err="1"/>
              <a:t>metoda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napadi</a:t>
            </a:r>
            <a:r>
              <a:rPr lang="en-US" sz="2000" dirty="0"/>
              <a:t> </a:t>
            </a:r>
            <a:r>
              <a:rPr lang="en-US" sz="2000" dirty="0" err="1"/>
              <a:t>brutalnom</a:t>
            </a:r>
            <a:r>
              <a:rPr lang="en-US" sz="2000" dirty="0"/>
              <a:t> </a:t>
            </a:r>
            <a:r>
              <a:rPr lang="en-US" sz="2000" dirty="0" err="1"/>
              <a:t>silom</a:t>
            </a:r>
            <a:r>
              <a:rPr lang="en-US" sz="2000" dirty="0"/>
              <a:t>, </a:t>
            </a:r>
            <a:r>
              <a:rPr lang="en-US" sz="2000" dirty="0" err="1"/>
              <a:t>gdje</a:t>
            </a:r>
            <a:r>
              <a:rPr lang="en-US" sz="2000" dirty="0"/>
              <a:t> </a:t>
            </a:r>
            <a:r>
              <a:rPr lang="en-US" sz="2000" dirty="0" err="1"/>
              <a:t>hakeri</a:t>
            </a:r>
            <a:r>
              <a:rPr lang="en-US" sz="2000" dirty="0"/>
              <a:t> </a:t>
            </a:r>
            <a:r>
              <a:rPr lang="en-US" sz="2000" dirty="0" err="1"/>
              <a:t>koriste</a:t>
            </a:r>
            <a:r>
              <a:rPr lang="en-US" sz="2000" dirty="0"/>
              <a:t> </a:t>
            </a:r>
            <a:r>
              <a:rPr lang="en-US" sz="2000" dirty="0" err="1"/>
              <a:t>softver</a:t>
            </a:r>
            <a:r>
              <a:rPr lang="en-US" sz="2000" dirty="0"/>
              <a:t> za </a:t>
            </a:r>
            <a:r>
              <a:rPr lang="en-US" sz="2000" dirty="0" err="1"/>
              <a:t>opetovano</a:t>
            </a:r>
            <a:r>
              <a:rPr lang="en-US" sz="2000" dirty="0"/>
              <a:t> </a:t>
            </a:r>
            <a:r>
              <a:rPr lang="en-US" sz="2000" dirty="0" err="1"/>
              <a:t>pogađanje</a:t>
            </a:r>
            <a:r>
              <a:rPr lang="en-US" sz="2000" dirty="0"/>
              <a:t> </a:t>
            </a:r>
            <a:r>
              <a:rPr lang="en-US" sz="2000" dirty="0" err="1"/>
              <a:t>lozinki</a:t>
            </a:r>
            <a:r>
              <a:rPr lang="en-US" sz="2000" dirty="0"/>
              <a:t>, </a:t>
            </a:r>
            <a:r>
              <a:rPr lang="en-US" sz="2000" dirty="0" err="1"/>
              <a:t>iskorištavajući</a:t>
            </a:r>
            <a:r>
              <a:rPr lang="en-US" sz="2000" dirty="0"/>
              <a:t> </a:t>
            </a:r>
            <a:r>
              <a:rPr lang="en-US" sz="2000" dirty="0" err="1"/>
              <a:t>slabe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ponovno</a:t>
            </a:r>
            <a:r>
              <a:rPr lang="en-US" sz="2000" dirty="0"/>
              <a:t> </a:t>
            </a:r>
            <a:r>
              <a:rPr lang="en-US" sz="2000" dirty="0" err="1"/>
              <a:t>korištene</a:t>
            </a:r>
            <a:r>
              <a:rPr lang="en-US" sz="2000" dirty="0"/>
              <a:t> </a:t>
            </a:r>
            <a:r>
              <a:rPr lang="en-US" sz="2000" dirty="0" err="1"/>
              <a:t>vjerodajnice</a:t>
            </a:r>
            <a:r>
              <a:rPr lang="en-US" sz="2000" dirty="0"/>
              <a:t> za </a:t>
            </a:r>
            <a:r>
              <a:rPr lang="en-US" sz="2000" dirty="0" err="1"/>
              <a:t>dobivanje</a:t>
            </a:r>
            <a:r>
              <a:rPr lang="en-US" sz="2000" dirty="0"/>
              <a:t> </a:t>
            </a:r>
            <a:r>
              <a:rPr lang="en-US" sz="2000" dirty="0" err="1"/>
              <a:t>neovlaštenog</a:t>
            </a:r>
            <a:r>
              <a:rPr lang="en-US" sz="2000" dirty="0"/>
              <a:t> </a:t>
            </a:r>
            <a:r>
              <a:rPr lang="en-US" sz="2000" dirty="0" err="1"/>
              <a:t>pristupa</a:t>
            </a:r>
            <a:r>
              <a:rPr lang="en-US" sz="2000" dirty="0"/>
              <a:t> </a:t>
            </a:r>
            <a:r>
              <a:rPr lang="en-US" sz="2000" dirty="0" err="1"/>
              <a:t>računima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Osim</a:t>
            </a:r>
            <a:r>
              <a:rPr lang="en-US" sz="2000" dirty="0"/>
              <a:t> toga, </a:t>
            </a:r>
            <a:r>
              <a:rPr lang="en-US" sz="2000" dirty="0" err="1"/>
              <a:t>zlonamjerni</a:t>
            </a:r>
            <a:r>
              <a:rPr lang="en-US" sz="2000" dirty="0"/>
              <a:t> </a:t>
            </a:r>
            <a:r>
              <a:rPr lang="en-US" sz="2000" dirty="0" err="1"/>
              <a:t>softver</a:t>
            </a:r>
            <a:r>
              <a:rPr lang="en-US" sz="2000" dirty="0"/>
              <a:t>, </a:t>
            </a:r>
            <a:r>
              <a:rPr lang="en-US" sz="2000" dirty="0" err="1"/>
              <a:t>poput</a:t>
            </a:r>
            <a:r>
              <a:rPr lang="en-US" sz="2000" dirty="0"/>
              <a:t> </a:t>
            </a:r>
            <a:r>
              <a:rPr lang="en-US" sz="2000" dirty="0" err="1"/>
              <a:t>špijunskog</a:t>
            </a:r>
            <a:r>
              <a:rPr lang="en-US" sz="2000" dirty="0"/>
              <a:t> </a:t>
            </a:r>
            <a:r>
              <a:rPr lang="en-US" sz="2000" dirty="0" err="1"/>
              <a:t>softvera</a:t>
            </a:r>
            <a:r>
              <a:rPr lang="en-US" sz="2000" dirty="0"/>
              <a:t>, </a:t>
            </a:r>
            <a:r>
              <a:rPr lang="en-US" sz="2000" dirty="0" err="1"/>
              <a:t>koristi</a:t>
            </a:r>
            <a:r>
              <a:rPr lang="en-US" sz="2000" dirty="0"/>
              <a:t> se za </a:t>
            </a:r>
            <a:r>
              <a:rPr lang="en-US" sz="2000" dirty="0" err="1"/>
              <a:t>infiltraciju</a:t>
            </a:r>
            <a:r>
              <a:rPr lang="en-US" sz="2000" dirty="0"/>
              <a:t> u </a:t>
            </a:r>
            <a:r>
              <a:rPr lang="en-US" sz="2000" dirty="0" err="1"/>
              <a:t>sustave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neotkrivenu</a:t>
            </a:r>
            <a:r>
              <a:rPr lang="en-US" sz="2000" dirty="0"/>
              <a:t> </a:t>
            </a:r>
            <a:r>
              <a:rPr lang="en-US" sz="2000" dirty="0" err="1"/>
              <a:t>krađu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Ljudska</a:t>
            </a:r>
            <a:r>
              <a:rPr lang="en-US" sz="2000" dirty="0"/>
              <a:t> </a:t>
            </a:r>
            <a:r>
              <a:rPr lang="en-US" sz="2000" dirty="0" err="1"/>
              <a:t>pogreška</a:t>
            </a:r>
            <a:r>
              <a:rPr lang="en-US" sz="2000" dirty="0"/>
              <a:t> </a:t>
            </a:r>
            <a:r>
              <a:rPr lang="en-US" sz="2000" dirty="0" err="1"/>
              <a:t>odgovorna</a:t>
            </a:r>
            <a:r>
              <a:rPr lang="en-US" sz="2000" dirty="0"/>
              <a:t> je za 95% </a:t>
            </a:r>
            <a:r>
              <a:rPr lang="en-US" sz="2000" dirty="0" err="1"/>
              <a:t>svih</a:t>
            </a:r>
            <a:r>
              <a:rPr lang="en-US" sz="2000" dirty="0"/>
              <a:t> </a:t>
            </a:r>
            <a:r>
              <a:rPr lang="en-US" sz="2000" dirty="0" err="1"/>
              <a:t>povreda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(</a:t>
            </a:r>
            <a:r>
              <a:rPr lang="en-US" sz="2000" dirty="0" err="1"/>
              <a:t>Cybernews</a:t>
            </a:r>
            <a:r>
              <a:rPr lang="en-US" sz="2000" dirty="0"/>
              <a:t>, 2022.).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788797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3942F-9B50-29BA-7235-803FF8A66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Curenje podataka - primjeri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6E657-0326-ED46-6B41-A3C424FA4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rgbClr val="1065AB"/>
                </a:solidFill>
              </a:rPr>
              <a:t>Yahoo (2013.-2014.): </a:t>
            </a:r>
            <a:r>
              <a:rPr lang="en-US" sz="2000" dirty="0" err="1"/>
              <a:t>jedna</a:t>
            </a:r>
            <a:r>
              <a:rPr lang="en-US" sz="2000" dirty="0"/>
              <a:t> od </a:t>
            </a:r>
            <a:r>
              <a:rPr lang="en-US" sz="2000" dirty="0" err="1"/>
              <a:t>najvećih</a:t>
            </a:r>
            <a:r>
              <a:rPr lang="en-US" sz="2000" dirty="0"/>
              <a:t> </a:t>
            </a:r>
            <a:r>
              <a:rPr lang="en-US" sz="2000" dirty="0" err="1"/>
              <a:t>povreda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u </a:t>
            </a:r>
            <a:r>
              <a:rPr lang="en-US" sz="2000" dirty="0" err="1"/>
              <a:t>povijesti</a:t>
            </a:r>
            <a:r>
              <a:rPr lang="en-US" sz="2000" dirty="0"/>
              <a:t>,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svih</a:t>
            </a:r>
            <a:r>
              <a:rPr lang="en-US" sz="2000" dirty="0"/>
              <a:t> tri </a:t>
            </a:r>
            <a:r>
              <a:rPr lang="en-US" sz="2000" dirty="0" err="1"/>
              <a:t>milijarde</a:t>
            </a:r>
            <a:r>
              <a:rPr lang="en-US" sz="2000" dirty="0"/>
              <a:t> </a:t>
            </a:r>
            <a:r>
              <a:rPr lang="en-US" sz="2000" dirty="0" err="1"/>
              <a:t>njegovih</a:t>
            </a:r>
            <a:r>
              <a:rPr lang="en-US" sz="2000" dirty="0"/>
              <a:t> </a:t>
            </a:r>
            <a:r>
              <a:rPr lang="en-US" sz="2000" dirty="0" err="1"/>
              <a:t>korisničkih</a:t>
            </a:r>
            <a:r>
              <a:rPr lang="en-US" sz="2000" dirty="0"/>
              <a:t> </a:t>
            </a:r>
            <a:r>
              <a:rPr lang="en-US" sz="2000" dirty="0" err="1"/>
              <a:t>računa</a:t>
            </a:r>
            <a:r>
              <a:rPr lang="en-US" sz="2000" dirty="0"/>
              <a:t> </a:t>
            </a:r>
            <a:r>
              <a:rPr lang="en-US" sz="2000" dirty="0" err="1"/>
              <a:t>kompromitiranih</a:t>
            </a:r>
            <a:r>
              <a:rPr lang="en-US" sz="2000" dirty="0"/>
              <a:t> 2013. Ova </a:t>
            </a:r>
            <a:r>
              <a:rPr lang="en-US" sz="2000" dirty="0" err="1"/>
              <a:t>povreda</a:t>
            </a:r>
            <a:r>
              <a:rPr lang="en-US" sz="2000" dirty="0"/>
              <a:t> </a:t>
            </a:r>
            <a:r>
              <a:rPr lang="en-US" sz="2000" dirty="0" err="1"/>
              <a:t>otkrila</a:t>
            </a:r>
            <a:r>
              <a:rPr lang="en-US" sz="2000" dirty="0"/>
              <a:t> je </a:t>
            </a:r>
            <a:r>
              <a:rPr lang="en-US" sz="2000" dirty="0" err="1"/>
              <a:t>imena</a:t>
            </a:r>
            <a:r>
              <a:rPr lang="en-US" sz="2000" dirty="0"/>
              <a:t>, </a:t>
            </a:r>
            <a:r>
              <a:rPr lang="en-US" sz="2000" dirty="0" err="1"/>
              <a:t>adrese</a:t>
            </a:r>
            <a:r>
              <a:rPr lang="en-US" sz="2000" dirty="0"/>
              <a:t> e-</a:t>
            </a:r>
            <a:r>
              <a:rPr lang="en-US" sz="2000" dirty="0" err="1"/>
              <a:t>pošte</a:t>
            </a:r>
            <a:r>
              <a:rPr lang="en-US" sz="2000" dirty="0"/>
              <a:t>, </a:t>
            </a:r>
            <a:r>
              <a:rPr lang="en-US" sz="2000" dirty="0" err="1"/>
              <a:t>datume</a:t>
            </a:r>
            <a:r>
              <a:rPr lang="en-US" sz="2000" dirty="0"/>
              <a:t> </a:t>
            </a:r>
            <a:r>
              <a:rPr lang="en-US" sz="2000" dirty="0" err="1"/>
              <a:t>rođenja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sigurnosna</a:t>
            </a:r>
            <a:r>
              <a:rPr lang="en-US" sz="2000" dirty="0"/>
              <a:t> </a:t>
            </a:r>
            <a:r>
              <a:rPr lang="en-US" sz="2000" dirty="0" err="1"/>
              <a:t>pitanja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odgovore</a:t>
            </a:r>
            <a:r>
              <a:rPr lang="en-US" sz="2000" dirty="0"/>
              <a:t>.</a:t>
            </a:r>
          </a:p>
          <a:p>
            <a:r>
              <a:rPr lang="en-US" sz="2000" b="1" dirty="0">
                <a:solidFill>
                  <a:srgbClr val="1065AB"/>
                </a:solidFill>
              </a:rPr>
              <a:t>Marriott International (2018.): </a:t>
            </a:r>
            <a:r>
              <a:rPr lang="en-US" sz="2000" dirty="0"/>
              <a:t>Marriott je </a:t>
            </a:r>
            <a:r>
              <a:rPr lang="en-US" sz="2000" dirty="0" err="1"/>
              <a:t>najavio</a:t>
            </a:r>
            <a:r>
              <a:rPr lang="en-US" sz="2000" dirty="0"/>
              <a:t> </a:t>
            </a:r>
            <a:r>
              <a:rPr lang="en-US" sz="2000" dirty="0" err="1"/>
              <a:t>kršenje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utječe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približno</a:t>
            </a:r>
            <a:r>
              <a:rPr lang="en-US" sz="2000" dirty="0"/>
              <a:t> 500 </a:t>
            </a:r>
            <a:r>
              <a:rPr lang="en-US" sz="2000" dirty="0" err="1"/>
              <a:t>milijuna</a:t>
            </a:r>
            <a:r>
              <a:rPr lang="en-US" sz="2000" dirty="0"/>
              <a:t> </a:t>
            </a:r>
            <a:r>
              <a:rPr lang="en-US" sz="2000" dirty="0" err="1"/>
              <a:t>gostiju</a:t>
            </a:r>
            <a:r>
              <a:rPr lang="en-US" sz="2000" dirty="0"/>
              <a:t>. </a:t>
            </a:r>
            <a:r>
              <a:rPr lang="en-US" sz="2000" dirty="0" err="1"/>
              <a:t>Hakeri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imali</a:t>
            </a:r>
            <a:r>
              <a:rPr lang="en-US" sz="2000" dirty="0"/>
              <a:t> </a:t>
            </a:r>
            <a:r>
              <a:rPr lang="en-US" sz="2000" dirty="0" err="1"/>
              <a:t>pristup</a:t>
            </a:r>
            <a:r>
              <a:rPr lang="en-US" sz="2000" dirty="0"/>
              <a:t> </a:t>
            </a:r>
            <a:r>
              <a:rPr lang="en-US" sz="2000" dirty="0" err="1"/>
              <a:t>bazi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rezervacija</a:t>
            </a:r>
            <a:r>
              <a:rPr lang="en-US" sz="2000" dirty="0"/>
              <a:t> </a:t>
            </a:r>
            <a:r>
              <a:rPr lang="en-US" sz="2000" dirty="0" err="1"/>
              <a:t>gostiju</a:t>
            </a:r>
            <a:r>
              <a:rPr lang="en-US" sz="2000" dirty="0"/>
              <a:t> Starwood, </a:t>
            </a:r>
            <a:r>
              <a:rPr lang="en-US" sz="2000" dirty="0" err="1"/>
              <a:t>izlažući</a:t>
            </a:r>
            <a:r>
              <a:rPr lang="en-US" sz="2000" dirty="0"/>
              <a:t> </a:t>
            </a:r>
            <a:r>
              <a:rPr lang="en-US" sz="2000" dirty="0" err="1"/>
              <a:t>osobne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</a:t>
            </a:r>
            <a:r>
              <a:rPr lang="en-US" sz="2000" dirty="0" err="1"/>
              <a:t>poput</a:t>
            </a:r>
            <a:r>
              <a:rPr lang="en-US" sz="2000" dirty="0"/>
              <a:t> </a:t>
            </a:r>
            <a:r>
              <a:rPr lang="en-US" sz="2000" dirty="0" err="1"/>
              <a:t>imena</a:t>
            </a:r>
            <a:r>
              <a:rPr lang="en-US" sz="2000" dirty="0"/>
              <a:t>, </a:t>
            </a:r>
            <a:r>
              <a:rPr lang="en-US" sz="2000" dirty="0" err="1"/>
              <a:t>adresa</a:t>
            </a:r>
            <a:r>
              <a:rPr lang="en-US" sz="2000" dirty="0"/>
              <a:t>, </a:t>
            </a:r>
            <a:r>
              <a:rPr lang="en-US" sz="2000" dirty="0" err="1"/>
              <a:t>telefonskih</a:t>
            </a:r>
            <a:r>
              <a:rPr lang="en-US" sz="2000" dirty="0"/>
              <a:t> </a:t>
            </a:r>
            <a:r>
              <a:rPr lang="en-US" sz="2000" dirty="0" err="1"/>
              <a:t>brojeva</a:t>
            </a:r>
            <a:r>
              <a:rPr lang="en-US" sz="2000" dirty="0"/>
              <a:t>, </a:t>
            </a:r>
            <a:r>
              <a:rPr lang="en-US" sz="2000" dirty="0" err="1"/>
              <a:t>adresa</a:t>
            </a:r>
            <a:r>
              <a:rPr lang="en-US" sz="2000" dirty="0"/>
              <a:t> e-</a:t>
            </a:r>
            <a:r>
              <a:rPr lang="en-US" sz="2000" dirty="0" err="1"/>
              <a:t>pošte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brojeva</a:t>
            </a:r>
            <a:r>
              <a:rPr lang="en-US" sz="2000" dirty="0"/>
              <a:t> </a:t>
            </a:r>
            <a:r>
              <a:rPr lang="en-US" sz="2000" dirty="0" err="1"/>
              <a:t>putovnica</a:t>
            </a:r>
            <a:r>
              <a:rPr lang="en-US" sz="2000" dirty="0"/>
              <a:t>.</a:t>
            </a:r>
          </a:p>
          <a:p>
            <a:r>
              <a:rPr lang="en-US" sz="2000" b="1" dirty="0">
                <a:solidFill>
                  <a:srgbClr val="1065AB"/>
                </a:solidFill>
              </a:rPr>
              <a:t>Adult Friend Finder (2016.): </a:t>
            </a:r>
            <a:r>
              <a:rPr lang="en-US" sz="2000" dirty="0" err="1"/>
              <a:t>Kršenje</a:t>
            </a:r>
            <a:r>
              <a:rPr lang="en-US" sz="2000" dirty="0"/>
              <a:t> Adult Friend Finder </a:t>
            </a:r>
            <a:r>
              <a:rPr lang="en-US" sz="2000" dirty="0" err="1"/>
              <a:t>razotkrilo</a:t>
            </a:r>
            <a:r>
              <a:rPr lang="en-US" sz="2000" dirty="0"/>
              <a:t> je </a:t>
            </a:r>
            <a:r>
              <a:rPr lang="en-US" sz="2000" dirty="0" err="1"/>
              <a:t>osobne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412 </a:t>
            </a:r>
            <a:r>
              <a:rPr lang="en-US" sz="2000" dirty="0" err="1"/>
              <a:t>milijuna</a:t>
            </a:r>
            <a:r>
              <a:rPr lang="en-US" sz="2000" dirty="0"/>
              <a:t> </a:t>
            </a:r>
            <a:r>
              <a:rPr lang="en-US" sz="2000" dirty="0" err="1"/>
              <a:t>računa</a:t>
            </a:r>
            <a:r>
              <a:rPr lang="en-US" sz="2000" dirty="0"/>
              <a:t>, </a:t>
            </a:r>
            <a:r>
              <a:rPr lang="en-US" sz="2000" dirty="0" err="1"/>
              <a:t>uključujući</a:t>
            </a:r>
            <a:r>
              <a:rPr lang="en-US" sz="2000" dirty="0"/>
              <a:t> </a:t>
            </a:r>
            <a:r>
              <a:rPr lang="en-US" sz="2000" dirty="0" err="1"/>
              <a:t>imena</a:t>
            </a:r>
            <a:r>
              <a:rPr lang="en-US" sz="2000" dirty="0"/>
              <a:t>, </a:t>
            </a:r>
            <a:r>
              <a:rPr lang="en-US" sz="2000" dirty="0" err="1"/>
              <a:t>adrese</a:t>
            </a:r>
            <a:r>
              <a:rPr lang="en-US" sz="2000" dirty="0"/>
              <a:t> e-</a:t>
            </a:r>
            <a:r>
              <a:rPr lang="en-US" sz="2000" dirty="0" err="1"/>
              <a:t>pošte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lozinke</a:t>
            </a:r>
            <a:r>
              <a:rPr lang="en-US" sz="2000" dirty="0"/>
              <a:t>, od </a:t>
            </a:r>
            <a:r>
              <a:rPr lang="en-US" sz="2000" dirty="0" err="1"/>
              <a:t>kojih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mnoge</a:t>
            </a:r>
            <a:r>
              <a:rPr lang="en-US" sz="2000" dirty="0"/>
              <a:t> bile </a:t>
            </a:r>
            <a:r>
              <a:rPr lang="en-US" sz="2000" dirty="0" err="1"/>
              <a:t>loše</a:t>
            </a:r>
            <a:r>
              <a:rPr lang="en-US" sz="2000" dirty="0"/>
              <a:t> </a:t>
            </a:r>
            <a:r>
              <a:rPr lang="en-US" sz="2000" dirty="0" err="1"/>
              <a:t>šifrirane</a:t>
            </a:r>
            <a:r>
              <a:rPr lang="en-US" sz="2000" dirty="0"/>
              <a:t>.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MySpace</a:t>
            </a:r>
            <a:r>
              <a:rPr lang="en-US" sz="2000" b="1" dirty="0">
                <a:solidFill>
                  <a:srgbClr val="1065AB"/>
                </a:solidFill>
              </a:rPr>
              <a:t> (2013.): </a:t>
            </a:r>
            <a:r>
              <a:rPr lang="en-US" sz="2000" dirty="0" err="1"/>
              <a:t>Povreda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MySpacea</a:t>
            </a:r>
            <a:r>
              <a:rPr lang="en-US" sz="2000" dirty="0"/>
              <a:t>, </a:t>
            </a:r>
            <a:r>
              <a:rPr lang="en-US" sz="2000" dirty="0" err="1"/>
              <a:t>koja</a:t>
            </a:r>
            <a:r>
              <a:rPr lang="en-US" sz="2000" dirty="0"/>
              <a:t> se </a:t>
            </a:r>
            <a:r>
              <a:rPr lang="en-US" sz="2000" dirty="0" err="1"/>
              <a:t>dogodila</a:t>
            </a:r>
            <a:r>
              <a:rPr lang="en-US" sz="2000" dirty="0"/>
              <a:t> 2013., </a:t>
            </a:r>
            <a:r>
              <a:rPr lang="en-US" sz="2000" dirty="0" err="1"/>
              <a:t>rezultirala</a:t>
            </a:r>
            <a:r>
              <a:rPr lang="en-US" sz="2000" dirty="0"/>
              <a:t> je </a:t>
            </a:r>
            <a:r>
              <a:rPr lang="en-US" sz="2000" dirty="0" err="1"/>
              <a:t>izlaganjem</a:t>
            </a:r>
            <a:r>
              <a:rPr lang="en-US" sz="2000" dirty="0"/>
              <a:t> </a:t>
            </a:r>
            <a:r>
              <a:rPr lang="en-US" sz="2000" dirty="0" err="1"/>
              <a:t>više</a:t>
            </a:r>
            <a:r>
              <a:rPr lang="en-US" sz="2000" dirty="0"/>
              <a:t> od 360 </a:t>
            </a:r>
            <a:r>
              <a:rPr lang="en-US" sz="2000" dirty="0" err="1"/>
              <a:t>milijuna</a:t>
            </a:r>
            <a:r>
              <a:rPr lang="en-US" sz="2000" dirty="0"/>
              <a:t> </a:t>
            </a:r>
            <a:r>
              <a:rPr lang="en-US" sz="2000" dirty="0" err="1"/>
              <a:t>korisničkih</a:t>
            </a:r>
            <a:r>
              <a:rPr lang="en-US" sz="2000" dirty="0"/>
              <a:t> </a:t>
            </a:r>
            <a:r>
              <a:rPr lang="en-US" sz="2000" dirty="0" err="1"/>
              <a:t>računa</a:t>
            </a:r>
            <a:r>
              <a:rPr lang="en-US" sz="2000" dirty="0"/>
              <a:t>. </a:t>
            </a:r>
            <a:r>
              <a:rPr lang="en-US" sz="2000" dirty="0" err="1"/>
              <a:t>Podaci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uključivali</a:t>
            </a:r>
            <a:r>
              <a:rPr lang="en-US" sz="2000" dirty="0"/>
              <a:t> </a:t>
            </a:r>
            <a:r>
              <a:rPr lang="en-US" sz="2000" dirty="0" err="1"/>
              <a:t>imena</a:t>
            </a:r>
            <a:r>
              <a:rPr lang="en-US" sz="2000" dirty="0"/>
              <a:t>, </a:t>
            </a:r>
            <a:r>
              <a:rPr lang="en-US" sz="2000" dirty="0" err="1"/>
              <a:t>adrese</a:t>
            </a:r>
            <a:r>
              <a:rPr lang="en-US" sz="2000" dirty="0"/>
              <a:t> e-</a:t>
            </a:r>
            <a:r>
              <a:rPr lang="en-US" sz="2000" dirty="0" err="1"/>
              <a:t>pošte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lozinke</a:t>
            </a:r>
            <a:r>
              <a:rPr lang="en-US" sz="2000" dirty="0"/>
              <a:t>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84867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3942F-9B50-29BA-7235-803FF8A66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Curenje podataka - primjeri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6E657-0326-ED46-6B41-A3C424FA4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rgbClr val="1065AB"/>
                </a:solidFill>
              </a:rPr>
              <a:t>LinkedIn (2021.): </a:t>
            </a:r>
            <a:r>
              <a:rPr lang="en-US" sz="2000" dirty="0"/>
              <a:t>U 2021. </a:t>
            </a:r>
            <a:r>
              <a:rPr lang="en-US" sz="2000" dirty="0" err="1"/>
              <a:t>osobni</a:t>
            </a:r>
            <a:r>
              <a:rPr lang="en-US" sz="2000" dirty="0"/>
              <a:t> </a:t>
            </a:r>
            <a:r>
              <a:rPr lang="en-US" sz="2000" dirty="0" err="1"/>
              <a:t>podaci</a:t>
            </a:r>
            <a:r>
              <a:rPr lang="en-US" sz="2000" dirty="0"/>
              <a:t> 700 </a:t>
            </a:r>
            <a:r>
              <a:rPr lang="en-US" sz="2000" dirty="0" err="1"/>
              <a:t>milijuna</a:t>
            </a:r>
            <a:r>
              <a:rPr lang="en-US" sz="2000" dirty="0"/>
              <a:t> </a:t>
            </a:r>
            <a:r>
              <a:rPr lang="en-US" sz="2000" dirty="0" err="1"/>
              <a:t>korisnika</a:t>
            </a:r>
            <a:r>
              <a:rPr lang="en-US" sz="2000" dirty="0"/>
              <a:t> </a:t>
            </a:r>
            <a:r>
              <a:rPr lang="en-US" sz="2000" dirty="0" err="1"/>
              <a:t>LinkedIna</a:t>
            </a:r>
            <a:r>
              <a:rPr lang="en-US" sz="2000" dirty="0"/>
              <a:t> </a:t>
            </a:r>
            <a:r>
              <a:rPr lang="en-US" sz="2000" dirty="0" err="1"/>
              <a:t>objavljeni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forumu</a:t>
            </a:r>
            <a:r>
              <a:rPr lang="en-US" sz="2000" dirty="0"/>
              <a:t> </a:t>
            </a:r>
            <a:r>
              <a:rPr lang="hr-HR" sz="2000" dirty="0" err="1"/>
              <a:t>dark</a:t>
            </a:r>
            <a:r>
              <a:rPr lang="en-US" sz="2000" dirty="0"/>
              <a:t> </a:t>
            </a:r>
            <a:r>
              <a:rPr lang="en-US" sz="2000" dirty="0" err="1"/>
              <a:t>weba</a:t>
            </a:r>
            <a:r>
              <a:rPr lang="en-US" sz="2000" dirty="0"/>
              <a:t>.</a:t>
            </a:r>
          </a:p>
          <a:p>
            <a:r>
              <a:rPr lang="en-US" sz="2000" b="1" dirty="0">
                <a:solidFill>
                  <a:srgbClr val="1065AB"/>
                </a:solidFill>
              </a:rPr>
              <a:t>Equifax (2017.): </a:t>
            </a:r>
            <a:r>
              <a:rPr lang="en-US" sz="2000" dirty="0"/>
              <a:t>Ova </a:t>
            </a:r>
            <a:r>
              <a:rPr lang="en-US" sz="2000" dirty="0" err="1"/>
              <a:t>povreda</a:t>
            </a:r>
            <a:r>
              <a:rPr lang="en-US" sz="2000" dirty="0"/>
              <a:t> </a:t>
            </a:r>
            <a:r>
              <a:rPr lang="en-US" sz="2000" dirty="0" err="1"/>
              <a:t>razotkrila</a:t>
            </a:r>
            <a:r>
              <a:rPr lang="en-US" sz="2000" dirty="0"/>
              <a:t> je </a:t>
            </a:r>
            <a:r>
              <a:rPr lang="en-US" sz="2000" dirty="0" err="1"/>
              <a:t>osobne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</a:t>
            </a:r>
            <a:r>
              <a:rPr lang="en-US" sz="2000" dirty="0" err="1"/>
              <a:t>gotovo</a:t>
            </a:r>
            <a:r>
              <a:rPr lang="en-US" sz="2000" dirty="0"/>
              <a:t> 148 </a:t>
            </a:r>
            <a:r>
              <a:rPr lang="en-US" sz="2000" dirty="0" err="1"/>
              <a:t>milijuna</a:t>
            </a:r>
            <a:r>
              <a:rPr lang="en-US" sz="2000" dirty="0"/>
              <a:t> </a:t>
            </a:r>
            <a:r>
              <a:rPr lang="en-US" sz="2000" dirty="0" err="1"/>
              <a:t>Amerikanaca</a:t>
            </a:r>
            <a:r>
              <a:rPr lang="en-US" sz="2000" dirty="0"/>
              <a:t>, 15,2 </a:t>
            </a:r>
            <a:r>
              <a:rPr lang="en-US" sz="2000" dirty="0" err="1"/>
              <a:t>milijuna</a:t>
            </a:r>
            <a:r>
              <a:rPr lang="en-US" sz="2000" dirty="0"/>
              <a:t> </a:t>
            </a:r>
            <a:r>
              <a:rPr lang="en-US" sz="2000" dirty="0" err="1"/>
              <a:t>Britanaca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19 000 </a:t>
            </a:r>
            <a:r>
              <a:rPr lang="en-US" sz="2000" dirty="0" err="1"/>
              <a:t>Kanađana</a:t>
            </a:r>
            <a:r>
              <a:rPr lang="en-US" sz="2000" dirty="0"/>
              <a:t>. </a:t>
            </a:r>
            <a:r>
              <a:rPr lang="en-US" sz="2000" dirty="0" err="1"/>
              <a:t>Ukradeni</a:t>
            </a:r>
            <a:r>
              <a:rPr lang="en-US" sz="2000" dirty="0"/>
              <a:t> </a:t>
            </a:r>
            <a:r>
              <a:rPr lang="en-US" sz="2000" dirty="0" err="1"/>
              <a:t>podaci</a:t>
            </a:r>
            <a:r>
              <a:rPr lang="en-US" sz="2000" dirty="0"/>
              <a:t> </a:t>
            </a:r>
            <a:r>
              <a:rPr lang="en-US" sz="2000" dirty="0" err="1"/>
              <a:t>uključivali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brojeve</a:t>
            </a:r>
            <a:r>
              <a:rPr lang="en-US" sz="2000" dirty="0"/>
              <a:t> </a:t>
            </a:r>
            <a:r>
              <a:rPr lang="en-US" sz="2000" dirty="0" err="1"/>
              <a:t>socijalnog</a:t>
            </a:r>
            <a:r>
              <a:rPr lang="en-US" sz="2000" dirty="0"/>
              <a:t> </a:t>
            </a:r>
            <a:r>
              <a:rPr lang="en-US" sz="2000" dirty="0" err="1"/>
              <a:t>osiguranja</a:t>
            </a:r>
            <a:r>
              <a:rPr lang="en-US" sz="2000" dirty="0"/>
              <a:t>, </a:t>
            </a:r>
            <a:r>
              <a:rPr lang="en-US" sz="2000" dirty="0" err="1"/>
              <a:t>datume</a:t>
            </a:r>
            <a:r>
              <a:rPr lang="en-US" sz="2000" dirty="0"/>
              <a:t> </a:t>
            </a:r>
            <a:r>
              <a:rPr lang="en-US" sz="2000" dirty="0" err="1"/>
              <a:t>rođenja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adrese</a:t>
            </a:r>
            <a:r>
              <a:rPr lang="en-US" sz="2000" dirty="0"/>
              <a:t>, </a:t>
            </a:r>
            <a:r>
              <a:rPr lang="en-US" sz="2000" dirty="0" err="1"/>
              <a:t>što</a:t>
            </a:r>
            <a:r>
              <a:rPr lang="en-US" sz="2000" dirty="0"/>
              <a:t> je </a:t>
            </a:r>
            <a:r>
              <a:rPr lang="en-US" sz="2000" dirty="0" err="1"/>
              <a:t>dovelo</a:t>
            </a:r>
            <a:r>
              <a:rPr lang="en-US" sz="2000" dirty="0"/>
              <a:t> do </a:t>
            </a:r>
            <a:r>
              <a:rPr lang="en-US" sz="2000" dirty="0" err="1"/>
              <a:t>procijenjenih</a:t>
            </a:r>
            <a:r>
              <a:rPr lang="en-US" sz="2000" dirty="0"/>
              <a:t> 1,7 </a:t>
            </a:r>
            <a:r>
              <a:rPr lang="en-US" sz="2000" dirty="0" err="1"/>
              <a:t>milijardi</a:t>
            </a:r>
            <a:r>
              <a:rPr lang="en-US" sz="2000" dirty="0"/>
              <a:t> </a:t>
            </a:r>
            <a:r>
              <a:rPr lang="en-US" sz="2000" dirty="0" err="1"/>
              <a:t>dolara</a:t>
            </a:r>
            <a:r>
              <a:rPr lang="en-US" sz="2000" dirty="0"/>
              <a:t> </a:t>
            </a:r>
            <a:r>
              <a:rPr lang="en-US" sz="2000" dirty="0" err="1"/>
              <a:t>troškova</a:t>
            </a:r>
            <a:r>
              <a:rPr lang="en-US" sz="2000" dirty="0"/>
              <a:t> za Equifax.</a:t>
            </a:r>
          </a:p>
          <a:p>
            <a:r>
              <a:rPr lang="en-US" sz="2000" b="1" dirty="0">
                <a:solidFill>
                  <a:srgbClr val="1065AB"/>
                </a:solidFill>
              </a:rPr>
              <a:t>eBay (2014.): </a:t>
            </a:r>
            <a:r>
              <a:rPr lang="en-US" sz="2000" dirty="0"/>
              <a:t>eBay je </a:t>
            </a:r>
            <a:r>
              <a:rPr lang="en-US" sz="2000" dirty="0" err="1"/>
              <a:t>otkrio</a:t>
            </a:r>
            <a:r>
              <a:rPr lang="en-US" sz="2000" dirty="0"/>
              <a:t> </a:t>
            </a:r>
            <a:r>
              <a:rPr lang="en-US" sz="2000" dirty="0" err="1"/>
              <a:t>kršenje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je </a:t>
            </a:r>
            <a:r>
              <a:rPr lang="en-US" sz="2000" dirty="0" err="1"/>
              <a:t>utjecalo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145 </a:t>
            </a:r>
            <a:r>
              <a:rPr lang="en-US" sz="2000" dirty="0" err="1"/>
              <a:t>milijuna</a:t>
            </a:r>
            <a:r>
              <a:rPr lang="en-US" sz="2000" dirty="0"/>
              <a:t> </a:t>
            </a:r>
            <a:r>
              <a:rPr lang="en-US" sz="2000" dirty="0" err="1"/>
              <a:t>korisnika</a:t>
            </a:r>
            <a:r>
              <a:rPr lang="en-US" sz="2000" dirty="0"/>
              <a:t>. </a:t>
            </a:r>
            <a:r>
              <a:rPr lang="en-US" sz="2000" dirty="0" err="1"/>
              <a:t>Napad</a:t>
            </a:r>
            <a:r>
              <a:rPr lang="en-US" sz="2000" dirty="0"/>
              <a:t> je </a:t>
            </a:r>
            <a:r>
              <a:rPr lang="en-US" sz="2000" dirty="0" err="1"/>
              <a:t>potekao</a:t>
            </a:r>
            <a:r>
              <a:rPr lang="en-US" sz="2000" dirty="0"/>
              <a:t> od </a:t>
            </a:r>
            <a:r>
              <a:rPr lang="en-US" sz="2000" dirty="0" err="1"/>
              <a:t>kompromitiranih</a:t>
            </a:r>
            <a:r>
              <a:rPr lang="en-US" sz="2000" dirty="0"/>
              <a:t> </a:t>
            </a:r>
            <a:r>
              <a:rPr lang="en-US" sz="2000" dirty="0" err="1"/>
              <a:t>vjerodajnica</a:t>
            </a:r>
            <a:r>
              <a:rPr lang="en-US" sz="2000" dirty="0"/>
              <a:t> za </a:t>
            </a:r>
            <a:r>
              <a:rPr lang="en-US" sz="2000" dirty="0" err="1"/>
              <a:t>prijavu</a:t>
            </a:r>
            <a:r>
              <a:rPr lang="en-US" sz="2000" dirty="0"/>
              <a:t> </a:t>
            </a:r>
            <a:r>
              <a:rPr lang="en-US" sz="2000" dirty="0" err="1"/>
              <a:t>zaposlenika</a:t>
            </a:r>
            <a:r>
              <a:rPr lang="en-US" sz="2000" dirty="0"/>
              <a:t>, </a:t>
            </a:r>
            <a:r>
              <a:rPr lang="en-US" sz="2000" dirty="0" err="1"/>
              <a:t>što</a:t>
            </a:r>
            <a:r>
              <a:rPr lang="en-US" sz="2000" dirty="0"/>
              <a:t> je </a:t>
            </a:r>
            <a:r>
              <a:rPr lang="en-US" sz="2000" dirty="0" err="1"/>
              <a:t>dovelo</a:t>
            </a:r>
            <a:r>
              <a:rPr lang="en-US" sz="2000" dirty="0"/>
              <a:t> do </a:t>
            </a:r>
            <a:r>
              <a:rPr lang="en-US" sz="2000" dirty="0" err="1"/>
              <a:t>otkrivanja</a:t>
            </a:r>
            <a:r>
              <a:rPr lang="en-US" sz="2000" dirty="0"/>
              <a:t> </a:t>
            </a:r>
            <a:r>
              <a:rPr lang="en-US" sz="2000" dirty="0" err="1"/>
              <a:t>imena</a:t>
            </a:r>
            <a:r>
              <a:rPr lang="en-US" sz="2000" dirty="0"/>
              <a:t>, </a:t>
            </a:r>
            <a:r>
              <a:rPr lang="en-US" sz="2000" dirty="0" err="1"/>
              <a:t>adresa</a:t>
            </a:r>
            <a:r>
              <a:rPr lang="en-US" sz="2000" dirty="0"/>
              <a:t> e-</a:t>
            </a:r>
            <a:r>
              <a:rPr lang="en-US" sz="2000" dirty="0" err="1"/>
              <a:t>pošte</a:t>
            </a:r>
            <a:r>
              <a:rPr lang="en-US" sz="2000" dirty="0"/>
              <a:t>, </a:t>
            </a:r>
            <a:r>
              <a:rPr lang="en-US" sz="2000" dirty="0" err="1"/>
              <a:t>fizičkih</a:t>
            </a:r>
            <a:r>
              <a:rPr lang="en-US" sz="2000" dirty="0"/>
              <a:t> </a:t>
            </a:r>
            <a:r>
              <a:rPr lang="en-US" sz="2000" dirty="0" err="1"/>
              <a:t>adresa</a:t>
            </a:r>
            <a:r>
              <a:rPr lang="en-US" sz="2000" dirty="0"/>
              <a:t>, </a:t>
            </a:r>
            <a:r>
              <a:rPr lang="en-US" sz="2000" dirty="0" err="1"/>
              <a:t>telefonskih</a:t>
            </a:r>
            <a:r>
              <a:rPr lang="en-US" sz="2000" dirty="0"/>
              <a:t> </a:t>
            </a:r>
            <a:r>
              <a:rPr lang="en-US" sz="2000" dirty="0" err="1"/>
              <a:t>brojeva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šifriranih</a:t>
            </a:r>
            <a:r>
              <a:rPr lang="en-US" sz="2000" dirty="0"/>
              <a:t> </a:t>
            </a:r>
            <a:r>
              <a:rPr lang="en-US" sz="2000" dirty="0" err="1"/>
              <a:t>zaporki</a:t>
            </a:r>
            <a:r>
              <a:rPr lang="en-US" sz="2000" dirty="0"/>
              <a:t>.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Cilj</a:t>
            </a:r>
            <a:r>
              <a:rPr lang="en-US" sz="2000" b="1" dirty="0">
                <a:solidFill>
                  <a:srgbClr val="1065AB"/>
                </a:solidFill>
              </a:rPr>
              <a:t> (2013.): </a:t>
            </a:r>
            <a:r>
              <a:rPr lang="en-US" sz="2000" dirty="0" err="1"/>
              <a:t>Povreda</a:t>
            </a:r>
            <a:r>
              <a:rPr lang="en-US" sz="2000" dirty="0"/>
              <a:t> </a:t>
            </a:r>
            <a:r>
              <a:rPr lang="en-US" sz="2000" dirty="0" err="1"/>
              <a:t>koja</a:t>
            </a:r>
            <a:r>
              <a:rPr lang="en-US" sz="2000" dirty="0"/>
              <a:t> </a:t>
            </a:r>
            <a:r>
              <a:rPr lang="en-US" sz="2000" dirty="0" err="1"/>
              <a:t>utječe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više</a:t>
            </a:r>
            <a:r>
              <a:rPr lang="en-US" sz="2000" dirty="0"/>
              <a:t> od 41 </a:t>
            </a:r>
            <a:r>
              <a:rPr lang="en-US" sz="2000" dirty="0" err="1"/>
              <a:t>milijun</a:t>
            </a:r>
            <a:r>
              <a:rPr lang="en-US" sz="2000" dirty="0"/>
              <a:t> </a:t>
            </a:r>
            <a:r>
              <a:rPr lang="en-US" sz="2000" dirty="0" err="1"/>
              <a:t>računa</a:t>
            </a:r>
            <a:r>
              <a:rPr lang="en-US" sz="2000" dirty="0"/>
              <a:t> </a:t>
            </a:r>
            <a:r>
              <a:rPr lang="en-US" sz="2000" dirty="0" err="1"/>
              <a:t>platnih</a:t>
            </a:r>
            <a:r>
              <a:rPr lang="en-US" sz="2000" dirty="0"/>
              <a:t> </a:t>
            </a:r>
            <a:r>
              <a:rPr lang="en-US" sz="2000" dirty="0" err="1"/>
              <a:t>kartica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za </a:t>
            </a:r>
            <a:r>
              <a:rPr lang="en-US" sz="2000" dirty="0" err="1"/>
              <a:t>kontakt</a:t>
            </a:r>
            <a:r>
              <a:rPr lang="en-US" sz="2000" dirty="0"/>
              <a:t> </a:t>
            </a:r>
            <a:r>
              <a:rPr lang="en-US" sz="2000" dirty="0" err="1"/>
              <a:t>više</a:t>
            </a:r>
            <a:r>
              <a:rPr lang="en-US" sz="2000" dirty="0"/>
              <a:t> od 60 </a:t>
            </a:r>
            <a:r>
              <a:rPr lang="en-US" sz="2000" dirty="0" err="1"/>
              <a:t>milijuna</a:t>
            </a:r>
            <a:r>
              <a:rPr lang="en-US" sz="2000" dirty="0"/>
              <a:t> </a:t>
            </a:r>
            <a:r>
              <a:rPr lang="en-US" sz="2000" dirty="0" err="1"/>
              <a:t>klijenata</a:t>
            </a:r>
            <a:r>
              <a:rPr lang="en-US" sz="2000" dirty="0"/>
              <a:t>. Target se </a:t>
            </a:r>
            <a:r>
              <a:rPr lang="en-US" sz="2000" dirty="0" err="1"/>
              <a:t>suočio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znatnim</a:t>
            </a:r>
            <a:r>
              <a:rPr lang="en-US" sz="2000" dirty="0"/>
              <a:t> </a:t>
            </a:r>
            <a:r>
              <a:rPr lang="en-US" sz="2000" dirty="0" err="1"/>
              <a:t>pravnim</a:t>
            </a:r>
            <a:r>
              <a:rPr lang="en-US" sz="2000" dirty="0"/>
              <a:t> </a:t>
            </a:r>
            <a:r>
              <a:rPr lang="en-US" sz="2000" dirty="0" err="1"/>
              <a:t>troškovima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troškovima</a:t>
            </a:r>
            <a:r>
              <a:rPr lang="en-US" sz="2000" dirty="0"/>
              <a:t> </a:t>
            </a:r>
            <a:r>
              <a:rPr lang="en-US" sz="2000" dirty="0" err="1"/>
              <a:t>nagodbe</a:t>
            </a:r>
            <a:r>
              <a:rPr lang="en-US" sz="2000" dirty="0"/>
              <a:t>, </a:t>
            </a:r>
            <a:r>
              <a:rPr lang="en-US" sz="2000" dirty="0" err="1"/>
              <a:t>uključujući</a:t>
            </a:r>
            <a:r>
              <a:rPr lang="en-US" sz="2000" dirty="0"/>
              <a:t> </a:t>
            </a:r>
            <a:r>
              <a:rPr lang="en-US" sz="2000" dirty="0" err="1"/>
              <a:t>skupnu</a:t>
            </a:r>
            <a:r>
              <a:rPr lang="en-US" sz="2000" dirty="0"/>
              <a:t> </a:t>
            </a:r>
            <a:r>
              <a:rPr lang="en-US" sz="2000" dirty="0" err="1"/>
              <a:t>tužbu</a:t>
            </a:r>
            <a:r>
              <a:rPr lang="en-US" sz="2000" dirty="0"/>
              <a:t> od 10 </a:t>
            </a:r>
            <a:r>
              <a:rPr lang="en-US" sz="2000" dirty="0" err="1"/>
              <a:t>milijuna</a:t>
            </a:r>
            <a:r>
              <a:rPr lang="en-US" sz="2000" dirty="0"/>
              <a:t> </a:t>
            </a:r>
            <a:r>
              <a:rPr lang="en-US" sz="2000" dirty="0" err="1"/>
              <a:t>dolara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nagodbu</a:t>
            </a:r>
            <a:r>
              <a:rPr lang="en-US" sz="2000" dirty="0"/>
              <a:t> u </a:t>
            </a:r>
            <a:r>
              <a:rPr lang="en-US" sz="2000" dirty="0" err="1"/>
              <a:t>više</a:t>
            </a:r>
            <a:r>
              <a:rPr lang="en-US" sz="2000" dirty="0"/>
              <a:t> </a:t>
            </a:r>
            <a:r>
              <a:rPr lang="en-US" sz="2000" dirty="0" err="1"/>
              <a:t>država</a:t>
            </a:r>
            <a:r>
              <a:rPr lang="en-US" sz="2000" dirty="0"/>
              <a:t> od 18,5 </a:t>
            </a:r>
            <a:r>
              <a:rPr lang="en-US" sz="2000" dirty="0" err="1"/>
              <a:t>milijuna</a:t>
            </a:r>
            <a:r>
              <a:rPr lang="en-US" sz="2000" dirty="0"/>
              <a:t> </a:t>
            </a:r>
            <a:r>
              <a:rPr lang="en-US" sz="2000" dirty="0" err="1"/>
              <a:t>dolara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2290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7EC1B-007A-58B1-2C58-2EBB998BD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Prijetnje informacijskoj sigurnosti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C1240-C667-ABDC-825A-0500058DC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Sigurnosna</a:t>
            </a:r>
            <a:r>
              <a:rPr lang="en-US" sz="2000" dirty="0"/>
              <a:t> </a:t>
            </a:r>
            <a:r>
              <a:rPr lang="en-US" sz="2000" dirty="0" err="1"/>
              <a:t>prijetnja</a:t>
            </a:r>
            <a:r>
              <a:rPr lang="en-US" sz="2000" dirty="0"/>
              <a:t> </a:t>
            </a:r>
            <a:r>
              <a:rPr lang="en-US" sz="2000" dirty="0" err="1"/>
              <a:t>zlonamjerna</a:t>
            </a:r>
            <a:r>
              <a:rPr lang="en-US" sz="2000" dirty="0"/>
              <a:t> je </a:t>
            </a:r>
            <a:r>
              <a:rPr lang="en-US" sz="2000" dirty="0" err="1"/>
              <a:t>radnja</a:t>
            </a:r>
            <a:r>
              <a:rPr lang="en-US" sz="2000" dirty="0"/>
              <a:t> </a:t>
            </a:r>
            <a:r>
              <a:rPr lang="en-US" sz="2000" dirty="0" err="1"/>
              <a:t>koja</a:t>
            </a:r>
            <a:r>
              <a:rPr lang="en-US" sz="2000" dirty="0"/>
              <a:t> </a:t>
            </a:r>
            <a:r>
              <a:rPr lang="en-US" sz="2000" dirty="0" err="1"/>
              <a:t>pokušava</a:t>
            </a:r>
            <a:r>
              <a:rPr lang="en-US" sz="2000" dirty="0"/>
              <a:t> </a:t>
            </a:r>
            <a:r>
              <a:rPr lang="en-US" sz="2000" dirty="0" err="1"/>
              <a:t>oštetiti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ukrasti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, </a:t>
            </a:r>
            <a:r>
              <a:rPr lang="en-US" sz="2000" dirty="0" err="1"/>
              <a:t>ugroziti</a:t>
            </a:r>
            <a:r>
              <a:rPr lang="en-US" sz="2000" dirty="0"/>
              <a:t> </a:t>
            </a:r>
            <a:r>
              <a:rPr lang="en-US" sz="2000" dirty="0" err="1"/>
              <a:t>sustave</a:t>
            </a:r>
            <a:r>
              <a:rPr lang="en-US" sz="2000" dirty="0"/>
              <a:t> </a:t>
            </a:r>
            <a:r>
              <a:rPr lang="en-US" sz="2000" dirty="0" err="1"/>
              <a:t>organizacije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ugroziti</a:t>
            </a:r>
            <a:r>
              <a:rPr lang="en-US" sz="2000" dirty="0"/>
              <a:t> </a:t>
            </a:r>
            <a:r>
              <a:rPr lang="en-US" sz="2000" dirty="0" err="1"/>
              <a:t>tvrtku</a:t>
            </a:r>
            <a:r>
              <a:rPr lang="en-US" sz="2000" dirty="0"/>
              <a:t> u </a:t>
            </a:r>
            <a:r>
              <a:rPr lang="en-US" sz="2000" dirty="0" err="1"/>
              <a:t>cjelini</a:t>
            </a:r>
            <a:endParaRPr lang="en-US" sz="2000" dirty="0"/>
          </a:p>
          <a:p>
            <a:r>
              <a:rPr lang="en-US" sz="2000" dirty="0" err="1"/>
              <a:t>Zlonamjerni</a:t>
            </a:r>
            <a:r>
              <a:rPr lang="en-US" sz="2000" dirty="0"/>
              <a:t> </a:t>
            </a:r>
            <a:r>
              <a:rPr lang="en-US" sz="2000" dirty="0" err="1"/>
              <a:t>softver</a:t>
            </a:r>
            <a:r>
              <a:rPr lang="en-US" sz="2000" dirty="0"/>
              <a:t> (</a:t>
            </a:r>
            <a:r>
              <a:rPr lang="en-US" sz="2000" dirty="0" err="1"/>
              <a:t>zlonamjerni</a:t>
            </a:r>
            <a:r>
              <a:rPr lang="en-US" sz="2000" dirty="0"/>
              <a:t> </a:t>
            </a:r>
            <a:r>
              <a:rPr lang="en-US" sz="2000" dirty="0" err="1"/>
              <a:t>softver</a:t>
            </a:r>
            <a:r>
              <a:rPr lang="en-US" sz="2000" dirty="0"/>
              <a:t>) - </a:t>
            </a:r>
            <a:r>
              <a:rPr lang="en-US" sz="2000" dirty="0" err="1"/>
              <a:t>dizajniran</a:t>
            </a:r>
            <a:r>
              <a:rPr lang="en-US" sz="2000" dirty="0"/>
              <a:t> za </a:t>
            </a:r>
            <a:r>
              <a:rPr lang="en-US" sz="2000" dirty="0" err="1"/>
              <a:t>infiltraciju</a:t>
            </a:r>
            <a:r>
              <a:rPr lang="en-US" sz="2000" dirty="0"/>
              <a:t>, </a:t>
            </a:r>
            <a:r>
              <a:rPr lang="en-US" sz="2000" dirty="0" err="1"/>
              <a:t>oštećenje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onesposobljavanje</a:t>
            </a:r>
            <a:r>
              <a:rPr lang="en-US" sz="2000" dirty="0"/>
              <a:t> </a:t>
            </a:r>
            <a:r>
              <a:rPr lang="en-US" sz="2000" dirty="0" err="1"/>
              <a:t>računala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mreža</a:t>
            </a:r>
            <a:endParaRPr lang="en-US" sz="2000" dirty="0"/>
          </a:p>
          <a:p>
            <a:pPr lvl="1"/>
            <a:r>
              <a:rPr lang="en-US" sz="1600" dirty="0"/>
              <a:t>Virus - </a:t>
            </a:r>
            <a:r>
              <a:rPr lang="en-US" sz="1600" dirty="0" err="1"/>
              <a:t>vrsta</a:t>
            </a:r>
            <a:r>
              <a:rPr lang="en-US" sz="1600" dirty="0"/>
              <a:t> </a:t>
            </a:r>
            <a:r>
              <a:rPr lang="en-US" sz="1600" dirty="0" err="1"/>
              <a:t>zlonamjernog</a:t>
            </a:r>
            <a:r>
              <a:rPr lang="en-US" sz="1600" dirty="0"/>
              <a:t> </a:t>
            </a:r>
            <a:r>
              <a:rPr lang="en-US" sz="1600" dirty="0" err="1"/>
              <a:t>softvera</a:t>
            </a:r>
            <a:r>
              <a:rPr lang="en-US" sz="1600" dirty="0"/>
              <a:t> koji se </a:t>
            </a:r>
            <a:r>
              <a:rPr lang="en-US" sz="1600" dirty="0" err="1"/>
              <a:t>prikači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legitiman</a:t>
            </a:r>
            <a:r>
              <a:rPr lang="en-US" sz="1600" dirty="0"/>
              <a:t> program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datoteku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širi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druge</a:t>
            </a:r>
            <a:r>
              <a:rPr lang="en-US" sz="1600" dirty="0"/>
              <a:t> </a:t>
            </a:r>
            <a:r>
              <a:rPr lang="en-US" sz="1600" dirty="0" err="1"/>
              <a:t>programe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datoteke</a:t>
            </a:r>
            <a:r>
              <a:rPr lang="en-US" sz="1600" dirty="0"/>
              <a:t> </a:t>
            </a:r>
            <a:r>
              <a:rPr lang="en-US" sz="1600" dirty="0" err="1"/>
              <a:t>kada</a:t>
            </a:r>
            <a:r>
              <a:rPr lang="en-US" sz="1600" dirty="0"/>
              <a:t> se </a:t>
            </a:r>
            <a:r>
              <a:rPr lang="en-US" sz="1600" dirty="0" err="1"/>
              <a:t>zaraženi</a:t>
            </a:r>
            <a:r>
              <a:rPr lang="en-US" sz="1600" dirty="0"/>
              <a:t> </a:t>
            </a:r>
            <a:r>
              <a:rPr lang="en-US" sz="1600" dirty="0" err="1"/>
              <a:t>softver</a:t>
            </a:r>
            <a:r>
              <a:rPr lang="en-US" sz="1600" dirty="0"/>
              <a:t> </a:t>
            </a:r>
            <a:r>
              <a:rPr lang="en-US" sz="1600" dirty="0" err="1"/>
              <a:t>pokrene</a:t>
            </a:r>
            <a:endParaRPr lang="en-US" sz="1600" dirty="0"/>
          </a:p>
          <a:p>
            <a:pPr lvl="1"/>
            <a:r>
              <a:rPr lang="en-US" sz="1600" dirty="0" err="1"/>
              <a:t>Crvi</a:t>
            </a:r>
            <a:r>
              <a:rPr lang="en-US" sz="1600" dirty="0"/>
              <a:t> - </a:t>
            </a:r>
            <a:r>
              <a:rPr lang="en-US" sz="1600" dirty="0" err="1"/>
              <a:t>samostalni</a:t>
            </a:r>
            <a:r>
              <a:rPr lang="en-US" sz="1600" dirty="0"/>
              <a:t> </a:t>
            </a:r>
            <a:r>
              <a:rPr lang="en-US" sz="1600" dirty="0" err="1"/>
              <a:t>zlonamjerni</a:t>
            </a:r>
            <a:r>
              <a:rPr lang="en-US" sz="1600" dirty="0"/>
              <a:t> </a:t>
            </a:r>
            <a:r>
              <a:rPr lang="en-US" sz="1600" dirty="0" err="1"/>
              <a:t>softver</a:t>
            </a:r>
            <a:r>
              <a:rPr lang="en-US" sz="1600" dirty="0"/>
              <a:t> koji se </a:t>
            </a:r>
            <a:r>
              <a:rPr lang="en-US" sz="1600" dirty="0" err="1"/>
              <a:t>može</a:t>
            </a:r>
            <a:r>
              <a:rPr lang="en-US" sz="1600" dirty="0"/>
              <a:t> </a:t>
            </a:r>
            <a:r>
              <a:rPr lang="en-US" sz="1600" dirty="0" err="1"/>
              <a:t>samostalno</a:t>
            </a:r>
            <a:r>
              <a:rPr lang="en-US" sz="1600" dirty="0"/>
              <a:t> </a:t>
            </a:r>
            <a:r>
              <a:rPr lang="en-US" sz="1600" dirty="0" err="1"/>
              <a:t>umnožavati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širiti</a:t>
            </a:r>
            <a:r>
              <a:rPr lang="en-US" sz="1600" dirty="0"/>
              <a:t> </a:t>
            </a:r>
            <a:r>
              <a:rPr lang="en-US" sz="1600" dirty="0" err="1"/>
              <a:t>neovisno</a:t>
            </a:r>
            <a:r>
              <a:rPr lang="en-US" sz="1600" dirty="0"/>
              <a:t> po </a:t>
            </a:r>
            <a:r>
              <a:rPr lang="en-US" sz="1600" dirty="0" err="1"/>
              <a:t>mrežama</a:t>
            </a:r>
            <a:r>
              <a:rPr lang="en-US" sz="1600" dirty="0"/>
              <a:t> bez </a:t>
            </a:r>
            <a:r>
              <a:rPr lang="en-US" sz="1600" dirty="0" err="1"/>
              <a:t>potrebe</a:t>
            </a:r>
            <a:r>
              <a:rPr lang="en-US" sz="1600" dirty="0"/>
              <a:t> za </a:t>
            </a:r>
            <a:r>
              <a:rPr lang="en-US" sz="1600" dirty="0" err="1"/>
              <a:t>spajanjem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glavni</a:t>
            </a:r>
            <a:r>
              <a:rPr lang="en-US" sz="1600" dirty="0"/>
              <a:t> program</a:t>
            </a:r>
          </a:p>
          <a:p>
            <a:pPr lvl="1"/>
            <a:r>
              <a:rPr lang="en-US" sz="1600" dirty="0"/>
              <a:t>Trojan - malware </a:t>
            </a:r>
            <a:r>
              <a:rPr lang="en-US" sz="1600" dirty="0" err="1"/>
              <a:t>prerušen</a:t>
            </a:r>
            <a:r>
              <a:rPr lang="en-US" sz="1600" dirty="0"/>
              <a:t> u </a:t>
            </a:r>
            <a:r>
              <a:rPr lang="en-US" sz="1600" dirty="0" err="1"/>
              <a:t>legitiman</a:t>
            </a:r>
            <a:r>
              <a:rPr lang="en-US" sz="1600" dirty="0"/>
              <a:t> </a:t>
            </a:r>
            <a:r>
              <a:rPr lang="en-US" sz="1600" dirty="0" err="1"/>
              <a:t>softver</a:t>
            </a:r>
            <a:endParaRPr lang="en-US" sz="1600" dirty="0"/>
          </a:p>
          <a:p>
            <a:pPr lvl="1"/>
            <a:r>
              <a:rPr lang="en-US" sz="1600" dirty="0"/>
              <a:t>Ransomware - </a:t>
            </a:r>
            <a:r>
              <a:rPr lang="en-US" sz="1600" dirty="0" err="1"/>
              <a:t>vrsta</a:t>
            </a:r>
            <a:r>
              <a:rPr lang="en-US" sz="1600" dirty="0"/>
              <a:t> </a:t>
            </a:r>
            <a:r>
              <a:rPr lang="en-US" sz="1600" dirty="0" err="1"/>
              <a:t>zlonamjernog</a:t>
            </a:r>
            <a:r>
              <a:rPr lang="en-US" sz="1600" dirty="0"/>
              <a:t> </a:t>
            </a:r>
            <a:r>
              <a:rPr lang="en-US" sz="1600" dirty="0" err="1"/>
              <a:t>softvera</a:t>
            </a:r>
            <a:r>
              <a:rPr lang="en-US" sz="1600" dirty="0"/>
              <a:t> koji </a:t>
            </a:r>
            <a:r>
              <a:rPr lang="en-US" sz="1600" dirty="0" err="1"/>
              <a:t>kriptira</a:t>
            </a:r>
            <a:r>
              <a:rPr lang="en-US" sz="1600" dirty="0"/>
              <a:t> </a:t>
            </a:r>
            <a:r>
              <a:rPr lang="en-US" sz="1600" dirty="0" err="1"/>
              <a:t>podatke</a:t>
            </a:r>
            <a:r>
              <a:rPr lang="en-US" sz="1600" dirty="0"/>
              <a:t> </a:t>
            </a:r>
            <a:r>
              <a:rPr lang="en-US" sz="1600" dirty="0" err="1"/>
              <a:t>žrtve</a:t>
            </a:r>
            <a:r>
              <a:rPr lang="en-US" sz="1600" dirty="0"/>
              <a:t>, </a:t>
            </a:r>
            <a:r>
              <a:rPr lang="en-US" sz="1600" dirty="0" err="1"/>
              <a:t>čineći</a:t>
            </a:r>
            <a:r>
              <a:rPr lang="en-US" sz="1600" dirty="0"/>
              <a:t> </a:t>
            </a:r>
            <a:r>
              <a:rPr lang="en-US" sz="1600" dirty="0" err="1"/>
              <a:t>ih</a:t>
            </a:r>
            <a:r>
              <a:rPr lang="en-US" sz="1600" dirty="0"/>
              <a:t> </a:t>
            </a:r>
            <a:r>
              <a:rPr lang="en-US" sz="1600" dirty="0" err="1"/>
              <a:t>nedostupnima</a:t>
            </a:r>
            <a:r>
              <a:rPr lang="en-US" sz="1600" dirty="0"/>
              <a:t> </a:t>
            </a:r>
            <a:r>
              <a:rPr lang="en-US" sz="1600" dirty="0" err="1"/>
              <a:t>dok</a:t>
            </a:r>
            <a:r>
              <a:rPr lang="en-US" sz="1600" dirty="0"/>
              <a:t> se </a:t>
            </a:r>
            <a:r>
              <a:rPr lang="en-US" sz="1600" dirty="0" err="1"/>
              <a:t>napadaču</a:t>
            </a:r>
            <a:r>
              <a:rPr lang="en-US" sz="1600" dirty="0"/>
              <a:t> ne </a:t>
            </a:r>
            <a:r>
              <a:rPr lang="en-US" sz="1600" dirty="0" err="1"/>
              <a:t>plati</a:t>
            </a:r>
            <a:r>
              <a:rPr lang="en-US" sz="1600" dirty="0"/>
              <a:t> </a:t>
            </a:r>
            <a:r>
              <a:rPr lang="en-US" sz="1600" dirty="0" err="1"/>
              <a:t>otkupnina</a:t>
            </a:r>
            <a:endParaRPr lang="en-US" sz="1600" dirty="0"/>
          </a:p>
          <a:p>
            <a:pPr lvl="1"/>
            <a:r>
              <a:rPr lang="en-US" sz="1600" dirty="0" err="1"/>
              <a:t>Špijunski</a:t>
            </a:r>
            <a:r>
              <a:rPr lang="en-US" sz="1600" dirty="0"/>
              <a:t> </a:t>
            </a:r>
            <a:r>
              <a:rPr lang="en-US" sz="1600" dirty="0" err="1"/>
              <a:t>softver</a:t>
            </a:r>
            <a:r>
              <a:rPr lang="en-US" sz="1600" dirty="0"/>
              <a:t> - </a:t>
            </a:r>
            <a:r>
              <a:rPr lang="en-US" sz="1600" dirty="0" err="1"/>
              <a:t>zlonamjerni</a:t>
            </a:r>
            <a:r>
              <a:rPr lang="en-US" sz="1600" dirty="0"/>
              <a:t> </a:t>
            </a:r>
            <a:r>
              <a:rPr lang="en-US" sz="1600" dirty="0" err="1"/>
              <a:t>softver</a:t>
            </a:r>
            <a:r>
              <a:rPr lang="en-US" sz="1600" dirty="0"/>
              <a:t> </a:t>
            </a:r>
            <a:r>
              <a:rPr lang="en-US" sz="1600" dirty="0" err="1"/>
              <a:t>dizajniran</a:t>
            </a:r>
            <a:r>
              <a:rPr lang="en-US" sz="1600" dirty="0"/>
              <a:t> za </a:t>
            </a:r>
            <a:r>
              <a:rPr lang="en-US" sz="1600" dirty="0" err="1"/>
              <a:t>prikupljanje</a:t>
            </a:r>
            <a:r>
              <a:rPr lang="en-US" sz="1600" dirty="0"/>
              <a:t> </a:t>
            </a:r>
            <a:r>
              <a:rPr lang="en-US" sz="1600" dirty="0" err="1"/>
              <a:t>informacija</a:t>
            </a:r>
            <a:r>
              <a:rPr lang="en-US" sz="1600" dirty="0"/>
              <a:t> o </a:t>
            </a:r>
            <a:r>
              <a:rPr lang="en-US" sz="1600" dirty="0" err="1"/>
              <a:t>osobi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organizaciji</a:t>
            </a:r>
            <a:r>
              <a:rPr lang="en-US" sz="1600" dirty="0"/>
              <a:t> bez </a:t>
            </a:r>
            <a:r>
              <a:rPr lang="en-US" sz="1600" dirty="0" err="1"/>
              <a:t>njihovog</a:t>
            </a:r>
            <a:r>
              <a:rPr lang="en-US" sz="1600" dirty="0"/>
              <a:t> </a:t>
            </a:r>
            <a:r>
              <a:rPr lang="en-US" sz="1600" dirty="0" err="1"/>
              <a:t>znanja</a:t>
            </a:r>
            <a:endParaRPr lang="hr-HR" sz="1200" dirty="0"/>
          </a:p>
        </p:txBody>
      </p:sp>
      <p:pic>
        <p:nvPicPr>
          <p:cNvPr id="4" name="Picture 2" descr="Malware Detection in the Cloud Computing Era - Aquasec">
            <a:extLst>
              <a:ext uri="{FF2B5EF4-FFF2-40B4-BE49-F238E27FC236}">
                <a16:creationId xmlns:a16="http://schemas.microsoft.com/office/drawing/2014/main" id="{1875556E-F931-3969-A675-0EFA4F7CD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015" y="0"/>
            <a:ext cx="2925985" cy="173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460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0C774-790D-BA33-71AC-599D7555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Phishing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C2728-7BAA-218E-809F-082640481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napadi</a:t>
            </a:r>
            <a:r>
              <a:rPr lang="en-US" sz="2000" dirty="0"/>
              <a:t> </a:t>
            </a:r>
            <a:r>
              <a:rPr lang="en-US" sz="2000" dirty="0" err="1"/>
              <a:t>krađe</a:t>
            </a:r>
            <a:r>
              <a:rPr lang="en-US" sz="2000" dirty="0"/>
              <a:t> </a:t>
            </a:r>
            <a:r>
              <a:rPr lang="en-US" sz="2000" dirty="0" err="1"/>
              <a:t>identiteta</a:t>
            </a:r>
            <a:r>
              <a:rPr lang="en-US" sz="2000" dirty="0"/>
              <a:t> </a:t>
            </a:r>
            <a:r>
              <a:rPr lang="en-US" sz="2000" dirty="0" err="1"/>
              <a:t>uključuju</a:t>
            </a:r>
            <a:r>
              <a:rPr lang="en-US" sz="2000" dirty="0"/>
              <a:t> </a:t>
            </a:r>
            <a:r>
              <a:rPr lang="en-US" sz="2000" dirty="0" err="1"/>
              <a:t>lažne</a:t>
            </a:r>
            <a:r>
              <a:rPr lang="en-US" sz="2000" dirty="0"/>
              <a:t> e-</a:t>
            </a:r>
            <a:r>
              <a:rPr lang="en-US" sz="2000" dirty="0" err="1"/>
              <a:t>poruke</a:t>
            </a:r>
            <a:r>
              <a:rPr lang="en-US" sz="2000" dirty="0"/>
              <a:t>, SMS-</a:t>
            </a:r>
            <a:r>
              <a:rPr lang="en-US" sz="2000" dirty="0" err="1"/>
              <a:t>ove</a:t>
            </a:r>
            <a:r>
              <a:rPr lang="en-US" sz="2000" dirty="0"/>
              <a:t>, </a:t>
            </a:r>
            <a:r>
              <a:rPr lang="en-US" sz="2000" dirty="0" err="1"/>
              <a:t>pozive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web-</a:t>
            </a:r>
            <a:r>
              <a:rPr lang="en-US" sz="2000" dirty="0" err="1"/>
              <a:t>mjesta</a:t>
            </a:r>
            <a:r>
              <a:rPr lang="en-US" sz="2000" dirty="0"/>
              <a:t> </a:t>
            </a:r>
            <a:r>
              <a:rPr lang="en-US" sz="2000" dirty="0" err="1"/>
              <a:t>osmišljena</a:t>
            </a:r>
            <a:r>
              <a:rPr lang="en-US" sz="2000" dirty="0"/>
              <a:t> za </a:t>
            </a:r>
            <a:r>
              <a:rPr lang="en-US" sz="2000" dirty="0" err="1"/>
              <a:t>prevaru</a:t>
            </a:r>
            <a:r>
              <a:rPr lang="en-US" sz="2000" dirty="0"/>
              <a:t> </a:t>
            </a:r>
            <a:r>
              <a:rPr lang="en-US" sz="2000" dirty="0" err="1"/>
              <a:t>pojedinaca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otkrivanje</a:t>
            </a:r>
            <a:r>
              <a:rPr lang="en-US" sz="2000" dirty="0"/>
              <a:t> </a:t>
            </a:r>
            <a:r>
              <a:rPr lang="en-US" sz="2000" dirty="0" err="1"/>
              <a:t>osobnih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preuzimanje</a:t>
            </a:r>
            <a:r>
              <a:rPr lang="en-US" sz="2000" dirty="0"/>
              <a:t> </a:t>
            </a:r>
            <a:r>
              <a:rPr lang="en-US" sz="2000" dirty="0" err="1"/>
              <a:t>zlonamjernog</a:t>
            </a:r>
            <a:r>
              <a:rPr lang="en-US" sz="2000" dirty="0"/>
              <a:t> </a:t>
            </a:r>
            <a:r>
              <a:rPr lang="en-US" sz="2000" dirty="0" err="1"/>
              <a:t>softvera</a:t>
            </a:r>
            <a:endParaRPr lang="en-US" sz="2000" dirty="0"/>
          </a:p>
          <a:p>
            <a:r>
              <a:rPr lang="en-US" sz="2000" dirty="0" err="1"/>
              <a:t>Kako</a:t>
            </a:r>
            <a:r>
              <a:rPr lang="en-US" sz="2000" dirty="0"/>
              <a:t> bi se </a:t>
            </a:r>
            <a:r>
              <a:rPr lang="en-US" sz="2000" dirty="0" err="1"/>
              <a:t>borile</a:t>
            </a:r>
            <a:r>
              <a:rPr lang="en-US" sz="2000" dirty="0"/>
              <a:t> </a:t>
            </a:r>
            <a:r>
              <a:rPr lang="en-US" sz="2000" dirty="0" err="1"/>
              <a:t>protiv</a:t>
            </a:r>
            <a:r>
              <a:rPr lang="en-US" sz="2000" dirty="0"/>
              <a:t> </a:t>
            </a:r>
            <a:r>
              <a:rPr lang="en-US" sz="2000" dirty="0" err="1"/>
              <a:t>krađe</a:t>
            </a:r>
            <a:r>
              <a:rPr lang="en-US" sz="2000" dirty="0"/>
              <a:t> </a:t>
            </a:r>
            <a:r>
              <a:rPr lang="en-US" sz="2000" dirty="0" err="1"/>
              <a:t>identiteta</a:t>
            </a:r>
            <a:r>
              <a:rPr lang="en-US" sz="2000" dirty="0"/>
              <a:t>, </a:t>
            </a:r>
            <a:r>
              <a:rPr lang="en-US" sz="2000" dirty="0" err="1"/>
              <a:t>organizacije</a:t>
            </a:r>
            <a:r>
              <a:rPr lang="en-US" sz="2000" dirty="0"/>
              <a:t> </a:t>
            </a:r>
            <a:r>
              <a:rPr lang="en-US" sz="2000" dirty="0" err="1"/>
              <a:t>moraju</a:t>
            </a:r>
            <a:r>
              <a:rPr lang="en-US" sz="2000" dirty="0"/>
              <a:t> </a:t>
            </a:r>
            <a:r>
              <a:rPr lang="en-US" sz="2000" dirty="0" err="1"/>
              <a:t>koristiti</a:t>
            </a:r>
            <a:r>
              <a:rPr lang="en-US" sz="2000" dirty="0"/>
              <a:t> </a:t>
            </a:r>
            <a:r>
              <a:rPr lang="en-US" sz="2000" dirty="0" err="1"/>
              <a:t>napredne</a:t>
            </a:r>
            <a:r>
              <a:rPr lang="en-US" sz="2000" dirty="0"/>
              <a:t> alate za </a:t>
            </a:r>
            <a:r>
              <a:rPr lang="en-US" sz="2000" dirty="0" err="1"/>
              <a:t>otkrivanje</a:t>
            </a:r>
            <a:r>
              <a:rPr lang="en-US" sz="2000" dirty="0"/>
              <a:t> </a:t>
            </a:r>
            <a:r>
              <a:rPr lang="en-US" sz="2000" dirty="0" err="1"/>
              <a:t>prijetnji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osigurati</a:t>
            </a:r>
            <a:r>
              <a:rPr lang="en-US" sz="2000" dirty="0"/>
              <a:t> </a:t>
            </a:r>
            <a:r>
              <a:rPr lang="en-US" sz="2000" dirty="0" err="1"/>
              <a:t>snažnu</a:t>
            </a:r>
            <a:r>
              <a:rPr lang="en-US" sz="2000" dirty="0"/>
              <a:t> </a:t>
            </a:r>
            <a:r>
              <a:rPr lang="en-US" sz="2000" dirty="0" err="1"/>
              <a:t>obuku</a:t>
            </a:r>
            <a:r>
              <a:rPr lang="en-US" sz="2000" dirty="0"/>
              <a:t> </a:t>
            </a:r>
            <a:r>
              <a:rPr lang="en-US" sz="2000" dirty="0" err="1"/>
              <a:t>zaposlenika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bi </a:t>
            </a:r>
            <a:r>
              <a:rPr lang="en-US" sz="2000" dirty="0" err="1"/>
              <a:t>učinkovito</a:t>
            </a:r>
            <a:r>
              <a:rPr lang="en-US" sz="2000" dirty="0"/>
              <a:t> </a:t>
            </a:r>
            <a:r>
              <a:rPr lang="en-US" sz="2000" dirty="0" err="1"/>
              <a:t>prepoznali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prijevare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odgovorili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njih</a:t>
            </a:r>
            <a:endParaRPr lang="en-US" sz="2000" dirty="0"/>
          </a:p>
          <a:p>
            <a:r>
              <a:rPr lang="en-US" sz="2000" dirty="0"/>
              <a:t>Phishing je </a:t>
            </a:r>
            <a:r>
              <a:rPr lang="en-US" sz="2000" dirty="0" err="1"/>
              <a:t>vodeći</a:t>
            </a:r>
            <a:r>
              <a:rPr lang="en-US" sz="2000" dirty="0"/>
              <a:t> </a:t>
            </a:r>
            <a:r>
              <a:rPr lang="en-US" sz="2000" dirty="0" err="1"/>
              <a:t>uzrok</a:t>
            </a:r>
            <a:r>
              <a:rPr lang="en-US" sz="2000" dirty="0"/>
              <a:t> </a:t>
            </a:r>
            <a:r>
              <a:rPr lang="en-US" sz="2000" dirty="0" err="1"/>
              <a:t>povrede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, </a:t>
            </a:r>
            <a:r>
              <a:rPr lang="en-US" sz="2000" dirty="0" err="1"/>
              <a:t>čini</a:t>
            </a:r>
            <a:r>
              <a:rPr lang="en-US" sz="2000" dirty="0"/>
              <a:t> 16%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košta</a:t>
            </a:r>
            <a:r>
              <a:rPr lang="en-US" sz="2000" dirty="0"/>
              <a:t> </a:t>
            </a:r>
            <a:r>
              <a:rPr lang="en-US" sz="2000" dirty="0" err="1"/>
              <a:t>organizacije</a:t>
            </a:r>
            <a:r>
              <a:rPr lang="en-US" sz="2000" dirty="0"/>
              <a:t> u </a:t>
            </a:r>
            <a:r>
              <a:rPr lang="en-US" sz="2000" dirty="0" err="1"/>
              <a:t>prosjeku</a:t>
            </a:r>
            <a:r>
              <a:rPr lang="en-US" sz="2000" dirty="0"/>
              <a:t> 4,76 </a:t>
            </a:r>
            <a:r>
              <a:rPr lang="en-US" sz="2000" dirty="0" err="1"/>
              <a:t>milijuna</a:t>
            </a:r>
            <a:r>
              <a:rPr lang="en-US" sz="2000" dirty="0"/>
              <a:t> </a:t>
            </a:r>
            <a:r>
              <a:rPr lang="en-US" sz="2000" dirty="0" err="1"/>
              <a:t>dolara</a:t>
            </a:r>
            <a:r>
              <a:rPr lang="en-US" sz="2000" dirty="0"/>
              <a:t> po </a:t>
            </a:r>
            <a:r>
              <a:rPr lang="en-US" sz="2000" dirty="0" err="1"/>
              <a:t>povredi</a:t>
            </a:r>
            <a:r>
              <a:rPr lang="en-US" sz="2000" dirty="0"/>
              <a:t> (Kosinski, 2024.)</a:t>
            </a:r>
            <a:endParaRPr lang="hr-HR" sz="2000" dirty="0"/>
          </a:p>
        </p:txBody>
      </p:sp>
      <p:pic>
        <p:nvPicPr>
          <p:cNvPr id="4" name="Picture 2" descr="6 sure signs someone is phishing you—besides email | Malwarebytes Labs">
            <a:extLst>
              <a:ext uri="{FF2B5EF4-FFF2-40B4-BE49-F238E27FC236}">
                <a16:creationId xmlns:a16="http://schemas.microsoft.com/office/drawing/2014/main" id="{06F74E5D-FC15-7FFB-1AAC-5A3D55990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275" y="4421529"/>
            <a:ext cx="3248064" cy="243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035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B4095-1468-9B54-962D-629980AE0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Vrste </a:t>
            </a:r>
            <a:r>
              <a:rPr lang="hr-HR" dirty="0" err="1"/>
              <a:t>phishinga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BB0CA-355F-B51A-F599-BE95DBE4B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rgbClr val="1065AB"/>
                </a:solidFill>
              </a:rPr>
              <a:t>E-mail phishing: </a:t>
            </a:r>
            <a:r>
              <a:rPr lang="en-US" sz="2000" dirty="0" err="1"/>
              <a:t>korištenje</a:t>
            </a:r>
            <a:r>
              <a:rPr lang="en-US" sz="2000" dirty="0"/>
              <a:t> e-</a:t>
            </a:r>
            <a:r>
              <a:rPr lang="en-US" sz="2000" dirty="0" err="1"/>
              <a:t>pošte</a:t>
            </a:r>
            <a:r>
              <a:rPr lang="en-US" sz="2000" dirty="0"/>
              <a:t> za </a:t>
            </a:r>
            <a:r>
              <a:rPr lang="en-US" sz="2000" dirty="0" err="1"/>
              <a:t>krađu</a:t>
            </a:r>
            <a:r>
              <a:rPr lang="en-US" sz="2000" dirty="0"/>
              <a:t> </a:t>
            </a:r>
            <a:r>
              <a:rPr lang="en-US" sz="2000" dirty="0" err="1"/>
              <a:t>osjetljivih</a:t>
            </a:r>
            <a:r>
              <a:rPr lang="en-US" sz="2000" dirty="0"/>
              <a:t> </a:t>
            </a:r>
            <a:r>
              <a:rPr lang="en-US" sz="2000" dirty="0" err="1"/>
              <a:t>informacija</a:t>
            </a:r>
            <a:r>
              <a:rPr lang="en-US" sz="2000" dirty="0"/>
              <a:t>. </a:t>
            </a:r>
            <a:r>
              <a:rPr lang="en-US" sz="2000" dirty="0" err="1"/>
              <a:t>Napadači</a:t>
            </a:r>
            <a:r>
              <a:rPr lang="en-US" sz="2000" dirty="0"/>
              <a:t>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/>
              <a:t>ciljati</a:t>
            </a:r>
            <a:r>
              <a:rPr lang="en-US" sz="2000" dirty="0"/>
              <a:t> </a:t>
            </a:r>
            <a:r>
              <a:rPr lang="en-US" sz="2000" dirty="0" err="1"/>
              <a:t>veliku</a:t>
            </a:r>
            <a:r>
              <a:rPr lang="en-US" sz="2000" dirty="0"/>
              <a:t> </a:t>
            </a:r>
            <a:r>
              <a:rPr lang="en-US" sz="2000" dirty="0" err="1"/>
              <a:t>publiku</a:t>
            </a:r>
            <a:r>
              <a:rPr lang="en-US" sz="2000" dirty="0"/>
              <a:t> </a:t>
            </a:r>
            <a:r>
              <a:rPr lang="en-US" sz="2000" dirty="0" err="1"/>
              <a:t>predstavljajući</a:t>
            </a:r>
            <a:r>
              <a:rPr lang="en-US" sz="2000" dirty="0"/>
              <a:t> se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renomirane</a:t>
            </a:r>
            <a:r>
              <a:rPr lang="en-US" sz="2000" dirty="0"/>
              <a:t> </a:t>
            </a:r>
            <a:r>
              <a:rPr lang="en-US" sz="2000" dirty="0" err="1"/>
              <a:t>organizacije</a:t>
            </a:r>
            <a:r>
              <a:rPr lang="en-US" sz="2000" dirty="0"/>
              <a:t>.</a:t>
            </a:r>
          </a:p>
          <a:p>
            <a:r>
              <a:rPr lang="en-US" sz="2000" b="1" dirty="0">
                <a:solidFill>
                  <a:srgbClr val="1065AB"/>
                </a:solidFill>
              </a:rPr>
              <a:t>Spear phishing</a:t>
            </a:r>
            <a:r>
              <a:rPr lang="en-US" sz="2000" dirty="0"/>
              <a:t>: </a:t>
            </a:r>
            <a:r>
              <a:rPr lang="en-US" sz="2000" dirty="0" err="1"/>
              <a:t>slanje</a:t>
            </a:r>
            <a:r>
              <a:rPr lang="en-US" sz="2000" dirty="0"/>
              <a:t> </a:t>
            </a:r>
            <a:r>
              <a:rPr lang="en-US" sz="2000" dirty="0" err="1"/>
              <a:t>individualiziranih</a:t>
            </a:r>
            <a:r>
              <a:rPr lang="en-US" sz="2000" dirty="0"/>
              <a:t> e-</a:t>
            </a:r>
            <a:r>
              <a:rPr lang="en-US" sz="2000" dirty="0" err="1"/>
              <a:t>poruka</a:t>
            </a:r>
            <a:r>
              <a:rPr lang="en-US" sz="2000" dirty="0"/>
              <a:t>, SMS-ova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telefonskih</a:t>
            </a:r>
            <a:r>
              <a:rPr lang="en-US" sz="2000" dirty="0"/>
              <a:t> </a:t>
            </a:r>
            <a:r>
              <a:rPr lang="en-US" sz="2000" dirty="0" err="1"/>
              <a:t>poziva</a:t>
            </a:r>
            <a:r>
              <a:rPr lang="en-US" sz="2000" dirty="0"/>
              <a:t> s </a:t>
            </a:r>
            <a:r>
              <a:rPr lang="en-US" sz="2000" dirty="0" err="1"/>
              <a:t>namjerom</a:t>
            </a:r>
            <a:r>
              <a:rPr lang="en-US" sz="2000" dirty="0"/>
              <a:t> </a:t>
            </a:r>
            <a:r>
              <a:rPr lang="en-US" sz="2000" dirty="0" err="1"/>
              <a:t>pristupa</a:t>
            </a:r>
            <a:r>
              <a:rPr lang="en-US" sz="2000" dirty="0"/>
              <a:t> </a:t>
            </a:r>
            <a:r>
              <a:rPr lang="en-US" sz="2000" dirty="0" err="1"/>
              <a:t>računalnim</a:t>
            </a:r>
            <a:r>
              <a:rPr lang="en-US" sz="2000" dirty="0"/>
              <a:t> </a:t>
            </a:r>
            <a:r>
              <a:rPr lang="en-US" sz="2000" dirty="0" err="1"/>
              <a:t>sustavima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osjetljivim</a:t>
            </a:r>
            <a:r>
              <a:rPr lang="en-US" sz="2000" dirty="0"/>
              <a:t> </a:t>
            </a:r>
            <a:r>
              <a:rPr lang="en-US" sz="2000" dirty="0" err="1"/>
              <a:t>informacijama</a:t>
            </a:r>
            <a:r>
              <a:rPr lang="en-US" sz="2000" dirty="0"/>
              <a:t>. Kada </a:t>
            </a:r>
            <a:r>
              <a:rPr lang="en-US" sz="2000" dirty="0" err="1"/>
              <a:t>koriste</a:t>
            </a:r>
            <a:r>
              <a:rPr lang="en-US" sz="2000" dirty="0"/>
              <a:t> </a:t>
            </a:r>
            <a:r>
              <a:rPr lang="en-US" sz="2000" dirty="0" err="1"/>
              <a:t>ovu</a:t>
            </a:r>
            <a:r>
              <a:rPr lang="en-US" sz="2000" dirty="0"/>
              <a:t> </a:t>
            </a:r>
            <a:r>
              <a:rPr lang="en-US" sz="2000" dirty="0" err="1"/>
              <a:t>tehniku</a:t>
            </a:r>
            <a:r>
              <a:rPr lang="en-US" sz="2000" dirty="0"/>
              <a:t>, </a:t>
            </a:r>
            <a:r>
              <a:rPr lang="en-US" sz="2000" dirty="0" err="1"/>
              <a:t>napadači</a:t>
            </a:r>
            <a:r>
              <a:rPr lang="en-US" sz="2000" dirty="0"/>
              <a:t> </a:t>
            </a:r>
            <a:r>
              <a:rPr lang="en-US" sz="2000" dirty="0" err="1"/>
              <a:t>obično</a:t>
            </a:r>
            <a:r>
              <a:rPr lang="en-US" sz="2000" dirty="0"/>
              <a:t> </a:t>
            </a:r>
            <a:r>
              <a:rPr lang="en-US" sz="2000" dirty="0" err="1"/>
              <a:t>koriste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otvorenih</a:t>
            </a:r>
            <a:r>
              <a:rPr lang="en-US" sz="2000" dirty="0"/>
              <a:t> </a:t>
            </a:r>
            <a:r>
              <a:rPr lang="en-US" sz="2000" dirty="0" err="1"/>
              <a:t>baza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, </a:t>
            </a:r>
            <a:r>
              <a:rPr lang="en-US" sz="2000" dirty="0" err="1"/>
              <a:t>društvenih</a:t>
            </a:r>
            <a:r>
              <a:rPr lang="en-US" sz="2000" dirty="0"/>
              <a:t> </a:t>
            </a:r>
            <a:r>
              <a:rPr lang="en-US" sz="2000" dirty="0" err="1"/>
              <a:t>medija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ranijih</a:t>
            </a:r>
            <a:r>
              <a:rPr lang="en-US" sz="2000" dirty="0"/>
              <a:t> </a:t>
            </a:r>
            <a:r>
              <a:rPr lang="en-US" sz="2000" dirty="0" err="1"/>
              <a:t>curenja</a:t>
            </a:r>
            <a:r>
              <a:rPr lang="en-US" sz="2000" dirty="0"/>
              <a:t>, </a:t>
            </a:r>
            <a:r>
              <a:rPr lang="en-US" sz="2000" dirty="0" err="1"/>
              <a:t>kako</a:t>
            </a:r>
            <a:r>
              <a:rPr lang="en-US" sz="2000" dirty="0"/>
              <a:t> bi </a:t>
            </a:r>
            <a:r>
              <a:rPr lang="en-US" sz="2000" dirty="0" err="1"/>
              <a:t>pojačali</a:t>
            </a:r>
            <a:r>
              <a:rPr lang="en-US" sz="2000" dirty="0"/>
              <a:t> </a:t>
            </a:r>
            <a:r>
              <a:rPr lang="en-US" sz="2000" dirty="0" err="1"/>
              <a:t>svoju</a:t>
            </a:r>
            <a:r>
              <a:rPr lang="en-US" sz="2000" dirty="0"/>
              <a:t> </a:t>
            </a:r>
            <a:r>
              <a:rPr lang="en-US" sz="2000" dirty="0" err="1"/>
              <a:t>legitimnost</a:t>
            </a:r>
            <a:r>
              <a:rPr lang="en-US" sz="2000" dirty="0"/>
              <a:t>.</a:t>
            </a:r>
          </a:p>
          <a:p>
            <a:r>
              <a:rPr lang="en-US" sz="2000" b="1" dirty="0">
                <a:solidFill>
                  <a:srgbClr val="1065AB"/>
                </a:solidFill>
              </a:rPr>
              <a:t>Whaling: </a:t>
            </a:r>
            <a:r>
              <a:rPr lang="en-US" sz="2000" dirty="0" err="1"/>
              <a:t>usredotočen</a:t>
            </a:r>
            <a:r>
              <a:rPr lang="en-US" sz="2000" dirty="0"/>
              <a:t> je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visoko</a:t>
            </a:r>
            <a:r>
              <a:rPr lang="en-US" sz="2000" dirty="0"/>
              <a:t> </a:t>
            </a:r>
            <a:r>
              <a:rPr lang="en-US" sz="2000" dirty="0" err="1"/>
              <a:t>rangirano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više</a:t>
            </a:r>
            <a:r>
              <a:rPr lang="en-US" sz="2000" dirty="0"/>
              <a:t> </a:t>
            </a:r>
            <a:r>
              <a:rPr lang="en-US" sz="2000" dirty="0" err="1"/>
              <a:t>osoblje</a:t>
            </a:r>
            <a:r>
              <a:rPr lang="en-US" sz="2000" dirty="0"/>
              <a:t>, </a:t>
            </a:r>
            <a:r>
              <a:rPr lang="en-US" sz="2000" dirty="0" err="1"/>
              <a:t>uključujući</a:t>
            </a:r>
            <a:r>
              <a:rPr lang="en-US" sz="2000" dirty="0"/>
              <a:t> </a:t>
            </a:r>
            <a:r>
              <a:rPr lang="en-US" sz="2000" dirty="0" err="1"/>
              <a:t>referente</a:t>
            </a:r>
            <a:r>
              <a:rPr lang="en-US" sz="2000" dirty="0"/>
              <a:t> za </a:t>
            </a:r>
            <a:r>
              <a:rPr lang="en-US" sz="2000" dirty="0" err="1"/>
              <a:t>financije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izvršne</a:t>
            </a:r>
            <a:r>
              <a:rPr lang="en-US" sz="2000" dirty="0"/>
              <a:t> </a:t>
            </a:r>
            <a:r>
              <a:rPr lang="en-US" sz="2000" dirty="0" err="1"/>
              <a:t>direktore</a:t>
            </a:r>
            <a:r>
              <a:rPr lang="en-US" sz="2000" dirty="0"/>
              <a:t>. </a:t>
            </a:r>
            <a:r>
              <a:rPr lang="en-US" sz="2000" dirty="0" err="1"/>
              <a:t>Napadači</a:t>
            </a:r>
            <a:r>
              <a:rPr lang="en-US" sz="2000" dirty="0"/>
              <a:t> </a:t>
            </a:r>
            <a:r>
              <a:rPr lang="en-US" sz="2000" dirty="0" err="1"/>
              <a:t>šalju</a:t>
            </a:r>
            <a:r>
              <a:rPr lang="en-US" sz="2000" dirty="0"/>
              <a:t> </a:t>
            </a:r>
            <a:r>
              <a:rPr lang="en-US" sz="2000" dirty="0" err="1"/>
              <a:t>vrlo</a:t>
            </a:r>
            <a:r>
              <a:rPr lang="en-US" sz="2000" dirty="0"/>
              <a:t> </a:t>
            </a:r>
            <a:r>
              <a:rPr lang="en-US" sz="2000" dirty="0" err="1"/>
              <a:t>uvjerljive</a:t>
            </a:r>
            <a:r>
              <a:rPr lang="en-US" sz="2000" dirty="0"/>
              <a:t>, </a:t>
            </a:r>
            <a:r>
              <a:rPr lang="en-US" sz="2000" dirty="0" err="1"/>
              <a:t>visoko</a:t>
            </a:r>
            <a:r>
              <a:rPr lang="en-US" sz="2000" dirty="0"/>
              <a:t> </a:t>
            </a:r>
            <a:r>
              <a:rPr lang="en-US" sz="2000" dirty="0" err="1"/>
              <a:t>prilagođene</a:t>
            </a:r>
            <a:r>
              <a:rPr lang="en-US" sz="2000" dirty="0"/>
              <a:t> </a:t>
            </a:r>
            <a:r>
              <a:rPr lang="en-US" sz="2000" dirty="0" err="1"/>
              <a:t>poruke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bi </a:t>
            </a:r>
            <a:r>
              <a:rPr lang="en-US" sz="2000" dirty="0" err="1"/>
              <a:t>dobili</a:t>
            </a:r>
            <a:r>
              <a:rPr lang="en-US" sz="2000" dirty="0"/>
              <a:t> </a:t>
            </a:r>
            <a:r>
              <a:rPr lang="en-US" sz="2000" dirty="0" err="1"/>
              <a:t>osjetljive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informacije</a:t>
            </a:r>
            <a:r>
              <a:rPr lang="en-US" sz="2000" dirty="0"/>
              <a:t> od </a:t>
            </a:r>
            <a:r>
              <a:rPr lang="en-US" sz="2000" dirty="0" err="1"/>
              <a:t>poduzeća</a:t>
            </a:r>
            <a:r>
              <a:rPr lang="en-US" sz="2000" dirty="0"/>
              <a:t>.</a:t>
            </a:r>
          </a:p>
          <a:p>
            <a:r>
              <a:rPr lang="en-US" sz="2000" b="1" dirty="0">
                <a:solidFill>
                  <a:srgbClr val="1065AB"/>
                </a:solidFill>
              </a:rPr>
              <a:t>Vishing: </a:t>
            </a:r>
            <a:r>
              <a:rPr lang="en-US" sz="2000" dirty="0" err="1"/>
              <a:t>telefoniranje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ostavljanje</a:t>
            </a:r>
            <a:r>
              <a:rPr lang="en-US" sz="2000" dirty="0"/>
              <a:t> </a:t>
            </a:r>
            <a:r>
              <a:rPr lang="en-US" sz="2000" dirty="0" err="1"/>
              <a:t>govorne</a:t>
            </a:r>
            <a:r>
              <a:rPr lang="en-US" sz="2000" dirty="0"/>
              <a:t> </a:t>
            </a:r>
            <a:r>
              <a:rPr lang="en-US" sz="2000" dirty="0" err="1"/>
              <a:t>pošte</a:t>
            </a:r>
            <a:r>
              <a:rPr lang="en-US" sz="2000" dirty="0"/>
              <a:t> pod </a:t>
            </a:r>
            <a:r>
              <a:rPr lang="en-US" sz="2000" dirty="0" err="1"/>
              <a:t>krinkom</a:t>
            </a:r>
            <a:r>
              <a:rPr lang="en-US" sz="2000" dirty="0"/>
              <a:t> </a:t>
            </a:r>
            <a:r>
              <a:rPr lang="en-US" sz="2000" dirty="0" err="1"/>
              <a:t>pouzdanog</a:t>
            </a:r>
            <a:r>
              <a:rPr lang="en-US" sz="2000" dirty="0"/>
              <a:t> </a:t>
            </a:r>
            <a:r>
              <a:rPr lang="en-US" sz="2000" dirty="0" err="1"/>
              <a:t>izvora</a:t>
            </a:r>
            <a:r>
              <a:rPr lang="en-US" sz="2000" dirty="0"/>
              <a:t>. </a:t>
            </a:r>
            <a:r>
              <a:rPr lang="en-US" sz="2000" dirty="0" err="1"/>
              <a:t>Cilj</a:t>
            </a:r>
            <a:r>
              <a:rPr lang="en-US" sz="2000" dirty="0"/>
              <a:t> je </a:t>
            </a:r>
            <a:r>
              <a:rPr lang="en-US" sz="2000" dirty="0" err="1"/>
              <a:t>doći</a:t>
            </a:r>
            <a:r>
              <a:rPr lang="en-US" sz="2000" dirty="0"/>
              <a:t> do </a:t>
            </a:r>
            <a:r>
              <a:rPr lang="en-US" sz="2000" dirty="0" err="1"/>
              <a:t>bankovnih</a:t>
            </a:r>
            <a:r>
              <a:rPr lang="en-US" sz="2000" dirty="0"/>
              <a:t> </a:t>
            </a:r>
            <a:r>
              <a:rPr lang="en-US" sz="2000" dirty="0" err="1"/>
              <a:t>računa</a:t>
            </a:r>
            <a:r>
              <a:rPr lang="en-US" sz="2000" dirty="0"/>
              <a:t>, </a:t>
            </a:r>
            <a:r>
              <a:rPr lang="en-US" sz="2000" dirty="0" err="1"/>
              <a:t>iskoristiti</a:t>
            </a:r>
            <a:r>
              <a:rPr lang="en-US" sz="2000" dirty="0"/>
              <a:t> </a:t>
            </a:r>
            <a:r>
              <a:rPr lang="en-US" sz="2000" dirty="0" err="1"/>
              <a:t>osobne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ukrasti</a:t>
            </a:r>
            <a:r>
              <a:rPr lang="en-US" sz="2000" dirty="0"/>
              <a:t> </a:t>
            </a:r>
            <a:r>
              <a:rPr lang="en-US" sz="2000" dirty="0" err="1"/>
              <a:t>novac</a:t>
            </a:r>
            <a:r>
              <a:rPr lang="en-US" sz="2000" dirty="0"/>
              <a:t>.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736126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FC615-1D4F-C4E0-1E03-BD2AFEB8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Phishing</a:t>
            </a:r>
            <a:r>
              <a:rPr lang="hr-HR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F4EC6-91EA-A58A-5628-D366E5518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96% phishing </a:t>
            </a:r>
            <a:r>
              <a:rPr lang="en-US" sz="2000" dirty="0" err="1"/>
              <a:t>napada</a:t>
            </a:r>
            <a:r>
              <a:rPr lang="en-US" sz="2000" dirty="0"/>
              <a:t> </a:t>
            </a:r>
            <a:r>
              <a:rPr lang="en-US" sz="2000" dirty="0" err="1"/>
              <a:t>izvodi</a:t>
            </a:r>
            <a:r>
              <a:rPr lang="en-US" sz="2000" dirty="0"/>
              <a:t> se </a:t>
            </a:r>
            <a:r>
              <a:rPr lang="en-US" sz="2000" dirty="0" err="1"/>
              <a:t>putem</a:t>
            </a:r>
            <a:r>
              <a:rPr lang="en-US" sz="2000" dirty="0"/>
              <a:t> e-</a:t>
            </a:r>
            <a:r>
              <a:rPr lang="en-US" sz="2000" dirty="0" err="1"/>
              <a:t>pošte</a:t>
            </a:r>
            <a:endParaRPr lang="en-US" sz="2000" dirty="0"/>
          </a:p>
          <a:p>
            <a:r>
              <a:rPr lang="en-US" sz="2000" dirty="0"/>
              <a:t>90% </a:t>
            </a:r>
            <a:r>
              <a:rPr lang="en-US" sz="2000" dirty="0" err="1"/>
              <a:t>curenja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rezultat</a:t>
            </a:r>
            <a:r>
              <a:rPr lang="en-US" sz="2000" dirty="0"/>
              <a:t> je phishing </a:t>
            </a:r>
            <a:r>
              <a:rPr lang="en-US" sz="2000" dirty="0" err="1"/>
              <a:t>napada</a:t>
            </a:r>
            <a:endParaRPr lang="en-US" sz="2000" dirty="0"/>
          </a:p>
          <a:p>
            <a:r>
              <a:rPr lang="en-US" sz="2000" dirty="0" err="1"/>
              <a:t>Dobna</a:t>
            </a:r>
            <a:r>
              <a:rPr lang="en-US" sz="2000" dirty="0"/>
              <a:t> </a:t>
            </a:r>
            <a:r>
              <a:rPr lang="en-US" sz="2000" dirty="0" err="1"/>
              <a:t>skupina</a:t>
            </a:r>
            <a:r>
              <a:rPr lang="en-US" sz="2000" dirty="0"/>
              <a:t> </a:t>
            </a:r>
            <a:r>
              <a:rPr lang="en-US" sz="2000" dirty="0" err="1"/>
              <a:t>koja</a:t>
            </a:r>
            <a:r>
              <a:rPr lang="en-US" sz="2000" dirty="0"/>
              <a:t> se </a:t>
            </a:r>
            <a:r>
              <a:rPr lang="en-US" sz="2000" dirty="0" err="1"/>
              <a:t>najčešće</a:t>
            </a:r>
            <a:r>
              <a:rPr lang="en-US" sz="2000" dirty="0"/>
              <a:t> "</a:t>
            </a:r>
            <a:r>
              <a:rPr lang="en-US" sz="2000" dirty="0" err="1"/>
              <a:t>hvata</a:t>
            </a:r>
            <a:r>
              <a:rPr lang="en-US" sz="2000" dirty="0"/>
              <a:t>" je od 18 do 24 </a:t>
            </a:r>
            <a:r>
              <a:rPr lang="en-US" sz="2000" dirty="0" err="1"/>
              <a:t>godine</a:t>
            </a:r>
            <a:endParaRPr lang="en-US" sz="2000" dirty="0"/>
          </a:p>
          <a:p>
            <a:r>
              <a:rPr lang="en-US" sz="2000" dirty="0" err="1"/>
              <a:t>Najčešće</a:t>
            </a:r>
            <a:r>
              <a:rPr lang="en-US" sz="2000" dirty="0"/>
              <a:t> </a:t>
            </a:r>
            <a:r>
              <a:rPr lang="en-US" sz="2000" dirty="0" err="1"/>
              <a:t>korištene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krađe</a:t>
            </a:r>
            <a:r>
              <a:rPr lang="en-US" sz="2000" dirty="0"/>
              <a:t> </a:t>
            </a:r>
            <a:r>
              <a:rPr lang="en-US" sz="2000" dirty="0" err="1"/>
              <a:t>identiteta</a:t>
            </a:r>
            <a:r>
              <a:rPr lang="en-US" sz="2000" dirty="0"/>
              <a:t>:</a:t>
            </a:r>
          </a:p>
          <a:p>
            <a:pPr lvl="1"/>
            <a:r>
              <a:rPr lang="en-US" sz="1600" dirty="0" err="1"/>
              <a:t>jednostavnim</a:t>
            </a:r>
            <a:r>
              <a:rPr lang="en-US" sz="1600" dirty="0"/>
              <a:t> </a:t>
            </a:r>
            <a:r>
              <a:rPr lang="en-US" sz="1600" dirty="0" err="1"/>
              <a:t>zahtjevom</a:t>
            </a:r>
            <a:r>
              <a:rPr lang="en-US" sz="1600" dirty="0"/>
              <a:t> </a:t>
            </a:r>
            <a:r>
              <a:rPr lang="en-US" sz="1600" dirty="0" err="1"/>
              <a:t>korisniku</a:t>
            </a:r>
            <a:r>
              <a:rPr lang="en-US" sz="1600" dirty="0"/>
              <a:t> da (</a:t>
            </a:r>
            <a:r>
              <a:rPr lang="en-US" sz="1600" dirty="0" err="1"/>
              <a:t>kao</a:t>
            </a:r>
            <a:r>
              <a:rPr lang="en-US" sz="1600" dirty="0"/>
              <a:t> </a:t>
            </a:r>
            <a:r>
              <a:rPr lang="en-US" sz="1600" dirty="0" err="1"/>
              <a:t>odgovor</a:t>
            </a:r>
            <a:r>
              <a:rPr lang="en-US" sz="1600" dirty="0"/>
              <a:t>) </a:t>
            </a:r>
            <a:r>
              <a:rPr lang="en-US" sz="1600" dirty="0" err="1"/>
              <a:t>pošalje</a:t>
            </a:r>
            <a:r>
              <a:rPr lang="en-US" sz="1600" dirty="0"/>
              <a:t> </a:t>
            </a:r>
            <a:r>
              <a:rPr lang="en-US" sz="1600" dirty="0" err="1"/>
              <a:t>svoje</a:t>
            </a:r>
            <a:r>
              <a:rPr lang="en-US" sz="1600" dirty="0"/>
              <a:t> </a:t>
            </a:r>
            <a:r>
              <a:rPr lang="en-US" sz="1600" dirty="0" err="1"/>
              <a:t>osjetljive</a:t>
            </a:r>
            <a:r>
              <a:rPr lang="en-US" sz="1600" dirty="0"/>
              <a:t> </a:t>
            </a:r>
            <a:r>
              <a:rPr lang="en-US" sz="1600" dirty="0" err="1"/>
              <a:t>podatke</a:t>
            </a:r>
            <a:r>
              <a:rPr lang="en-US" sz="1600" dirty="0"/>
              <a:t> e-</a:t>
            </a:r>
            <a:r>
              <a:rPr lang="en-US" sz="1600" dirty="0" err="1"/>
              <a:t>poštom</a:t>
            </a:r>
            <a:r>
              <a:rPr lang="en-US" sz="1600" dirty="0"/>
              <a:t>, </a:t>
            </a:r>
            <a:r>
              <a:rPr lang="en-US" sz="1600" dirty="0" err="1"/>
              <a:t>pošiljatelj</a:t>
            </a:r>
            <a:r>
              <a:rPr lang="en-US" sz="1600" dirty="0"/>
              <a:t> se </a:t>
            </a:r>
            <a:r>
              <a:rPr lang="en-US" sz="1600" dirty="0" err="1"/>
              <a:t>lažno</a:t>
            </a:r>
            <a:r>
              <a:rPr lang="en-US" sz="1600" dirty="0"/>
              <a:t> </a:t>
            </a:r>
            <a:r>
              <a:rPr lang="en-US" sz="1600" dirty="0" err="1"/>
              <a:t>predstavlja</a:t>
            </a:r>
            <a:r>
              <a:rPr lang="en-US" sz="1600" dirty="0"/>
              <a:t> </a:t>
            </a:r>
            <a:r>
              <a:rPr lang="en-US" sz="1600" dirty="0" err="1"/>
              <a:t>kao</a:t>
            </a:r>
            <a:r>
              <a:rPr lang="en-US" sz="1600" dirty="0"/>
              <a:t> </a:t>
            </a:r>
            <a:r>
              <a:rPr lang="en-US" sz="1600" dirty="0" err="1"/>
              <a:t>npr</a:t>
            </a:r>
            <a:r>
              <a:rPr lang="en-US" sz="1600" dirty="0"/>
              <a:t>. administrator web </a:t>
            </a:r>
            <a:r>
              <a:rPr lang="en-US" sz="1600" dirty="0" err="1"/>
              <a:t>servisa</a:t>
            </a:r>
            <a:r>
              <a:rPr lang="en-US" sz="1600" dirty="0"/>
              <a:t> </a:t>
            </a:r>
            <a:r>
              <a:rPr lang="en-US" sz="1600" dirty="0" err="1"/>
              <a:t>kojem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ti</a:t>
            </a:r>
            <a:r>
              <a:rPr lang="en-US" sz="1600" dirty="0"/>
              <a:t> </a:t>
            </a:r>
            <a:r>
              <a:rPr lang="en-US" sz="1600" dirty="0" err="1"/>
              <a:t>podaci</a:t>
            </a:r>
            <a:r>
              <a:rPr lang="en-US" sz="1600" dirty="0"/>
              <a:t> </a:t>
            </a:r>
            <a:r>
              <a:rPr lang="en-US" sz="1600" dirty="0" err="1"/>
              <a:t>potrebni</a:t>
            </a:r>
            <a:r>
              <a:rPr lang="en-US" sz="1600" dirty="0"/>
              <a:t> za </a:t>
            </a:r>
            <a:r>
              <a:rPr lang="en-US" sz="1600" dirty="0" err="1"/>
              <a:t>provjeru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, </a:t>
            </a:r>
            <a:r>
              <a:rPr lang="en-US" sz="1600" dirty="0" err="1"/>
              <a:t>nadogradnju</a:t>
            </a:r>
            <a:r>
              <a:rPr lang="en-US" sz="1600" dirty="0"/>
              <a:t> </a:t>
            </a:r>
            <a:r>
              <a:rPr lang="en-US" sz="1600" dirty="0" err="1"/>
              <a:t>sustava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sl.</a:t>
            </a:r>
          </a:p>
          <a:p>
            <a:pPr lvl="1"/>
            <a:r>
              <a:rPr lang="en-US" sz="1600" dirty="0" err="1"/>
              <a:t>zlonamjerne</a:t>
            </a:r>
            <a:r>
              <a:rPr lang="en-US" sz="1600" dirty="0"/>
              <a:t> </a:t>
            </a:r>
            <a:r>
              <a:rPr lang="en-US" sz="1600" dirty="0" err="1"/>
              <a:t>poveznice</a:t>
            </a:r>
            <a:r>
              <a:rPr lang="en-US" sz="1600" dirty="0"/>
              <a:t>, </a:t>
            </a:r>
            <a:r>
              <a:rPr lang="en-US" sz="1600" dirty="0" err="1"/>
              <a:t>često</a:t>
            </a:r>
            <a:r>
              <a:rPr lang="en-US" sz="1600" dirty="0"/>
              <a:t> </a:t>
            </a:r>
            <a:r>
              <a:rPr lang="en-US" sz="1600" dirty="0" err="1"/>
              <a:t>dobivene</a:t>
            </a:r>
            <a:r>
              <a:rPr lang="en-US" sz="1600" dirty="0"/>
              <a:t> u </a:t>
            </a:r>
            <a:r>
              <a:rPr lang="en-US" sz="1600" dirty="0" err="1"/>
              <a:t>poruci</a:t>
            </a:r>
            <a:r>
              <a:rPr lang="en-US" sz="1600" dirty="0"/>
              <a:t> e-</a:t>
            </a:r>
            <a:r>
              <a:rPr lang="en-US" sz="1600" dirty="0" err="1"/>
              <a:t>pošte</a:t>
            </a:r>
            <a:r>
              <a:rPr lang="en-US" sz="1600" dirty="0"/>
              <a:t>, </a:t>
            </a:r>
            <a:r>
              <a:rPr lang="en-US" sz="1600" dirty="0" err="1"/>
              <a:t>koje</a:t>
            </a:r>
            <a:r>
              <a:rPr lang="en-US" sz="1600" dirty="0"/>
              <a:t> </a:t>
            </a:r>
            <a:r>
              <a:rPr lang="en-US" sz="1600" dirty="0" err="1"/>
              <a:t>vode</a:t>
            </a:r>
            <a:r>
              <a:rPr lang="en-US" sz="1600" dirty="0"/>
              <a:t> </a:t>
            </a:r>
            <a:r>
              <a:rPr lang="en-US" sz="1600" dirty="0" err="1"/>
              <a:t>korisnika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zlonamjernu</a:t>
            </a:r>
            <a:r>
              <a:rPr lang="en-US" sz="1600" dirty="0"/>
              <a:t> web </a:t>
            </a:r>
            <a:r>
              <a:rPr lang="en-US" sz="1600" dirty="0" err="1"/>
              <a:t>stranicu</a:t>
            </a:r>
            <a:r>
              <a:rPr lang="en-US" sz="1600" dirty="0"/>
              <a:t>. </a:t>
            </a:r>
            <a:r>
              <a:rPr lang="en-US" sz="1600" dirty="0" err="1"/>
              <a:t>Zlonamjerna</a:t>
            </a:r>
            <a:r>
              <a:rPr lang="en-US" sz="1600" dirty="0"/>
              <a:t> </a:t>
            </a:r>
            <a:r>
              <a:rPr lang="en-US" sz="1600" dirty="0" err="1"/>
              <a:t>poveznica</a:t>
            </a:r>
            <a:r>
              <a:rPr lang="en-US" sz="1600" dirty="0"/>
              <a:t> se od </a:t>
            </a:r>
            <a:r>
              <a:rPr lang="en-US" sz="1600" dirty="0" err="1"/>
              <a:t>legitimne</a:t>
            </a:r>
            <a:r>
              <a:rPr lang="en-US" sz="1600" dirty="0"/>
              <a:t> </a:t>
            </a:r>
            <a:r>
              <a:rPr lang="en-US" sz="1600" dirty="0" err="1"/>
              <a:t>može</a:t>
            </a:r>
            <a:r>
              <a:rPr lang="en-US" sz="1600" dirty="0"/>
              <a:t> </a:t>
            </a:r>
            <a:r>
              <a:rPr lang="en-US" sz="1600" dirty="0" err="1"/>
              <a:t>razlikovati</a:t>
            </a:r>
            <a:r>
              <a:rPr lang="en-US" sz="1600" dirty="0"/>
              <a:t> </a:t>
            </a:r>
            <a:r>
              <a:rPr lang="en-US" sz="1600" dirty="0" err="1"/>
              <a:t>samo</a:t>
            </a:r>
            <a:r>
              <a:rPr lang="en-US" sz="1600" dirty="0"/>
              <a:t> po </a:t>
            </a:r>
            <a:r>
              <a:rPr lang="en-US" sz="1600" dirty="0" err="1"/>
              <a:t>jednom</a:t>
            </a:r>
            <a:r>
              <a:rPr lang="en-US" sz="1600" dirty="0"/>
              <a:t> </a:t>
            </a:r>
            <a:r>
              <a:rPr lang="en-US" sz="1600" dirty="0" err="1"/>
              <a:t>slovu</a:t>
            </a:r>
            <a:r>
              <a:rPr lang="en-US" sz="1600" dirty="0"/>
              <a:t>. (</a:t>
            </a:r>
            <a:r>
              <a:rPr lang="en-US" sz="1600" dirty="0" err="1"/>
              <a:t>npr</a:t>
            </a:r>
            <a:r>
              <a:rPr lang="en-US" sz="1600" dirty="0"/>
              <a:t>. cert[.]</a:t>
            </a:r>
            <a:r>
              <a:rPr lang="en-US" sz="1600" dirty="0" err="1"/>
              <a:t>hr</a:t>
            </a:r>
            <a:r>
              <a:rPr lang="en-US" sz="1600" dirty="0"/>
              <a:t> ≠ </a:t>
            </a:r>
            <a:r>
              <a:rPr lang="en-US" sz="1600" dirty="0" err="1"/>
              <a:t>certt</a:t>
            </a:r>
            <a:r>
              <a:rPr lang="en-US" sz="1600" dirty="0"/>
              <a:t>[.]</a:t>
            </a:r>
            <a:r>
              <a:rPr lang="en-US" sz="1600" dirty="0" err="1"/>
              <a:t>hr</a:t>
            </a:r>
            <a:r>
              <a:rPr lang="en-US" sz="1600" dirty="0"/>
              <a:t>)</a:t>
            </a:r>
          </a:p>
          <a:p>
            <a:pPr lvl="1"/>
            <a:r>
              <a:rPr lang="en-US" sz="1600" dirty="0" err="1"/>
              <a:t>zlonamjerna</a:t>
            </a:r>
            <a:r>
              <a:rPr lang="en-US" sz="1600" dirty="0"/>
              <a:t> web </a:t>
            </a:r>
            <a:r>
              <a:rPr lang="en-US" sz="1600" dirty="0" err="1"/>
              <a:t>stranica</a:t>
            </a:r>
            <a:r>
              <a:rPr lang="en-US" sz="1600" dirty="0"/>
              <a:t> - </a:t>
            </a:r>
            <a:r>
              <a:rPr lang="en-US" sz="1600" dirty="0" err="1"/>
              <a:t>može</a:t>
            </a:r>
            <a:r>
              <a:rPr lang="en-US" sz="1600" dirty="0"/>
              <a:t> </a:t>
            </a:r>
            <a:r>
              <a:rPr lang="en-US" sz="1600" dirty="0" err="1"/>
              <a:t>izgledati</a:t>
            </a:r>
            <a:r>
              <a:rPr lang="en-US" sz="1600" dirty="0"/>
              <a:t> </a:t>
            </a:r>
            <a:r>
              <a:rPr lang="en-US" sz="1600" dirty="0" err="1"/>
              <a:t>kao</a:t>
            </a:r>
            <a:r>
              <a:rPr lang="en-US" sz="1600" dirty="0"/>
              <a:t> </a:t>
            </a:r>
            <a:r>
              <a:rPr lang="en-US" sz="1600" dirty="0" err="1"/>
              <a:t>legitimna</a:t>
            </a:r>
            <a:r>
              <a:rPr lang="en-US" sz="1600" dirty="0"/>
              <a:t> web </a:t>
            </a:r>
            <a:r>
              <a:rPr lang="en-US" sz="1600" dirty="0" err="1"/>
              <a:t>stranica</a:t>
            </a:r>
            <a:r>
              <a:rPr lang="en-US" sz="1600" dirty="0"/>
              <a:t> (</a:t>
            </a:r>
            <a:r>
              <a:rPr lang="en-US" sz="1600" dirty="0" err="1"/>
              <a:t>npr</a:t>
            </a:r>
            <a:r>
              <a:rPr lang="en-US" sz="1600" dirty="0"/>
              <a:t>. </a:t>
            </a:r>
            <a:r>
              <a:rPr lang="en-US" sz="1600" dirty="0" err="1"/>
              <a:t>banke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internetske</a:t>
            </a:r>
            <a:r>
              <a:rPr lang="en-US" sz="1600" dirty="0"/>
              <a:t> </a:t>
            </a:r>
            <a:r>
              <a:rPr lang="en-US" sz="1600" dirty="0" err="1"/>
              <a:t>trgovine</a:t>
            </a:r>
            <a:r>
              <a:rPr lang="en-US" sz="1600" dirty="0"/>
              <a:t>), </a:t>
            </a:r>
            <a:r>
              <a:rPr lang="en-US" sz="1600" dirty="0" err="1"/>
              <a:t>ali</a:t>
            </a:r>
            <a:r>
              <a:rPr lang="en-US" sz="1600" dirty="0"/>
              <a:t> </a:t>
            </a:r>
            <a:r>
              <a:rPr lang="en-US" sz="1600" dirty="0" err="1"/>
              <a:t>služi</a:t>
            </a:r>
            <a:r>
              <a:rPr lang="en-US" sz="1600" dirty="0"/>
              <a:t> za </a:t>
            </a:r>
            <a:r>
              <a:rPr lang="en-US" sz="1600" dirty="0" err="1"/>
              <a:t>prikupljanje</a:t>
            </a:r>
            <a:r>
              <a:rPr lang="en-US" sz="1600" dirty="0"/>
              <a:t> </a:t>
            </a:r>
            <a:r>
              <a:rPr lang="en-US" sz="1600" dirty="0" err="1"/>
              <a:t>osobnih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, </a:t>
            </a:r>
            <a:r>
              <a:rPr lang="en-US" sz="1600" dirty="0" err="1"/>
              <a:t>stjecanje</a:t>
            </a:r>
            <a:r>
              <a:rPr lang="en-US" sz="1600" dirty="0"/>
              <a:t> </a:t>
            </a:r>
            <a:r>
              <a:rPr lang="en-US" sz="1600" dirty="0" err="1"/>
              <a:t>financijskih</a:t>
            </a:r>
            <a:r>
              <a:rPr lang="en-US" sz="1600" dirty="0"/>
              <a:t> </a:t>
            </a:r>
            <a:r>
              <a:rPr lang="en-US" sz="1600" dirty="0" err="1"/>
              <a:t>pogodnosti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neku</a:t>
            </a:r>
            <a:r>
              <a:rPr lang="en-US" sz="1600" dirty="0"/>
              <a:t> </a:t>
            </a:r>
            <a:r>
              <a:rPr lang="en-US" sz="1600" dirty="0" err="1"/>
              <a:t>drugu</a:t>
            </a:r>
            <a:r>
              <a:rPr lang="en-US" sz="1600" dirty="0"/>
              <a:t> </a:t>
            </a:r>
            <a:r>
              <a:rPr lang="en-US" sz="1600" dirty="0" err="1"/>
              <a:t>zlonamjernu</a:t>
            </a:r>
            <a:r>
              <a:rPr lang="en-US" sz="1600" dirty="0"/>
              <a:t> </a:t>
            </a:r>
            <a:r>
              <a:rPr lang="en-US" sz="1600" dirty="0" err="1"/>
              <a:t>radnju</a:t>
            </a:r>
            <a:endParaRPr lang="en-US" sz="1600" dirty="0"/>
          </a:p>
          <a:p>
            <a:pPr lvl="1"/>
            <a:r>
              <a:rPr lang="en-US" sz="1600" dirty="0" err="1"/>
              <a:t>zlonamjerni</a:t>
            </a:r>
            <a:r>
              <a:rPr lang="en-US" sz="1600" dirty="0"/>
              <a:t> </a:t>
            </a:r>
            <a:r>
              <a:rPr lang="en-US" sz="1600" dirty="0" err="1"/>
              <a:t>skočni</a:t>
            </a:r>
            <a:r>
              <a:rPr lang="en-US" sz="1600" dirty="0"/>
              <a:t> </a:t>
            </a:r>
            <a:r>
              <a:rPr lang="en-US" sz="1600" dirty="0" err="1"/>
              <a:t>prozor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legitimnim</a:t>
            </a:r>
            <a:r>
              <a:rPr lang="en-US" sz="1600" dirty="0"/>
              <a:t> web </a:t>
            </a:r>
            <a:r>
              <a:rPr lang="en-US" sz="1600" dirty="0" err="1"/>
              <a:t>stranicama</a:t>
            </a:r>
            <a:r>
              <a:rPr lang="en-US" sz="1600" dirty="0"/>
              <a:t> („</a:t>
            </a:r>
            <a:r>
              <a:rPr lang="en-US" sz="1600" dirty="0" err="1"/>
              <a:t>skočni</a:t>
            </a:r>
            <a:r>
              <a:rPr lang="en-US" sz="1600" dirty="0"/>
              <a:t>“ </a:t>
            </a:r>
            <a:r>
              <a:rPr lang="en-US" sz="1600" dirty="0" err="1"/>
              <a:t>prozor</a:t>
            </a:r>
            <a:r>
              <a:rPr lang="en-US" sz="1600" dirty="0"/>
              <a:t> </a:t>
            </a:r>
            <a:r>
              <a:rPr lang="en-US" sz="1600" dirty="0" err="1"/>
              <a:t>zlonamjernog</a:t>
            </a:r>
            <a:r>
              <a:rPr lang="en-US" sz="1600" dirty="0"/>
              <a:t> </a:t>
            </a:r>
            <a:r>
              <a:rPr lang="en-US" sz="1600" dirty="0" err="1"/>
              <a:t>skočnog</a:t>
            </a:r>
            <a:r>
              <a:rPr lang="en-US" sz="1600" dirty="0"/>
              <a:t> </a:t>
            </a:r>
            <a:r>
              <a:rPr lang="en-US" sz="1600" dirty="0" err="1"/>
              <a:t>prozora</a:t>
            </a:r>
            <a:r>
              <a:rPr lang="en-US" sz="1600" dirty="0"/>
              <a:t> s </a:t>
            </a:r>
            <a:r>
              <a:rPr lang="en-US" sz="1600" dirty="0" err="1"/>
              <a:t>poljima</a:t>
            </a:r>
            <a:r>
              <a:rPr lang="en-US" sz="1600" dirty="0"/>
              <a:t> za </a:t>
            </a:r>
            <a:r>
              <a:rPr lang="en-US" sz="1600" dirty="0" err="1"/>
              <a:t>unos</a:t>
            </a:r>
            <a:r>
              <a:rPr lang="en-US" sz="1600" dirty="0"/>
              <a:t> </a:t>
            </a:r>
            <a:r>
              <a:rPr lang="en-US" sz="1600" dirty="0" err="1"/>
              <a:t>povjerljivih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).</a:t>
            </a:r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1948587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78F10-A33D-03D4-2580-6E2AC4854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Phishing</a:t>
            </a:r>
            <a:r>
              <a:rPr lang="hr-HR" dirty="0"/>
              <a:t> - primjeri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5823FF-3C1E-2C22-2E01-CCE96D3D5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67" y="2050866"/>
            <a:ext cx="8535422" cy="295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76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-HR" sz="2000" dirty="0"/>
              <a:t>Važnost etike podataka</a:t>
            </a:r>
          </a:p>
          <a:p>
            <a:r>
              <a:rPr lang="hr-HR" sz="2000" dirty="0"/>
              <a:t>Osnove informacijske sigurnosti</a:t>
            </a:r>
          </a:p>
          <a:p>
            <a:r>
              <a:rPr lang="hr-HR" sz="2000" dirty="0"/>
              <a:t>Povrede podataka</a:t>
            </a:r>
          </a:p>
          <a:p>
            <a:r>
              <a:rPr lang="hr-HR" sz="2000" dirty="0"/>
              <a:t>Prijetnje informacijskoj sigurnosti</a:t>
            </a:r>
          </a:p>
          <a:p>
            <a:r>
              <a:rPr lang="hr-HR" sz="2000" dirty="0"/>
              <a:t>Preporuke za informacijsku sigurnost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DCBAF-5D3D-D992-2501-BC96974F5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57481-47D7-ECEF-1874-F8DE85F87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Phishing</a:t>
            </a:r>
            <a:r>
              <a:rPr lang="hr-HR" dirty="0"/>
              <a:t> - primjeri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2ABE24-2AAE-8A64-AF96-2F32ABFDD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30" y="1153193"/>
            <a:ext cx="4675973" cy="583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524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FD146-8B9F-0052-E712-3EAF2481E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Ostale vrste prijetnji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7FF13-9EBF-B69E-A415-885937AFC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Insajderske</a:t>
            </a:r>
            <a:r>
              <a:rPr lang="en-US" sz="2000" dirty="0"/>
              <a:t> </a:t>
            </a:r>
            <a:r>
              <a:rPr lang="en-US" sz="2000" dirty="0" err="1"/>
              <a:t>prijetnje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sigurnosni</a:t>
            </a:r>
            <a:r>
              <a:rPr lang="en-US" sz="2000" dirty="0"/>
              <a:t> </a:t>
            </a:r>
            <a:r>
              <a:rPr lang="en-US" sz="2000" dirty="0" err="1"/>
              <a:t>rizici</a:t>
            </a:r>
            <a:r>
              <a:rPr lang="en-US" sz="2000" dirty="0"/>
              <a:t> koji </a:t>
            </a:r>
            <a:r>
              <a:rPr lang="en-US" sz="2000" dirty="0" err="1"/>
              <a:t>potječu</a:t>
            </a:r>
            <a:r>
              <a:rPr lang="en-US" sz="2000" dirty="0"/>
              <a:t> </a:t>
            </a:r>
            <a:r>
              <a:rPr lang="en-US" sz="2000" dirty="0" err="1"/>
              <a:t>iz</a:t>
            </a:r>
            <a:r>
              <a:rPr lang="en-US" sz="2000" dirty="0"/>
              <a:t> </a:t>
            </a:r>
            <a:r>
              <a:rPr lang="en-US" sz="2000" dirty="0" err="1"/>
              <a:t>organizacije</a:t>
            </a:r>
            <a:r>
              <a:rPr lang="en-US" sz="2000" dirty="0"/>
              <a:t>.</a:t>
            </a:r>
          </a:p>
          <a:p>
            <a:pPr lvl="1"/>
            <a:r>
              <a:rPr lang="hr-HR" sz="1600" dirty="0"/>
              <a:t>To</a:t>
            </a:r>
            <a:r>
              <a:rPr lang="en-US" sz="1600" dirty="0"/>
              <a:t> </a:t>
            </a:r>
            <a:r>
              <a:rPr lang="en-US" sz="1600" dirty="0" err="1"/>
              <a:t>mogu</a:t>
            </a:r>
            <a:r>
              <a:rPr lang="en-US" sz="1600" dirty="0"/>
              <a:t> </a:t>
            </a:r>
            <a:r>
              <a:rPr lang="en-US" sz="1600" dirty="0" err="1"/>
              <a:t>biti</a:t>
            </a:r>
            <a:r>
              <a:rPr lang="en-US" sz="1600" dirty="0"/>
              <a:t> </a:t>
            </a:r>
            <a:r>
              <a:rPr lang="en-US" sz="1600" dirty="0" err="1"/>
              <a:t>zaposlenici</a:t>
            </a:r>
            <a:r>
              <a:rPr lang="en-US" sz="1600" dirty="0"/>
              <a:t>, </a:t>
            </a:r>
            <a:r>
              <a:rPr lang="en-US" sz="1600" dirty="0" err="1"/>
              <a:t>izvođači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poslovni</a:t>
            </a:r>
            <a:r>
              <a:rPr lang="en-US" sz="1600" dirty="0"/>
              <a:t> </a:t>
            </a:r>
            <a:r>
              <a:rPr lang="en-US" sz="1600" dirty="0" err="1"/>
              <a:t>partneri</a:t>
            </a:r>
            <a:r>
              <a:rPr lang="en-US" sz="1600" dirty="0"/>
              <a:t> koji </a:t>
            </a:r>
            <a:r>
              <a:rPr lang="en-US" sz="1600" dirty="0" err="1"/>
              <a:t>imaju</a:t>
            </a:r>
            <a:r>
              <a:rPr lang="en-US" sz="1600" dirty="0"/>
              <a:t> </a:t>
            </a:r>
            <a:r>
              <a:rPr lang="en-US" sz="1600" dirty="0" err="1"/>
              <a:t>pristup</a:t>
            </a:r>
            <a:r>
              <a:rPr lang="en-US" sz="1600" dirty="0"/>
              <a:t> </a:t>
            </a:r>
            <a:r>
              <a:rPr lang="en-US" sz="1600" dirty="0" err="1"/>
              <a:t>sustavima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podacima</a:t>
            </a:r>
            <a:r>
              <a:rPr lang="en-US" sz="1600" dirty="0"/>
              <a:t> </a:t>
            </a:r>
            <a:r>
              <a:rPr lang="en-US" sz="1600" dirty="0" err="1"/>
              <a:t>organizacije</a:t>
            </a:r>
            <a:r>
              <a:rPr lang="en-US" sz="1600" dirty="0"/>
              <a:t>.</a:t>
            </a:r>
          </a:p>
          <a:p>
            <a:pPr lvl="1"/>
            <a:r>
              <a:rPr lang="en-US" sz="1600" dirty="0"/>
              <a:t>Ove </a:t>
            </a:r>
            <a:r>
              <a:rPr lang="en-US" sz="1600" dirty="0" err="1"/>
              <a:t>prijetnje</a:t>
            </a:r>
            <a:r>
              <a:rPr lang="en-US" sz="1600" dirty="0"/>
              <a:t> </a:t>
            </a:r>
            <a:r>
              <a:rPr lang="en-US" sz="1600" dirty="0" err="1"/>
              <a:t>mogu</a:t>
            </a:r>
            <a:r>
              <a:rPr lang="en-US" sz="1600" dirty="0"/>
              <a:t> </a:t>
            </a:r>
            <a:r>
              <a:rPr lang="en-US" sz="1600" dirty="0" err="1"/>
              <a:t>biti</a:t>
            </a:r>
            <a:r>
              <a:rPr lang="en-US" sz="1600" dirty="0"/>
              <a:t> </a:t>
            </a:r>
            <a:r>
              <a:rPr lang="en-US" sz="1600" dirty="0" err="1"/>
              <a:t>osobito</a:t>
            </a:r>
            <a:r>
              <a:rPr lang="en-US" sz="1600" dirty="0"/>
              <a:t> </a:t>
            </a:r>
            <a:r>
              <a:rPr lang="en-US" sz="1600" dirty="0" err="1"/>
              <a:t>opasne</a:t>
            </a:r>
            <a:r>
              <a:rPr lang="en-US" sz="1600" dirty="0"/>
              <a:t> </a:t>
            </a:r>
            <a:r>
              <a:rPr lang="en-US" sz="1600" dirty="0" err="1"/>
              <a:t>jer</a:t>
            </a:r>
            <a:r>
              <a:rPr lang="en-US" sz="1600" dirty="0"/>
              <a:t> </a:t>
            </a:r>
            <a:r>
              <a:rPr lang="en-US" sz="1600" dirty="0" err="1"/>
              <a:t>insajderi</a:t>
            </a:r>
            <a:r>
              <a:rPr lang="en-US" sz="1600" dirty="0"/>
              <a:t> </a:t>
            </a:r>
            <a:r>
              <a:rPr lang="en-US" sz="1600" dirty="0" err="1"/>
              <a:t>često</a:t>
            </a:r>
            <a:r>
              <a:rPr lang="en-US" sz="1600" dirty="0"/>
              <a:t> </a:t>
            </a:r>
            <a:r>
              <a:rPr lang="en-US" sz="1600" dirty="0" err="1"/>
              <a:t>imaju</a:t>
            </a:r>
            <a:r>
              <a:rPr lang="en-US" sz="1600" dirty="0"/>
              <a:t> </a:t>
            </a:r>
            <a:r>
              <a:rPr lang="en-US" sz="1600" dirty="0" err="1"/>
              <a:t>legitiman</a:t>
            </a:r>
            <a:r>
              <a:rPr lang="en-US" sz="1600" dirty="0"/>
              <a:t> </a:t>
            </a:r>
            <a:r>
              <a:rPr lang="en-US" sz="1600" dirty="0" err="1"/>
              <a:t>pristup</a:t>
            </a:r>
            <a:r>
              <a:rPr lang="en-US" sz="1600" dirty="0"/>
              <a:t> </a:t>
            </a:r>
            <a:r>
              <a:rPr lang="en-US" sz="1600" dirty="0" err="1"/>
              <a:t>osjetljivim</a:t>
            </a:r>
            <a:r>
              <a:rPr lang="en-US" sz="1600" dirty="0"/>
              <a:t> </a:t>
            </a:r>
            <a:r>
              <a:rPr lang="en-US" sz="1600" dirty="0" err="1"/>
              <a:t>informacijama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sustavima</a:t>
            </a:r>
            <a:r>
              <a:rPr lang="en-US" sz="1600" dirty="0"/>
              <a:t>, </a:t>
            </a:r>
            <a:r>
              <a:rPr lang="en-US" sz="1600" dirty="0" err="1"/>
              <a:t>što</a:t>
            </a:r>
            <a:r>
              <a:rPr lang="en-US" sz="1600" dirty="0"/>
              <a:t> </a:t>
            </a:r>
            <a:r>
              <a:rPr lang="en-US" sz="1600" dirty="0" err="1"/>
              <a:t>otežava</a:t>
            </a:r>
            <a:r>
              <a:rPr lang="en-US" sz="1600" dirty="0"/>
              <a:t> </a:t>
            </a:r>
            <a:r>
              <a:rPr lang="en-US" sz="1600" dirty="0" err="1"/>
              <a:t>otkrivanje</a:t>
            </a:r>
            <a:r>
              <a:rPr lang="en-US" sz="1600" dirty="0"/>
              <a:t> </a:t>
            </a:r>
            <a:r>
              <a:rPr lang="en-US" sz="1600" dirty="0" err="1"/>
              <a:t>njihovih</a:t>
            </a:r>
            <a:r>
              <a:rPr lang="en-US" sz="1600" dirty="0"/>
              <a:t> </a:t>
            </a:r>
            <a:r>
              <a:rPr lang="en-US" sz="1600" dirty="0" err="1"/>
              <a:t>zlonamjernih</a:t>
            </a:r>
            <a:r>
              <a:rPr lang="en-US" sz="1600" dirty="0"/>
              <a:t> </a:t>
            </a:r>
            <a:r>
              <a:rPr lang="en-US" sz="1600" dirty="0" err="1"/>
              <a:t>aktivnosti</a:t>
            </a:r>
            <a:endParaRPr lang="en-US" sz="1600" dirty="0"/>
          </a:p>
          <a:p>
            <a:r>
              <a:rPr lang="en-US" sz="2000" dirty="0" err="1"/>
              <a:t>Distribuirani</a:t>
            </a:r>
            <a:r>
              <a:rPr lang="en-US" sz="2000" dirty="0"/>
              <a:t> </a:t>
            </a:r>
            <a:r>
              <a:rPr lang="en-US" sz="2000" dirty="0" err="1"/>
              <a:t>napadi</a:t>
            </a:r>
            <a:r>
              <a:rPr lang="en-US" sz="2000" dirty="0"/>
              <a:t> </a:t>
            </a:r>
            <a:r>
              <a:rPr lang="en-US" sz="2000" dirty="0" err="1"/>
              <a:t>uskraćivanja</a:t>
            </a:r>
            <a:r>
              <a:rPr lang="en-US" sz="2000" dirty="0"/>
              <a:t> </a:t>
            </a:r>
            <a:r>
              <a:rPr lang="en-US" sz="2000" dirty="0" err="1"/>
              <a:t>usluge</a:t>
            </a:r>
            <a:r>
              <a:rPr lang="en-US" sz="2000" dirty="0"/>
              <a:t> (DDoS).</a:t>
            </a:r>
          </a:p>
          <a:p>
            <a:pPr lvl="1"/>
            <a:r>
              <a:rPr lang="en-US" sz="1600" dirty="0" err="1"/>
              <a:t>Cilj</a:t>
            </a:r>
            <a:r>
              <a:rPr lang="en-US" sz="1600" dirty="0"/>
              <a:t> </a:t>
            </a:r>
            <a:r>
              <a:rPr lang="en-US" sz="1600" dirty="0" err="1"/>
              <a:t>im</a:t>
            </a:r>
            <a:r>
              <a:rPr lang="en-US" sz="1600" dirty="0"/>
              <a:t> je </a:t>
            </a:r>
            <a:r>
              <a:rPr lang="en-US" sz="1600" dirty="0" err="1"/>
              <a:t>poremetiti</a:t>
            </a:r>
            <a:r>
              <a:rPr lang="en-US" sz="1600" dirty="0"/>
              <a:t> </a:t>
            </a:r>
            <a:r>
              <a:rPr lang="en-US" sz="1600" dirty="0" err="1"/>
              <a:t>normalan</a:t>
            </a:r>
            <a:r>
              <a:rPr lang="en-US" sz="1600" dirty="0"/>
              <a:t> </a:t>
            </a:r>
            <a:r>
              <a:rPr lang="en-US" sz="1600" dirty="0" err="1"/>
              <a:t>promet</a:t>
            </a:r>
            <a:r>
              <a:rPr lang="en-US" sz="1600" dirty="0"/>
              <a:t> </a:t>
            </a:r>
            <a:r>
              <a:rPr lang="en-US" sz="1600" dirty="0" err="1"/>
              <a:t>ciljanog</a:t>
            </a:r>
            <a:r>
              <a:rPr lang="en-US" sz="1600" dirty="0"/>
              <a:t> </a:t>
            </a:r>
            <a:r>
              <a:rPr lang="en-US" sz="1600" dirty="0" err="1"/>
              <a:t>poslužitelja</a:t>
            </a:r>
            <a:r>
              <a:rPr lang="en-US" sz="1600" dirty="0"/>
              <a:t>, </a:t>
            </a:r>
            <a:r>
              <a:rPr lang="en-US" sz="1600" dirty="0" err="1"/>
              <a:t>usluge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mreže</a:t>
            </a:r>
            <a:r>
              <a:rPr lang="en-US" sz="1600" dirty="0"/>
              <a:t> </a:t>
            </a:r>
            <a:r>
              <a:rPr lang="en-US" sz="1600" dirty="0" err="1"/>
              <a:t>preplavljujući</a:t>
            </a:r>
            <a:r>
              <a:rPr lang="en-US" sz="1600" dirty="0"/>
              <a:t> </a:t>
            </a:r>
            <a:r>
              <a:rPr lang="en-US" sz="1600" dirty="0" err="1"/>
              <a:t>ih</a:t>
            </a:r>
            <a:r>
              <a:rPr lang="en-US" sz="1600" dirty="0"/>
              <a:t> </a:t>
            </a:r>
            <a:r>
              <a:rPr lang="en-US" sz="1600" dirty="0" err="1"/>
              <a:t>poplavom</a:t>
            </a:r>
            <a:r>
              <a:rPr lang="en-US" sz="1600" dirty="0"/>
              <a:t> </a:t>
            </a:r>
            <a:r>
              <a:rPr lang="en-US" sz="1600" dirty="0" err="1"/>
              <a:t>internetskog</a:t>
            </a:r>
            <a:r>
              <a:rPr lang="en-US" sz="1600" dirty="0"/>
              <a:t> </a:t>
            </a:r>
            <a:r>
              <a:rPr lang="en-US" sz="1600" dirty="0" err="1"/>
              <a:t>prometa</a:t>
            </a:r>
            <a:r>
              <a:rPr lang="en-US" sz="1600" dirty="0"/>
              <a:t>.</a:t>
            </a:r>
          </a:p>
          <a:p>
            <a:pPr lvl="1"/>
            <a:r>
              <a:rPr lang="en-US" sz="1600" dirty="0"/>
              <a:t>To se </a:t>
            </a:r>
            <a:r>
              <a:rPr lang="en-US" sz="1600" dirty="0" err="1"/>
              <a:t>postiže</a:t>
            </a:r>
            <a:r>
              <a:rPr lang="en-US" sz="1600" dirty="0"/>
              <a:t> </a:t>
            </a:r>
            <a:r>
              <a:rPr lang="en-US" sz="1600" dirty="0" err="1"/>
              <a:t>korištenjem</a:t>
            </a:r>
            <a:r>
              <a:rPr lang="en-US" sz="1600" dirty="0"/>
              <a:t> </a:t>
            </a:r>
            <a:r>
              <a:rPr lang="en-US" sz="1600" dirty="0" err="1"/>
              <a:t>više</a:t>
            </a:r>
            <a:r>
              <a:rPr lang="en-US" sz="1600" dirty="0"/>
              <a:t> </a:t>
            </a:r>
            <a:r>
              <a:rPr lang="en-US" sz="1600" dirty="0" err="1"/>
              <a:t>kompromitiranih</a:t>
            </a:r>
            <a:r>
              <a:rPr lang="en-US" sz="1600" dirty="0"/>
              <a:t> </a:t>
            </a:r>
            <a:r>
              <a:rPr lang="en-US" sz="1600" dirty="0" err="1"/>
              <a:t>računalnih</a:t>
            </a:r>
            <a:r>
              <a:rPr lang="en-US" sz="1600" dirty="0"/>
              <a:t> </a:t>
            </a:r>
            <a:r>
              <a:rPr lang="en-US" sz="1600" dirty="0" err="1"/>
              <a:t>sustava</a:t>
            </a:r>
            <a:r>
              <a:rPr lang="en-US" sz="1600" dirty="0"/>
              <a:t> </a:t>
            </a:r>
            <a:r>
              <a:rPr lang="en-US" sz="1600" dirty="0" err="1"/>
              <a:t>kao</a:t>
            </a:r>
            <a:r>
              <a:rPr lang="en-US" sz="1600" dirty="0"/>
              <a:t> </a:t>
            </a:r>
            <a:r>
              <a:rPr lang="en-US" sz="1600" dirty="0" err="1"/>
              <a:t>izvora</a:t>
            </a:r>
            <a:r>
              <a:rPr lang="en-US" sz="1600" dirty="0"/>
              <a:t> </a:t>
            </a:r>
            <a:r>
              <a:rPr lang="en-US" sz="1600" dirty="0" err="1"/>
              <a:t>prometa</a:t>
            </a:r>
            <a:r>
              <a:rPr lang="en-US" sz="1600" dirty="0"/>
              <a:t> </a:t>
            </a:r>
            <a:r>
              <a:rPr lang="en-US" sz="1600" dirty="0" err="1"/>
              <a:t>napada</a:t>
            </a:r>
            <a:r>
              <a:rPr lang="en-US" sz="1600" dirty="0"/>
              <a:t>.</a:t>
            </a:r>
          </a:p>
          <a:p>
            <a:pPr lvl="1"/>
            <a:r>
              <a:rPr lang="en-US" sz="1600" dirty="0"/>
              <a:t>Kada </a:t>
            </a:r>
            <a:r>
              <a:rPr lang="en-US" sz="1600" dirty="0" err="1"/>
              <a:t>ti</a:t>
            </a:r>
            <a:r>
              <a:rPr lang="en-US" sz="1600" dirty="0"/>
              <a:t> </a:t>
            </a:r>
            <a:r>
              <a:rPr lang="en-US" sz="1600" dirty="0" err="1"/>
              <a:t>uređaji</a:t>
            </a:r>
            <a:r>
              <a:rPr lang="en-US" sz="1600" dirty="0"/>
              <a:t>, </a:t>
            </a:r>
            <a:r>
              <a:rPr lang="en-US" sz="1600" dirty="0" err="1"/>
              <a:t>često</a:t>
            </a:r>
            <a:r>
              <a:rPr lang="en-US" sz="1600" dirty="0"/>
              <a:t> </a:t>
            </a:r>
            <a:r>
              <a:rPr lang="en-US" sz="1600" dirty="0" err="1"/>
              <a:t>distribuirani</a:t>
            </a:r>
            <a:r>
              <a:rPr lang="en-US" sz="1600" dirty="0"/>
              <a:t> </a:t>
            </a:r>
            <a:r>
              <a:rPr lang="en-US" sz="1600" dirty="0" err="1"/>
              <a:t>globalno</a:t>
            </a:r>
            <a:r>
              <a:rPr lang="en-US" sz="1600" dirty="0"/>
              <a:t>, </a:t>
            </a:r>
            <a:r>
              <a:rPr lang="en-US" sz="1600" dirty="0" err="1"/>
              <a:t>istovremeno</a:t>
            </a:r>
            <a:r>
              <a:rPr lang="en-US" sz="1600" dirty="0"/>
              <a:t> </a:t>
            </a:r>
            <a:r>
              <a:rPr lang="en-US" sz="1600" dirty="0" err="1"/>
              <a:t>šalju</a:t>
            </a:r>
            <a:r>
              <a:rPr lang="en-US" sz="1600" dirty="0"/>
              <a:t> </a:t>
            </a:r>
            <a:r>
              <a:rPr lang="en-US" sz="1600" dirty="0" err="1"/>
              <a:t>brojne</a:t>
            </a:r>
            <a:r>
              <a:rPr lang="en-US" sz="1600" dirty="0"/>
              <a:t> </a:t>
            </a:r>
            <a:r>
              <a:rPr lang="en-US" sz="1600" dirty="0" err="1"/>
              <a:t>zahtjeve</a:t>
            </a:r>
            <a:r>
              <a:rPr lang="en-US" sz="1600" dirty="0"/>
              <a:t> </a:t>
            </a:r>
            <a:r>
              <a:rPr lang="en-US" sz="1600" dirty="0" err="1"/>
              <a:t>meti</a:t>
            </a:r>
            <a:r>
              <a:rPr lang="en-US" sz="1600" dirty="0"/>
              <a:t>, </a:t>
            </a:r>
            <a:r>
              <a:rPr lang="en-US" sz="1600" dirty="0" err="1"/>
              <a:t>troše</a:t>
            </a:r>
            <a:r>
              <a:rPr lang="en-US" sz="1600" dirty="0"/>
              <a:t> </a:t>
            </a:r>
            <a:r>
              <a:rPr lang="en-US" sz="1600" dirty="0" err="1"/>
              <a:t>njegovu</a:t>
            </a:r>
            <a:r>
              <a:rPr lang="en-US" sz="1600" dirty="0"/>
              <a:t> </a:t>
            </a:r>
            <a:r>
              <a:rPr lang="en-US" sz="1600" dirty="0" err="1"/>
              <a:t>dostupnu</a:t>
            </a:r>
            <a:r>
              <a:rPr lang="en-US" sz="1600" dirty="0"/>
              <a:t> </a:t>
            </a:r>
            <a:r>
              <a:rPr lang="en-US" sz="1600" dirty="0" err="1"/>
              <a:t>propusnost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resurse</a:t>
            </a:r>
            <a:r>
              <a:rPr lang="en-US" sz="1600" dirty="0"/>
              <a:t>, </a:t>
            </a:r>
            <a:r>
              <a:rPr lang="en-US" sz="1600" dirty="0" err="1"/>
              <a:t>što</a:t>
            </a:r>
            <a:r>
              <a:rPr lang="en-US" sz="1600" dirty="0"/>
              <a:t> </a:t>
            </a:r>
            <a:r>
              <a:rPr lang="en-US" sz="1600" dirty="0" err="1"/>
              <a:t>dovodi</a:t>
            </a:r>
            <a:r>
              <a:rPr lang="en-US" sz="1600" dirty="0"/>
              <a:t> do </a:t>
            </a:r>
            <a:r>
              <a:rPr lang="en-US" sz="1600" dirty="0" err="1"/>
              <a:t>prekida</a:t>
            </a:r>
            <a:r>
              <a:rPr lang="en-US" sz="1600" dirty="0"/>
              <a:t> </a:t>
            </a:r>
            <a:r>
              <a:rPr lang="en-US" sz="1600" dirty="0" err="1"/>
              <a:t>usluge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sprječava</a:t>
            </a:r>
            <a:r>
              <a:rPr lang="en-US" sz="1600" dirty="0"/>
              <a:t> </a:t>
            </a:r>
            <a:r>
              <a:rPr lang="en-US" sz="1600" dirty="0" err="1"/>
              <a:t>legitimne</a:t>
            </a:r>
            <a:r>
              <a:rPr lang="en-US" sz="1600" dirty="0"/>
              <a:t> </a:t>
            </a:r>
            <a:r>
              <a:rPr lang="en-US" sz="1600" dirty="0" err="1"/>
              <a:t>korisnike</a:t>
            </a:r>
            <a:r>
              <a:rPr lang="en-US" sz="1600" dirty="0"/>
              <a:t> da </a:t>
            </a:r>
            <a:r>
              <a:rPr lang="en-US" sz="1600" dirty="0" err="1"/>
              <a:t>pristupe</a:t>
            </a:r>
            <a:r>
              <a:rPr lang="en-US" sz="1600" dirty="0"/>
              <a:t> </a:t>
            </a:r>
            <a:r>
              <a:rPr lang="en-US" sz="1600" dirty="0" err="1"/>
              <a:t>usluzi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700990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D38E-C6F9-281C-E40A-2A62F1C77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White </a:t>
            </a:r>
            <a:r>
              <a:rPr lang="hr-HR" dirty="0" err="1"/>
              <a:t>hat</a:t>
            </a:r>
            <a:r>
              <a:rPr lang="hr-HR" dirty="0"/>
              <a:t> vs. Black </a:t>
            </a:r>
            <a:r>
              <a:rPr lang="hr-HR" dirty="0" err="1"/>
              <a:t>hat</a:t>
            </a:r>
            <a:r>
              <a:rPr lang="hr-HR" dirty="0"/>
              <a:t> hakeri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DE3A2-EC15-2D6E-895C-0C796E634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Internetske</a:t>
            </a:r>
            <a:r>
              <a:rPr lang="en-US" sz="2000" dirty="0"/>
              <a:t> </a:t>
            </a:r>
            <a:r>
              <a:rPr lang="en-US" sz="2000" dirty="0" err="1"/>
              <a:t>sigurnosne</a:t>
            </a:r>
            <a:r>
              <a:rPr lang="en-US" sz="2000" dirty="0"/>
              <a:t> </a:t>
            </a:r>
            <a:r>
              <a:rPr lang="en-US" sz="2000" dirty="0" err="1"/>
              <a:t>prijetnje</a:t>
            </a:r>
            <a:r>
              <a:rPr lang="en-US" sz="2000" dirty="0"/>
              <a:t> </a:t>
            </a:r>
            <a:r>
              <a:rPr lang="en-US" sz="2000" dirty="0" err="1"/>
              <a:t>usko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povezane</a:t>
            </a:r>
            <a:r>
              <a:rPr lang="en-US" sz="2000" dirty="0"/>
              <a:t> s </a:t>
            </a:r>
            <a:r>
              <a:rPr lang="en-US" sz="2000" dirty="0" err="1"/>
              <a:t>radnjama</a:t>
            </a:r>
            <a:r>
              <a:rPr lang="en-US" sz="2000" dirty="0"/>
              <a:t> </a:t>
            </a:r>
            <a:r>
              <a:rPr lang="en-US" sz="2000" dirty="0" err="1"/>
              <a:t>hakera</a:t>
            </a:r>
            <a:r>
              <a:rPr lang="en-US" sz="2000" dirty="0"/>
              <a:t> koji </a:t>
            </a:r>
            <a:r>
              <a:rPr lang="en-US" sz="2000" dirty="0" err="1"/>
              <a:t>iskorištavaju</a:t>
            </a:r>
            <a:r>
              <a:rPr lang="en-US" sz="2000" dirty="0"/>
              <a:t> </a:t>
            </a:r>
            <a:r>
              <a:rPr lang="en-US" sz="2000" dirty="0" err="1"/>
              <a:t>ranjivosti</a:t>
            </a:r>
            <a:r>
              <a:rPr lang="en-US" sz="2000" dirty="0"/>
              <a:t> u </a:t>
            </a:r>
            <a:r>
              <a:rPr lang="en-US" sz="2000" dirty="0" err="1"/>
              <a:t>sustavima</a:t>
            </a:r>
            <a:r>
              <a:rPr lang="en-US" sz="2000" dirty="0"/>
              <a:t> u </a:t>
            </a:r>
            <a:r>
              <a:rPr lang="en-US" sz="2000" dirty="0" err="1"/>
              <a:t>razne</a:t>
            </a:r>
            <a:r>
              <a:rPr lang="en-US" sz="2000" dirty="0"/>
              <a:t> </a:t>
            </a:r>
            <a:r>
              <a:rPr lang="en-US" sz="2000" dirty="0" err="1"/>
              <a:t>zlonamjerne</a:t>
            </a:r>
            <a:r>
              <a:rPr lang="en-US" sz="2000" dirty="0"/>
              <a:t> </a:t>
            </a:r>
            <a:r>
              <a:rPr lang="en-US" sz="2000" dirty="0" err="1"/>
              <a:t>svrhe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Dvije</a:t>
            </a:r>
            <a:r>
              <a:rPr lang="en-US" sz="2000" dirty="0"/>
              <a:t> </a:t>
            </a:r>
            <a:r>
              <a:rPr lang="en-US" sz="2000" dirty="0" err="1"/>
              <a:t>osnovne</a:t>
            </a:r>
            <a:r>
              <a:rPr lang="en-US" sz="2000" dirty="0"/>
              <a:t> </a:t>
            </a:r>
            <a:r>
              <a:rPr lang="en-US" sz="2000" dirty="0" err="1"/>
              <a:t>kategorije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hr-HR" sz="2000" dirty="0" err="1"/>
              <a:t>white</a:t>
            </a:r>
            <a:r>
              <a:rPr lang="hr-HR" sz="2000" dirty="0"/>
              <a:t> </a:t>
            </a:r>
            <a:r>
              <a:rPr lang="hr-HR" sz="2000" dirty="0" err="1"/>
              <a:t>hat</a:t>
            </a:r>
            <a:r>
              <a:rPr lang="hr-HR" sz="2000" dirty="0"/>
              <a:t> </a:t>
            </a:r>
            <a:r>
              <a:rPr lang="en-US" sz="2000" dirty="0" err="1"/>
              <a:t>hakeri</a:t>
            </a:r>
            <a:r>
              <a:rPr lang="en-US" sz="2000" dirty="0"/>
              <a:t> </a:t>
            </a:r>
            <a:r>
              <a:rPr lang="hr-HR" sz="2000" dirty="0"/>
              <a:t>i </a:t>
            </a:r>
            <a:r>
              <a:rPr lang="hr-HR" sz="2000" dirty="0" err="1"/>
              <a:t>black</a:t>
            </a:r>
            <a:r>
              <a:rPr lang="hr-HR" sz="2000" dirty="0"/>
              <a:t> </a:t>
            </a:r>
            <a:r>
              <a:rPr lang="hr-HR" sz="2000" dirty="0" err="1"/>
              <a:t>hat</a:t>
            </a:r>
            <a:r>
              <a:rPr lang="hr-HR" sz="2000" dirty="0"/>
              <a:t> h</a:t>
            </a:r>
            <a:r>
              <a:rPr lang="en-US" sz="2000" dirty="0" err="1"/>
              <a:t>akeri</a:t>
            </a:r>
            <a:endParaRPr lang="hr-HR" sz="2000" dirty="0"/>
          </a:p>
          <a:p>
            <a:r>
              <a:rPr lang="hr-HR" sz="2000" dirty="0"/>
              <a:t>White </a:t>
            </a:r>
            <a:r>
              <a:rPr lang="hr-HR" sz="2000" dirty="0" err="1"/>
              <a:t>hat</a:t>
            </a:r>
            <a:r>
              <a:rPr lang="hr-HR" sz="2000" dirty="0"/>
              <a:t> </a:t>
            </a:r>
            <a:r>
              <a:rPr lang="en-US" sz="2000" dirty="0" err="1"/>
              <a:t>hakeri</a:t>
            </a:r>
            <a:r>
              <a:rPr lang="en-US" sz="2000" dirty="0"/>
              <a:t>, </a:t>
            </a:r>
            <a:r>
              <a:rPr lang="en-US" sz="2000" dirty="0" err="1"/>
              <a:t>također</a:t>
            </a:r>
            <a:r>
              <a:rPr lang="en-US" sz="2000" dirty="0"/>
              <a:t> </a:t>
            </a:r>
            <a:r>
              <a:rPr lang="en-US" sz="2000" dirty="0" err="1"/>
              <a:t>poznati</a:t>
            </a:r>
            <a:r>
              <a:rPr lang="en-US" sz="2000" dirty="0"/>
              <a:t>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etički</a:t>
            </a:r>
            <a:r>
              <a:rPr lang="en-US" sz="2000" dirty="0"/>
              <a:t> </a:t>
            </a:r>
            <a:r>
              <a:rPr lang="en-US" sz="2000" dirty="0" err="1"/>
              <a:t>hakeri</a:t>
            </a:r>
            <a:r>
              <a:rPr lang="en-US" sz="2000" dirty="0"/>
              <a:t>, </a:t>
            </a:r>
            <a:r>
              <a:rPr lang="en-US" sz="2000" dirty="0" err="1"/>
              <a:t>koriste</a:t>
            </a:r>
            <a:r>
              <a:rPr lang="en-US" sz="2000" dirty="0"/>
              <a:t> </a:t>
            </a:r>
            <a:r>
              <a:rPr lang="en-US" sz="2000" dirty="0" err="1"/>
              <a:t>svoje</a:t>
            </a:r>
            <a:r>
              <a:rPr lang="en-US" sz="2000" dirty="0"/>
              <a:t> </a:t>
            </a:r>
            <a:r>
              <a:rPr lang="en-US" sz="2000" dirty="0" err="1"/>
              <a:t>vještine</a:t>
            </a:r>
            <a:r>
              <a:rPr lang="en-US" sz="2000" dirty="0"/>
              <a:t> u </a:t>
            </a:r>
            <a:r>
              <a:rPr lang="en-US" sz="2000" dirty="0" err="1"/>
              <a:t>obrambene</a:t>
            </a:r>
            <a:r>
              <a:rPr lang="en-US" sz="2000" dirty="0"/>
              <a:t> </a:t>
            </a:r>
            <a:r>
              <a:rPr lang="en-US" sz="2000" dirty="0" err="1"/>
              <a:t>svrhe</a:t>
            </a:r>
            <a:r>
              <a:rPr lang="en-US" sz="2000" dirty="0"/>
              <a:t>.</a:t>
            </a:r>
          </a:p>
          <a:p>
            <a:r>
              <a:rPr lang="en-US" sz="2000" dirty="0"/>
              <a:t>Rade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zaštiti</a:t>
            </a:r>
            <a:r>
              <a:rPr lang="en-US" sz="2000" dirty="0"/>
              <a:t> </a:t>
            </a:r>
            <a:r>
              <a:rPr lang="en-US" sz="2000" dirty="0" err="1"/>
              <a:t>organizacija</a:t>
            </a:r>
            <a:r>
              <a:rPr lang="en-US" sz="2000" dirty="0"/>
              <a:t> od </a:t>
            </a:r>
            <a:r>
              <a:rPr lang="en-US" sz="2000" dirty="0" err="1"/>
              <a:t>kibernetičkih</a:t>
            </a:r>
            <a:r>
              <a:rPr lang="en-US" sz="2000" dirty="0"/>
              <a:t> </a:t>
            </a:r>
            <a:r>
              <a:rPr lang="en-US" sz="2000" dirty="0" err="1"/>
              <a:t>prijetnji</a:t>
            </a:r>
            <a:r>
              <a:rPr lang="en-US" sz="2000" dirty="0"/>
              <a:t> </a:t>
            </a:r>
            <a:r>
              <a:rPr lang="en-US" sz="2000" dirty="0" err="1"/>
              <a:t>identificiranjem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popravljanjem</a:t>
            </a:r>
            <a:r>
              <a:rPr lang="en-US" sz="2000" dirty="0"/>
              <a:t> </a:t>
            </a:r>
            <a:r>
              <a:rPr lang="en-US" sz="2000" dirty="0" err="1"/>
              <a:t>sigurnosnih</a:t>
            </a:r>
            <a:r>
              <a:rPr lang="en-US" sz="2000" dirty="0"/>
              <a:t> </a:t>
            </a:r>
            <a:r>
              <a:rPr lang="en-US" sz="2000" dirty="0" err="1"/>
              <a:t>ranjivosti</a:t>
            </a:r>
            <a:r>
              <a:rPr lang="en-US" sz="2000" dirty="0"/>
              <a:t> </a:t>
            </a:r>
            <a:r>
              <a:rPr lang="en-US" sz="2000" dirty="0" err="1"/>
              <a:t>prije</a:t>
            </a:r>
            <a:r>
              <a:rPr lang="en-US" sz="2000" dirty="0"/>
              <a:t> </a:t>
            </a:r>
            <a:r>
              <a:rPr lang="en-US" sz="2000" dirty="0" err="1"/>
              <a:t>nego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ih</a:t>
            </a:r>
            <a:r>
              <a:rPr lang="en-US" sz="2000" dirty="0"/>
              <a:t> </a:t>
            </a:r>
            <a:r>
              <a:rPr lang="en-US" sz="2000" dirty="0" err="1"/>
              <a:t>zlonamjerni</a:t>
            </a:r>
            <a:r>
              <a:rPr lang="en-US" sz="2000" dirty="0"/>
              <a:t> </a:t>
            </a:r>
            <a:r>
              <a:rPr lang="en-US" sz="2000" dirty="0" err="1"/>
              <a:t>hakeri</a:t>
            </a:r>
            <a:r>
              <a:rPr lang="en-US" sz="2000" dirty="0"/>
              <a:t> </a:t>
            </a:r>
            <a:r>
              <a:rPr lang="en-US" sz="2000" dirty="0" err="1"/>
              <a:t>iskoriste</a:t>
            </a:r>
            <a:r>
              <a:rPr lang="en-US" sz="2000" dirty="0"/>
              <a:t>.</a:t>
            </a:r>
          </a:p>
          <a:p>
            <a:r>
              <a:rPr lang="en-US" sz="2000" dirty="0"/>
              <a:t>Black hat </a:t>
            </a:r>
            <a:r>
              <a:rPr lang="en-US" sz="2000" dirty="0" err="1"/>
              <a:t>hakeri</a:t>
            </a:r>
            <a:r>
              <a:rPr lang="en-US" sz="2000" dirty="0"/>
              <a:t>, </a:t>
            </a:r>
            <a:r>
              <a:rPr lang="en-US" sz="2000" dirty="0" err="1"/>
              <a:t>nasuprot</a:t>
            </a:r>
            <a:r>
              <a:rPr lang="en-US" sz="2000" dirty="0"/>
              <a:t> tome, </a:t>
            </a:r>
            <a:r>
              <a:rPr lang="en-US" sz="2000" dirty="0" err="1"/>
              <a:t>sudjeluju</a:t>
            </a:r>
            <a:r>
              <a:rPr lang="en-US" sz="2000" dirty="0"/>
              <a:t> u </a:t>
            </a:r>
            <a:r>
              <a:rPr lang="en-US" sz="2000" dirty="0" err="1"/>
              <a:t>ilegalnim</a:t>
            </a:r>
            <a:r>
              <a:rPr lang="en-US" sz="2000" dirty="0"/>
              <a:t> </a:t>
            </a:r>
            <a:r>
              <a:rPr lang="en-US" sz="2000" dirty="0" err="1"/>
              <a:t>aktivnostima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zlom</a:t>
            </a:r>
            <a:r>
              <a:rPr lang="en-US" sz="2000" dirty="0"/>
              <a:t> </a:t>
            </a:r>
            <a:r>
              <a:rPr lang="en-US" sz="2000" dirty="0" err="1"/>
              <a:t>namjerom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Iskorištavaju</a:t>
            </a:r>
            <a:r>
              <a:rPr lang="en-US" sz="2000" dirty="0"/>
              <a:t> </a:t>
            </a:r>
            <a:r>
              <a:rPr lang="en-US" sz="2000" dirty="0" err="1"/>
              <a:t>sigurnosne</a:t>
            </a:r>
            <a:r>
              <a:rPr lang="en-US" sz="2000" dirty="0"/>
              <a:t> </a:t>
            </a:r>
            <a:r>
              <a:rPr lang="en-US" sz="2000" dirty="0" err="1"/>
              <a:t>propuste</a:t>
            </a:r>
            <a:r>
              <a:rPr lang="en-US" sz="2000" dirty="0"/>
              <a:t> za </a:t>
            </a:r>
            <a:r>
              <a:rPr lang="en-US" sz="2000" dirty="0" err="1"/>
              <a:t>osobnu</a:t>
            </a:r>
            <a:r>
              <a:rPr lang="en-US" sz="2000" dirty="0"/>
              <a:t> </a:t>
            </a:r>
            <a:r>
              <a:rPr lang="en-US" sz="2000" dirty="0" err="1"/>
              <a:t>korist</a:t>
            </a:r>
            <a:r>
              <a:rPr lang="en-US" sz="2000" dirty="0"/>
              <a:t>, </a:t>
            </a:r>
            <a:r>
              <a:rPr lang="en-US" sz="2000" dirty="0" err="1"/>
              <a:t>što</a:t>
            </a:r>
            <a:r>
              <a:rPr lang="en-US" sz="2000" dirty="0"/>
              <a:t> </a:t>
            </a:r>
            <a:r>
              <a:rPr lang="en-US" sz="2000" dirty="0" err="1"/>
              <a:t>može</a:t>
            </a:r>
            <a:r>
              <a:rPr lang="en-US" sz="2000" dirty="0"/>
              <a:t> </a:t>
            </a:r>
            <a:r>
              <a:rPr lang="en-US" sz="2000" dirty="0" err="1"/>
              <a:t>uključivati</a:t>
            </a:r>
            <a:r>
              <a:rPr lang="en-US" sz="2000" dirty="0"/>
              <a:t> ​​</a:t>
            </a:r>
            <a:r>
              <a:rPr lang="en-US" sz="2000" dirty="0" err="1"/>
              <a:t>krađu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, </a:t>
            </a:r>
            <a:r>
              <a:rPr lang="en-US" sz="2000" dirty="0" err="1"/>
              <a:t>širenje</a:t>
            </a:r>
            <a:r>
              <a:rPr lang="en-US" sz="2000" dirty="0"/>
              <a:t> </a:t>
            </a:r>
            <a:r>
              <a:rPr lang="en-US" sz="2000" dirty="0" err="1"/>
              <a:t>zlonamjernog</a:t>
            </a:r>
            <a:r>
              <a:rPr lang="en-US" sz="2000" dirty="0"/>
              <a:t> </a:t>
            </a:r>
            <a:r>
              <a:rPr lang="en-US" sz="2000" dirty="0" err="1"/>
              <a:t>softvera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izazivanje</a:t>
            </a:r>
            <a:r>
              <a:rPr lang="en-US" sz="2000" dirty="0"/>
              <a:t> </a:t>
            </a:r>
            <a:r>
              <a:rPr lang="en-US" sz="2000" dirty="0" err="1"/>
              <a:t>poremećaja</a:t>
            </a:r>
            <a:r>
              <a:rPr lang="en-US" sz="2000" dirty="0"/>
              <a:t>.</a:t>
            </a:r>
            <a:endParaRPr lang="hr-HR" sz="1800" dirty="0"/>
          </a:p>
        </p:txBody>
      </p:sp>
      <p:pic>
        <p:nvPicPr>
          <p:cNvPr id="1026" name="Picture 2" descr="White Hat, Black Hat. The word hack (the root of the word… | by Guy  Perelmuter | Medium">
            <a:extLst>
              <a:ext uri="{FF2B5EF4-FFF2-40B4-BE49-F238E27FC236}">
                <a16:creationId xmlns:a16="http://schemas.microsoft.com/office/drawing/2014/main" id="{9F95D3FC-1EC1-9A0C-B877-9A6C59E98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297" y="0"/>
            <a:ext cx="2904703" cy="15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122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0BE32-4BA2-D3A8-2CA4-CA6BFD1B9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Vrijeme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je </a:t>
            </a:r>
            <a:r>
              <a:rPr lang="en-US" dirty="0" err="1"/>
              <a:t>hakeru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da </a:t>
            </a:r>
            <a:r>
              <a:rPr lang="hr-HR" dirty="0"/>
              <a:t>dođe do</a:t>
            </a:r>
            <a:r>
              <a:rPr lang="en-US" dirty="0"/>
              <a:t> </a:t>
            </a:r>
            <a:r>
              <a:rPr lang="en-US" dirty="0" err="1"/>
              <a:t>lozink</a:t>
            </a:r>
            <a:r>
              <a:rPr lang="hr-HR" dirty="0"/>
              <a:t>e</a:t>
            </a:r>
            <a:r>
              <a:rPr lang="en-US" dirty="0"/>
              <a:t> </a:t>
            </a:r>
            <a:r>
              <a:rPr lang="hr-HR" dirty="0"/>
              <a:t>(</a:t>
            </a:r>
            <a:r>
              <a:rPr lang="en-US" dirty="0"/>
              <a:t>2024</a:t>
            </a:r>
            <a:r>
              <a:rPr lang="hr-HR" dirty="0"/>
              <a:t>)</a:t>
            </a:r>
          </a:p>
        </p:txBody>
      </p:sp>
      <p:pic>
        <p:nvPicPr>
          <p:cNvPr id="4" name="Content Placeholder 4" descr="A screen shot of a computer&#10;&#10;Description automatically generated">
            <a:extLst>
              <a:ext uri="{FF2B5EF4-FFF2-40B4-BE49-F238E27FC236}">
                <a16:creationId xmlns:a16="http://schemas.microsoft.com/office/drawing/2014/main" id="{37BA990C-96DA-1D89-15F9-568213E0D0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20"/>
          <a:stretch/>
        </p:blipFill>
        <p:spPr>
          <a:xfrm>
            <a:off x="1931017" y="1825625"/>
            <a:ext cx="9100429" cy="39993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1F541B-AD3E-7518-3A89-ECC5097F31D0}"/>
              </a:ext>
            </a:extLst>
          </p:cNvPr>
          <p:cNvSpPr txBox="1"/>
          <p:nvPr/>
        </p:nvSpPr>
        <p:spPr>
          <a:xfrm>
            <a:off x="719091" y="6168972"/>
            <a:ext cx="5868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bg1">
                    <a:lumMod val="50000"/>
                  </a:schemeClr>
                </a:solidFill>
              </a:rPr>
              <a:t>Izvor: https://www.hivesystems.com/blog/are-your-passwords-in-the-green?utm_source=tabletext</a:t>
            </a:r>
          </a:p>
        </p:txBody>
      </p:sp>
    </p:spTree>
    <p:extLst>
      <p:ext uri="{BB962C8B-B14F-4D97-AF65-F5344CB8AC3E}">
        <p14:creationId xmlns:p14="http://schemas.microsoft.com/office/powerpoint/2010/main" val="2351708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5EC8-C11E-E668-BDD4-F1D700824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Preporuke za informacijsku sigurnost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064FD-5D6E-5146-7209-6DE172744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Koristite</a:t>
            </a:r>
            <a:r>
              <a:rPr lang="en-US" sz="2000" dirty="0"/>
              <a:t> jake </a:t>
            </a:r>
            <a:r>
              <a:rPr lang="en-US" sz="2000" dirty="0" err="1"/>
              <a:t>lozinke</a:t>
            </a:r>
            <a:endParaRPr lang="en-US" sz="2000" dirty="0"/>
          </a:p>
          <a:p>
            <a:r>
              <a:rPr lang="en-US" sz="2000" dirty="0"/>
              <a:t>Ako je </a:t>
            </a:r>
            <a:r>
              <a:rPr lang="en-US" sz="2000" dirty="0" err="1"/>
              <a:t>moguće</a:t>
            </a:r>
            <a:r>
              <a:rPr lang="en-US" sz="2000" dirty="0"/>
              <a:t>, </a:t>
            </a:r>
            <a:r>
              <a:rPr lang="en-US" sz="2000" dirty="0" err="1"/>
              <a:t>omogućite</a:t>
            </a:r>
            <a:r>
              <a:rPr lang="en-US" sz="2000" dirty="0"/>
              <a:t> </a:t>
            </a:r>
            <a:r>
              <a:rPr lang="en-US" sz="2000" dirty="0" err="1"/>
              <a:t>autentifikaciju</a:t>
            </a:r>
            <a:r>
              <a:rPr lang="en-US" sz="2000" dirty="0"/>
              <a:t> s </a:t>
            </a:r>
            <a:r>
              <a:rPr lang="en-US" sz="2000" dirty="0" err="1"/>
              <a:t>više</a:t>
            </a:r>
            <a:r>
              <a:rPr lang="en-US" sz="2000" dirty="0"/>
              <a:t> </a:t>
            </a:r>
            <a:r>
              <a:rPr lang="en-US" sz="2000" dirty="0" err="1"/>
              <a:t>faktora</a:t>
            </a:r>
            <a:r>
              <a:rPr lang="en-US" sz="2000" dirty="0"/>
              <a:t> (MFA)</a:t>
            </a:r>
          </a:p>
          <a:p>
            <a:r>
              <a:rPr lang="en-US" sz="2000" dirty="0" err="1"/>
              <a:t>Održavajte</a:t>
            </a:r>
            <a:r>
              <a:rPr lang="en-US" sz="2000" dirty="0"/>
              <a:t> </a:t>
            </a:r>
            <a:r>
              <a:rPr lang="en-US" sz="2000" dirty="0" err="1"/>
              <a:t>softver</a:t>
            </a:r>
            <a:r>
              <a:rPr lang="en-US" sz="2000" dirty="0"/>
              <a:t> </a:t>
            </a:r>
            <a:r>
              <a:rPr lang="en-US" sz="2000" dirty="0" err="1"/>
              <a:t>ažuriranim</a:t>
            </a:r>
            <a:endParaRPr lang="en-US" sz="2000" dirty="0"/>
          </a:p>
          <a:p>
            <a:r>
              <a:rPr lang="en-US" sz="2000" dirty="0" err="1"/>
              <a:t>Budite</a:t>
            </a:r>
            <a:r>
              <a:rPr lang="en-US" sz="2000" dirty="0"/>
              <a:t> </a:t>
            </a:r>
            <a:r>
              <a:rPr lang="en-US" sz="2000" dirty="0" err="1"/>
              <a:t>svjesni</a:t>
            </a:r>
            <a:r>
              <a:rPr lang="en-US" sz="2000" dirty="0"/>
              <a:t> phishing </a:t>
            </a:r>
            <a:r>
              <a:rPr lang="en-US" sz="2000" dirty="0" err="1"/>
              <a:t>prijevara</a:t>
            </a:r>
            <a:endParaRPr lang="en-US" sz="2000" dirty="0"/>
          </a:p>
          <a:p>
            <a:r>
              <a:rPr lang="en-US" sz="2000" dirty="0" err="1"/>
              <a:t>Koristite</a:t>
            </a:r>
            <a:r>
              <a:rPr lang="en-US" sz="2000" dirty="0"/>
              <a:t> </a:t>
            </a:r>
            <a:r>
              <a:rPr lang="en-US" sz="2000" dirty="0" err="1"/>
              <a:t>sigurne</a:t>
            </a:r>
            <a:r>
              <a:rPr lang="en-US" sz="2000" dirty="0"/>
              <a:t> </a:t>
            </a:r>
            <a:r>
              <a:rPr lang="en-US" sz="2000" dirty="0" err="1"/>
              <a:t>veze</a:t>
            </a:r>
            <a:endParaRPr lang="en-US" sz="2000" dirty="0"/>
          </a:p>
          <a:p>
            <a:r>
              <a:rPr lang="en-US" sz="2000" dirty="0" err="1"/>
              <a:t>Redovito</a:t>
            </a:r>
            <a:r>
              <a:rPr lang="en-US" sz="2000" dirty="0"/>
              <a:t> </a:t>
            </a:r>
            <a:r>
              <a:rPr lang="en-US" sz="2000" dirty="0" err="1"/>
              <a:t>sigurnosno</a:t>
            </a:r>
            <a:r>
              <a:rPr lang="en-US" sz="2000" dirty="0"/>
              <a:t> </a:t>
            </a:r>
            <a:r>
              <a:rPr lang="en-US" sz="2000" dirty="0" err="1"/>
              <a:t>kopirajte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endParaRPr lang="en-US" sz="2000" dirty="0"/>
          </a:p>
          <a:p>
            <a:r>
              <a:rPr lang="en-US" sz="2000" dirty="0" err="1"/>
              <a:t>Instalirajte</a:t>
            </a:r>
            <a:r>
              <a:rPr lang="en-US" sz="2000" dirty="0"/>
              <a:t> </a:t>
            </a:r>
            <a:r>
              <a:rPr lang="en-US" sz="2000" dirty="0" err="1"/>
              <a:t>antivirusni</a:t>
            </a:r>
            <a:r>
              <a:rPr lang="en-US" sz="2000" dirty="0"/>
              <a:t> </a:t>
            </a:r>
            <a:r>
              <a:rPr lang="en-US" sz="2000" dirty="0" err="1"/>
              <a:t>softver</a:t>
            </a:r>
            <a:endParaRPr lang="en-US" sz="2000" dirty="0"/>
          </a:p>
          <a:p>
            <a:r>
              <a:rPr lang="en-US" sz="2000" dirty="0" err="1"/>
              <a:t>Redovito</a:t>
            </a:r>
            <a:r>
              <a:rPr lang="en-US" sz="2000" dirty="0"/>
              <a:t> </a:t>
            </a:r>
            <a:r>
              <a:rPr lang="en-US" sz="2000" dirty="0" err="1"/>
              <a:t>nadzirite</a:t>
            </a:r>
            <a:r>
              <a:rPr lang="en-US" sz="2000" dirty="0"/>
              <a:t> </a:t>
            </a:r>
            <a:r>
              <a:rPr lang="en-US" sz="2000" dirty="0" err="1"/>
              <a:t>račune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394391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Sažetak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transformacije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etičko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rukovanje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sigurnost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pojavili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glavni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pojedince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organizacije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Budući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se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goleme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količine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osobnih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osjetljivih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prikupljaju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obrađuju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svakodnevno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vrlo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važno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osigurati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se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upravlja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odgovoran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siguran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Etički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izazovi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praksi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jednostavni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često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nedostaju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jasna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rješenja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Informacijska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sigurnost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sada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ključna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vjerodostojnost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integritet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digitalnoj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21.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stoljeću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svjedočimo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najtežih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povreda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ističući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ranjivosti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digitalnim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sustavima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kritičnu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potrebu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snažnim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sigurnosnim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mjerama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Sigurnosna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prijetnja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zlonamjerna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pokušava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oštetiti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ukrasti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podatke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ugroziti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ugroziti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tvrtku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cjelini</a:t>
            </a:r>
            <a:endParaRPr lang="en-US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Razumijevanjem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etičkih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implikacija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rukovanja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podacima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prepoznavanjem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sigurnosnih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prijetnji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postoje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pojedinci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organizacije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razviti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učinkovite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zaštitu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osjetljivih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informacija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Podatkovna etika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U </a:t>
            </a:r>
            <a:r>
              <a:rPr lang="en-US" sz="1800" dirty="0" err="1"/>
              <a:t>eri</a:t>
            </a:r>
            <a:r>
              <a:rPr lang="en-US" sz="1800" dirty="0"/>
              <a:t> </a:t>
            </a:r>
            <a:r>
              <a:rPr lang="en-US" sz="1800" dirty="0" err="1"/>
              <a:t>digitalne</a:t>
            </a:r>
            <a:r>
              <a:rPr lang="en-US" sz="1800" dirty="0"/>
              <a:t> </a:t>
            </a:r>
            <a:r>
              <a:rPr lang="en-US" sz="1800" dirty="0" err="1"/>
              <a:t>transformacije</a:t>
            </a:r>
            <a:r>
              <a:rPr lang="en-US" sz="1800" dirty="0"/>
              <a:t>, </a:t>
            </a:r>
            <a:r>
              <a:rPr lang="en-US" sz="1800" dirty="0" err="1"/>
              <a:t>etičko</a:t>
            </a:r>
            <a:r>
              <a:rPr lang="en-US" sz="1800" dirty="0"/>
              <a:t> </a:t>
            </a:r>
            <a:r>
              <a:rPr lang="en-US" sz="1800" dirty="0" err="1"/>
              <a:t>rukovanje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sigurnost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</a:t>
            </a:r>
            <a:r>
              <a:rPr lang="en-US" sz="1800" dirty="0" err="1"/>
              <a:t>pojavili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se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glavni</a:t>
            </a:r>
            <a:r>
              <a:rPr lang="en-US" sz="1800" dirty="0"/>
              <a:t> </a:t>
            </a:r>
            <a:r>
              <a:rPr lang="en-US" sz="1800" dirty="0" err="1"/>
              <a:t>problemi</a:t>
            </a:r>
            <a:r>
              <a:rPr lang="en-US" sz="1800" dirty="0"/>
              <a:t> za </a:t>
            </a:r>
            <a:r>
              <a:rPr lang="en-US" sz="1800" dirty="0" err="1"/>
              <a:t>pojedince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organizacije</a:t>
            </a:r>
            <a:endParaRPr lang="en-US" sz="1800" dirty="0"/>
          </a:p>
          <a:p>
            <a:r>
              <a:rPr lang="en-US" sz="1800" dirty="0" err="1"/>
              <a:t>Budući</a:t>
            </a:r>
            <a:r>
              <a:rPr lang="en-US" sz="1800" dirty="0"/>
              <a:t> da se </a:t>
            </a:r>
            <a:r>
              <a:rPr lang="en-US" sz="1800" dirty="0" err="1"/>
              <a:t>goleme</a:t>
            </a:r>
            <a:r>
              <a:rPr lang="en-US" sz="1800" dirty="0"/>
              <a:t> </a:t>
            </a:r>
            <a:r>
              <a:rPr lang="en-US" sz="1800" dirty="0" err="1"/>
              <a:t>količine</a:t>
            </a:r>
            <a:r>
              <a:rPr lang="en-US" sz="1800" dirty="0"/>
              <a:t> </a:t>
            </a:r>
            <a:r>
              <a:rPr lang="en-US" sz="1800" dirty="0" err="1"/>
              <a:t>osobnih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osjetljivih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</a:t>
            </a:r>
            <a:r>
              <a:rPr lang="en-US" sz="1800" dirty="0" err="1"/>
              <a:t>prikupljaju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obrađuju</a:t>
            </a:r>
            <a:r>
              <a:rPr lang="en-US" sz="1800" dirty="0"/>
              <a:t> </a:t>
            </a:r>
            <a:r>
              <a:rPr lang="en-US" sz="1800" dirty="0" err="1"/>
              <a:t>svakodnevno</a:t>
            </a:r>
            <a:r>
              <a:rPr lang="en-US" sz="1800" dirty="0"/>
              <a:t>, </a:t>
            </a:r>
            <a:r>
              <a:rPr lang="en-US" sz="1800" dirty="0" err="1"/>
              <a:t>vrlo</a:t>
            </a:r>
            <a:r>
              <a:rPr lang="en-US" sz="1800" dirty="0"/>
              <a:t> je </a:t>
            </a:r>
            <a:r>
              <a:rPr lang="en-US" sz="1800" dirty="0" err="1"/>
              <a:t>važno</a:t>
            </a:r>
            <a:r>
              <a:rPr lang="en-US" sz="1800" dirty="0"/>
              <a:t> </a:t>
            </a:r>
            <a:r>
              <a:rPr lang="en-US" sz="1800" dirty="0" err="1"/>
              <a:t>osigurati</a:t>
            </a:r>
            <a:r>
              <a:rPr lang="en-US" sz="1800" dirty="0"/>
              <a:t> da se </a:t>
            </a:r>
            <a:r>
              <a:rPr lang="en-US" sz="1800" dirty="0" err="1"/>
              <a:t>tim</a:t>
            </a:r>
            <a:r>
              <a:rPr lang="en-US" sz="1800" dirty="0"/>
              <a:t> </a:t>
            </a:r>
            <a:r>
              <a:rPr lang="en-US" sz="1800" dirty="0" err="1"/>
              <a:t>podacima</a:t>
            </a:r>
            <a:r>
              <a:rPr lang="en-US" sz="1800" dirty="0"/>
              <a:t> </a:t>
            </a:r>
            <a:r>
              <a:rPr lang="en-US" sz="1800" dirty="0" err="1"/>
              <a:t>upravlja</a:t>
            </a:r>
            <a:r>
              <a:rPr lang="en-US" sz="1800" dirty="0"/>
              <a:t> </a:t>
            </a:r>
            <a:r>
              <a:rPr lang="en-US" sz="1800" dirty="0" err="1"/>
              <a:t>odgovorno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sigurno</a:t>
            </a:r>
            <a:endParaRPr lang="en-US" sz="1800" dirty="0"/>
          </a:p>
          <a:p>
            <a:r>
              <a:rPr lang="en-US" sz="1800" dirty="0" err="1"/>
              <a:t>Podatkovna</a:t>
            </a:r>
            <a:r>
              <a:rPr lang="en-US" sz="1800" dirty="0"/>
              <a:t> </a:t>
            </a:r>
            <a:r>
              <a:rPr lang="en-US" sz="1800" dirty="0" err="1"/>
              <a:t>etika</a:t>
            </a:r>
            <a:r>
              <a:rPr lang="en-US" sz="1800" dirty="0"/>
              <a:t> </a:t>
            </a:r>
            <a:r>
              <a:rPr lang="en-US" sz="1800" dirty="0" err="1"/>
              <a:t>odnosi</a:t>
            </a:r>
            <a:r>
              <a:rPr lang="en-US" sz="1800" dirty="0"/>
              <a:t> se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moralna</a:t>
            </a:r>
            <a:r>
              <a:rPr lang="en-US" sz="1800" dirty="0"/>
              <a:t> </a:t>
            </a:r>
            <a:r>
              <a:rPr lang="en-US" sz="1800" dirty="0" err="1"/>
              <a:t>načela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prakse</a:t>
            </a:r>
            <a:r>
              <a:rPr lang="en-US" sz="1800" dirty="0"/>
              <a:t> </a:t>
            </a:r>
            <a:r>
              <a:rPr lang="en-US" sz="1800" dirty="0" err="1"/>
              <a:t>kojima</a:t>
            </a:r>
            <a:r>
              <a:rPr lang="en-US" sz="1800" dirty="0"/>
              <a:t> se </a:t>
            </a:r>
            <a:r>
              <a:rPr lang="en-US" sz="1800" dirty="0" err="1"/>
              <a:t>vodi</a:t>
            </a:r>
            <a:r>
              <a:rPr lang="en-US" sz="1800" dirty="0"/>
              <a:t> </a:t>
            </a:r>
            <a:r>
              <a:rPr lang="en-US" sz="1800" dirty="0" err="1"/>
              <a:t>prikupljanje</a:t>
            </a:r>
            <a:r>
              <a:rPr lang="en-US" sz="1800" dirty="0"/>
              <a:t>, </a:t>
            </a:r>
            <a:r>
              <a:rPr lang="en-US" sz="1800" dirty="0" err="1"/>
              <a:t>obrada</a:t>
            </a:r>
            <a:r>
              <a:rPr lang="en-US" sz="1800" dirty="0"/>
              <a:t>, </a:t>
            </a:r>
            <a:r>
              <a:rPr lang="en-US" sz="1800" dirty="0" err="1"/>
              <a:t>dijeljenje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korištenje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</a:t>
            </a:r>
            <a:r>
              <a:rPr lang="en-US" sz="1800" dirty="0" err="1"/>
              <a:t>kako</a:t>
            </a:r>
            <a:r>
              <a:rPr lang="en-US" sz="1800" dirty="0"/>
              <a:t> bi se </a:t>
            </a:r>
            <a:r>
              <a:rPr lang="en-US" sz="1800" dirty="0" err="1"/>
              <a:t>osiguralo</a:t>
            </a:r>
            <a:r>
              <a:rPr lang="en-US" sz="1800" dirty="0"/>
              <a:t> </a:t>
            </a:r>
            <a:r>
              <a:rPr lang="en-US" sz="1800" dirty="0" err="1"/>
              <a:t>poštivanje</a:t>
            </a:r>
            <a:r>
              <a:rPr lang="en-US" sz="1800" dirty="0"/>
              <a:t> </a:t>
            </a:r>
            <a:r>
              <a:rPr lang="en-US" sz="1800" dirty="0" err="1"/>
              <a:t>prava</a:t>
            </a:r>
            <a:r>
              <a:rPr lang="en-US" sz="1800" dirty="0"/>
              <a:t> </a:t>
            </a:r>
            <a:r>
              <a:rPr lang="en-US" sz="1800" dirty="0" err="1"/>
              <a:t>pojedinaca</a:t>
            </a:r>
            <a:r>
              <a:rPr lang="en-US" sz="1800" dirty="0"/>
              <a:t>, </a:t>
            </a:r>
            <a:r>
              <a:rPr lang="en-US" sz="1800" dirty="0" err="1"/>
              <a:t>društveno</a:t>
            </a:r>
            <a:r>
              <a:rPr lang="en-US" sz="1800" dirty="0"/>
              <a:t> </a:t>
            </a:r>
            <a:r>
              <a:rPr lang="en-US" sz="1800" dirty="0" err="1"/>
              <a:t>blagostanje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povjerenje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Obuhvaća</a:t>
            </a:r>
            <a:r>
              <a:rPr lang="en-US" sz="1800" dirty="0"/>
              <a:t> </a:t>
            </a:r>
            <a:r>
              <a:rPr lang="en-US" sz="1800" dirty="0" err="1"/>
              <a:t>transparentnost</a:t>
            </a:r>
            <a:r>
              <a:rPr lang="en-US" sz="1800" dirty="0"/>
              <a:t>, </a:t>
            </a:r>
            <a:r>
              <a:rPr lang="en-US" sz="1800" dirty="0" err="1"/>
              <a:t>odgovornost</a:t>
            </a:r>
            <a:r>
              <a:rPr lang="en-US" sz="1800" dirty="0"/>
              <a:t>, </a:t>
            </a:r>
            <a:r>
              <a:rPr lang="en-US" sz="1800" dirty="0" err="1"/>
              <a:t>pravednost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privatnost</a:t>
            </a:r>
            <a:r>
              <a:rPr lang="en-US" sz="1800" dirty="0"/>
              <a:t>, </a:t>
            </a:r>
            <a:r>
              <a:rPr lang="en-US" sz="1800" dirty="0" err="1"/>
              <a:t>osiguravajući</a:t>
            </a:r>
            <a:r>
              <a:rPr lang="en-US" sz="1800" dirty="0"/>
              <a:t> da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prakse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</a:t>
            </a:r>
            <a:r>
              <a:rPr lang="en-US" sz="1800" dirty="0" err="1"/>
              <a:t>usklađene</a:t>
            </a:r>
            <a:r>
              <a:rPr lang="en-US" sz="1800" dirty="0"/>
              <a:t> s </a:t>
            </a:r>
            <a:r>
              <a:rPr lang="en-US" sz="1800" dirty="0" err="1"/>
              <a:t>etičkim</a:t>
            </a:r>
            <a:r>
              <a:rPr lang="en-US" sz="1800" dirty="0"/>
              <a:t> </a:t>
            </a:r>
            <a:r>
              <a:rPr lang="en-US" sz="1800" dirty="0" err="1"/>
              <a:t>standardima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pravnim</a:t>
            </a:r>
            <a:r>
              <a:rPr lang="en-US" sz="1800" dirty="0"/>
              <a:t> </a:t>
            </a:r>
            <a:r>
              <a:rPr lang="en-US" sz="1800" dirty="0" err="1"/>
              <a:t>okvirima</a:t>
            </a:r>
            <a:r>
              <a:rPr lang="en-US" sz="1800" dirty="0"/>
              <a:t> </a:t>
            </a:r>
            <a:r>
              <a:rPr lang="en-US" sz="1800" dirty="0" err="1"/>
              <a:t>kako</a:t>
            </a:r>
            <a:r>
              <a:rPr lang="en-US" sz="1800" dirty="0"/>
              <a:t> bi se </a:t>
            </a:r>
            <a:r>
              <a:rPr lang="en-US" sz="1800" dirty="0" err="1"/>
              <a:t>spriječila</a:t>
            </a:r>
            <a:r>
              <a:rPr lang="en-US" sz="1800" dirty="0"/>
              <a:t> </a:t>
            </a:r>
            <a:r>
              <a:rPr lang="en-US" sz="1800" dirty="0" err="1"/>
              <a:t>šteta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promicale</a:t>
            </a:r>
            <a:r>
              <a:rPr lang="en-US" sz="1800" dirty="0"/>
              <a:t> </a:t>
            </a:r>
            <a:r>
              <a:rPr lang="en-US" sz="1800" dirty="0" err="1"/>
              <a:t>odgovorne</a:t>
            </a:r>
            <a:r>
              <a:rPr lang="en-US" sz="1800" dirty="0"/>
              <a:t> </a:t>
            </a:r>
            <a:r>
              <a:rPr lang="en-US" sz="1800" dirty="0" err="1"/>
              <a:t>inovacije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4C2CF-9034-090C-5874-36DB090C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5C podatkovne etike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A15B3-B845-2B46-D184-E46019FFF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07819" cy="4351338"/>
          </a:xfrm>
        </p:spPr>
        <p:txBody>
          <a:bodyPr>
            <a:normAutofit/>
          </a:bodyPr>
          <a:lstStyle/>
          <a:p>
            <a:r>
              <a:rPr lang="hr-HR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Načela za etičko rukovanje podacima</a:t>
            </a:r>
            <a:r>
              <a:rPr lang="hr-HR" sz="2000" dirty="0"/>
              <a:t>: 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Privola</a:t>
            </a:r>
            <a:r>
              <a:rPr lang="en-US" sz="1600" dirty="0"/>
              <a:t>: </a:t>
            </a:r>
            <a:r>
              <a:rPr lang="en-US" sz="1600" dirty="0" err="1"/>
              <a:t>prije</a:t>
            </a:r>
            <a:r>
              <a:rPr lang="en-US" sz="1600" dirty="0"/>
              <a:t> </a:t>
            </a:r>
            <a:r>
              <a:rPr lang="en-US" sz="1600" dirty="0" err="1"/>
              <a:t>prikupljanja</a:t>
            </a:r>
            <a:r>
              <a:rPr lang="en-US" sz="1600" dirty="0"/>
              <a:t> </a:t>
            </a:r>
            <a:r>
              <a:rPr lang="en-US" sz="1600" dirty="0" err="1"/>
              <a:t>njihovih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 </a:t>
            </a:r>
            <a:r>
              <a:rPr lang="en-US" sz="1600" dirty="0" err="1"/>
              <a:t>pribavite</a:t>
            </a:r>
            <a:r>
              <a:rPr lang="en-US" sz="1600" dirty="0"/>
              <a:t> </a:t>
            </a:r>
            <a:r>
              <a:rPr lang="en-US" sz="1600" dirty="0" err="1"/>
              <a:t>informirani</a:t>
            </a:r>
            <a:r>
              <a:rPr lang="en-US" sz="1600" dirty="0"/>
              <a:t>, </a:t>
            </a:r>
            <a:r>
              <a:rPr lang="en-US" sz="1600" dirty="0" err="1"/>
              <a:t>dobrovoljni</a:t>
            </a:r>
            <a:r>
              <a:rPr lang="en-US" sz="1600" dirty="0"/>
              <a:t> </a:t>
            </a:r>
            <a:r>
              <a:rPr lang="en-US" sz="1600" dirty="0" err="1"/>
              <a:t>pristanak</a:t>
            </a:r>
            <a:r>
              <a:rPr lang="en-US" sz="1600" dirty="0"/>
              <a:t> </a:t>
            </a:r>
            <a:r>
              <a:rPr lang="en-US" sz="1600" dirty="0" err="1"/>
              <a:t>pojedinaca</a:t>
            </a:r>
            <a:r>
              <a:rPr lang="en-US" sz="1600" dirty="0"/>
              <a:t>, </a:t>
            </a:r>
            <a:r>
              <a:rPr lang="en-US" sz="1600" dirty="0" err="1"/>
              <a:t>čime</a:t>
            </a:r>
            <a:r>
              <a:rPr lang="en-US" sz="1600" dirty="0"/>
              <a:t> se </a:t>
            </a:r>
            <a:r>
              <a:rPr lang="en-US" sz="1600" dirty="0" err="1"/>
              <a:t>osigurava</a:t>
            </a:r>
            <a:r>
              <a:rPr lang="en-US" sz="1600" dirty="0"/>
              <a:t> </a:t>
            </a:r>
            <a:r>
              <a:rPr lang="en-US" sz="1600" dirty="0" err="1"/>
              <a:t>transparentnost</a:t>
            </a:r>
            <a:r>
              <a:rPr lang="en-US" sz="1600" dirty="0"/>
              <a:t> </a:t>
            </a:r>
            <a:r>
              <a:rPr lang="en-US" sz="1600" dirty="0" err="1"/>
              <a:t>upotrebe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.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Prikupljanje</a:t>
            </a:r>
            <a:r>
              <a:rPr lang="en-US" sz="1600" b="1" dirty="0">
                <a:solidFill>
                  <a:srgbClr val="1065AB"/>
                </a:solidFill>
              </a:rPr>
              <a:t>: </a:t>
            </a:r>
            <a:r>
              <a:rPr lang="en-US" sz="1600" dirty="0" err="1"/>
              <a:t>prikupljajte</a:t>
            </a:r>
            <a:r>
              <a:rPr lang="en-US" sz="1600" dirty="0"/>
              <a:t> </a:t>
            </a:r>
            <a:r>
              <a:rPr lang="en-US" sz="1600" dirty="0" err="1"/>
              <a:t>samo</a:t>
            </a:r>
            <a:r>
              <a:rPr lang="en-US" sz="1600" dirty="0"/>
              <a:t> </a:t>
            </a:r>
            <a:r>
              <a:rPr lang="en-US" sz="1600" dirty="0" err="1"/>
              <a:t>podatke</a:t>
            </a:r>
            <a:r>
              <a:rPr lang="en-US" sz="1600" dirty="0"/>
              <a:t> koji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potrebni</a:t>
            </a:r>
            <a:r>
              <a:rPr lang="en-US" sz="1600" dirty="0"/>
              <a:t> za </a:t>
            </a:r>
            <a:r>
              <a:rPr lang="en-US" sz="1600" dirty="0" err="1"/>
              <a:t>točno</a:t>
            </a:r>
            <a:r>
              <a:rPr lang="en-US" sz="1600" dirty="0"/>
              <a:t> </a:t>
            </a:r>
            <a:r>
              <a:rPr lang="en-US" sz="1600" dirty="0" err="1"/>
              <a:t>određene</a:t>
            </a:r>
            <a:r>
              <a:rPr lang="en-US" sz="1600" dirty="0"/>
              <a:t> </a:t>
            </a:r>
            <a:r>
              <a:rPr lang="en-US" sz="1600" dirty="0" err="1"/>
              <a:t>svrhe</a:t>
            </a:r>
            <a:r>
              <a:rPr lang="en-US" sz="1600" dirty="0"/>
              <a:t>, </a:t>
            </a:r>
            <a:r>
              <a:rPr lang="en-US" sz="1600" dirty="0" err="1"/>
              <a:t>izbjegavajući</a:t>
            </a:r>
            <a:r>
              <a:rPr lang="en-US" sz="1600" dirty="0"/>
              <a:t> </a:t>
            </a:r>
            <a:r>
              <a:rPr lang="en-US" sz="1600" dirty="0" err="1"/>
              <a:t>prekomjerno</a:t>
            </a:r>
            <a:r>
              <a:rPr lang="en-US" sz="1600" dirty="0"/>
              <a:t> </a:t>
            </a:r>
            <a:r>
              <a:rPr lang="en-US" sz="1600" dirty="0" err="1"/>
              <a:t>prikupljanje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.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Kontrola</a:t>
            </a:r>
            <a:r>
              <a:rPr lang="en-US" sz="1600" b="1" dirty="0">
                <a:solidFill>
                  <a:srgbClr val="1065AB"/>
                </a:solidFill>
              </a:rPr>
              <a:t>: </a:t>
            </a:r>
            <a:r>
              <a:rPr lang="en-US" sz="1600" dirty="0" err="1"/>
              <a:t>dopustite</a:t>
            </a:r>
            <a:r>
              <a:rPr lang="en-US" sz="1600" dirty="0"/>
              <a:t> </a:t>
            </a:r>
            <a:r>
              <a:rPr lang="en-US" sz="1600" dirty="0" err="1"/>
              <a:t>pojedincima</a:t>
            </a:r>
            <a:r>
              <a:rPr lang="en-US" sz="1600" dirty="0"/>
              <a:t> </a:t>
            </a:r>
            <a:r>
              <a:rPr lang="en-US" sz="1600" dirty="0" err="1"/>
              <a:t>pristup</a:t>
            </a:r>
            <a:r>
              <a:rPr lang="en-US" sz="1600" dirty="0"/>
              <a:t>, </a:t>
            </a:r>
            <a:r>
              <a:rPr lang="en-US" sz="1600" dirty="0" err="1"/>
              <a:t>pregled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ažuriranje</a:t>
            </a:r>
            <a:r>
              <a:rPr lang="en-US" sz="1600" dirty="0"/>
              <a:t> </a:t>
            </a:r>
            <a:r>
              <a:rPr lang="en-US" sz="1600" dirty="0" err="1"/>
              <a:t>svojih</a:t>
            </a:r>
            <a:r>
              <a:rPr lang="en-US" sz="1600" dirty="0"/>
              <a:t> </a:t>
            </a:r>
            <a:r>
              <a:rPr lang="en-US" sz="1600" dirty="0" err="1"/>
              <a:t>podataka</a:t>
            </a:r>
            <a:r>
              <a:rPr lang="en-US" sz="1600" dirty="0"/>
              <a:t>, </a:t>
            </a:r>
            <a:r>
              <a:rPr lang="en-US" sz="1600" dirty="0" err="1"/>
              <a:t>osiguravajući</a:t>
            </a:r>
            <a:r>
              <a:rPr lang="en-US" sz="1600" dirty="0"/>
              <a:t> da </a:t>
            </a:r>
            <a:r>
              <a:rPr lang="en-US" sz="1600" dirty="0" err="1"/>
              <a:t>imaju</a:t>
            </a:r>
            <a:r>
              <a:rPr lang="en-US" sz="1600" dirty="0"/>
              <a:t> </a:t>
            </a:r>
            <a:r>
              <a:rPr lang="en-US" sz="1600" dirty="0" err="1"/>
              <a:t>kontrolu</a:t>
            </a:r>
            <a:r>
              <a:rPr lang="en-US" sz="1600" dirty="0"/>
              <a:t> </a:t>
            </a:r>
            <a:r>
              <a:rPr lang="en-US" sz="1600" dirty="0" err="1"/>
              <a:t>nad</a:t>
            </a:r>
            <a:r>
              <a:rPr lang="en-US" sz="1600" dirty="0"/>
              <a:t> </a:t>
            </a:r>
            <a:r>
              <a:rPr lang="en-US" sz="1600" dirty="0" err="1"/>
              <a:t>njihovim</a:t>
            </a:r>
            <a:r>
              <a:rPr lang="en-US" sz="1600" dirty="0"/>
              <a:t> </a:t>
            </a:r>
            <a:r>
              <a:rPr lang="en-US" sz="1600" dirty="0" err="1"/>
              <a:t>korištenjem</a:t>
            </a:r>
            <a:r>
              <a:rPr lang="en-US" sz="1600" dirty="0"/>
              <a:t>.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Povjerljivost</a:t>
            </a:r>
            <a:r>
              <a:rPr lang="en-US" sz="1600" b="1" dirty="0">
                <a:solidFill>
                  <a:srgbClr val="1065AB"/>
                </a:solidFill>
              </a:rPr>
              <a:t>: </a:t>
            </a:r>
            <a:r>
              <a:rPr lang="en-US" sz="1600" dirty="0" err="1"/>
              <a:t>zaštitite</a:t>
            </a:r>
            <a:r>
              <a:rPr lang="en-US" sz="1600" dirty="0"/>
              <a:t> </a:t>
            </a:r>
            <a:r>
              <a:rPr lang="en-US" sz="1600" dirty="0" err="1"/>
              <a:t>podatke</a:t>
            </a:r>
            <a:r>
              <a:rPr lang="en-US" sz="1600" dirty="0"/>
              <a:t> od </a:t>
            </a:r>
            <a:r>
              <a:rPr lang="en-US" sz="1600" dirty="0" err="1"/>
              <a:t>neovlaštenog</a:t>
            </a:r>
            <a:r>
              <a:rPr lang="en-US" sz="1600" dirty="0"/>
              <a:t> </a:t>
            </a:r>
            <a:r>
              <a:rPr lang="en-US" sz="1600" dirty="0" err="1"/>
              <a:t>pristupa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proboja</a:t>
            </a:r>
            <a:r>
              <a:rPr lang="en-US" sz="1600" dirty="0"/>
              <a:t> </a:t>
            </a:r>
            <a:r>
              <a:rPr lang="en-US" sz="1600" dirty="0" err="1"/>
              <a:t>kroz</a:t>
            </a:r>
            <a:r>
              <a:rPr lang="en-US" sz="1600" dirty="0"/>
              <a:t> </a:t>
            </a:r>
            <a:r>
              <a:rPr lang="en-US" sz="1600" dirty="0" err="1"/>
              <a:t>snažne</a:t>
            </a:r>
            <a:r>
              <a:rPr lang="en-US" sz="1600" dirty="0"/>
              <a:t> </a:t>
            </a:r>
            <a:r>
              <a:rPr lang="en-US" sz="1600" dirty="0" err="1"/>
              <a:t>sigurnosne</a:t>
            </a:r>
            <a:r>
              <a:rPr lang="en-US" sz="1600" dirty="0"/>
              <a:t> </a:t>
            </a:r>
            <a:r>
              <a:rPr lang="en-US" sz="1600" dirty="0" err="1"/>
              <a:t>mjere</a:t>
            </a:r>
            <a:r>
              <a:rPr lang="en-US" sz="1600" dirty="0"/>
              <a:t>.</a:t>
            </a:r>
          </a:p>
          <a:p>
            <a:pPr lvl="1"/>
            <a:r>
              <a:rPr lang="en-US" sz="1600" b="1" dirty="0" err="1">
                <a:solidFill>
                  <a:srgbClr val="1065AB"/>
                </a:solidFill>
              </a:rPr>
              <a:t>Sukladnost</a:t>
            </a:r>
            <a:r>
              <a:rPr lang="en-US" sz="1600" b="1" dirty="0">
                <a:solidFill>
                  <a:srgbClr val="1065AB"/>
                </a:solidFill>
              </a:rPr>
              <a:t>: </a:t>
            </a:r>
            <a:r>
              <a:rPr lang="en-US" sz="1600" dirty="0" err="1"/>
              <a:t>pridržavajte</a:t>
            </a:r>
            <a:r>
              <a:rPr lang="en-US" sz="1600" dirty="0"/>
              <a:t> se </a:t>
            </a:r>
            <a:r>
              <a:rPr lang="en-US" sz="1600" dirty="0" err="1"/>
              <a:t>zakonskih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regulatornih</a:t>
            </a:r>
            <a:r>
              <a:rPr lang="en-US" sz="1600" dirty="0"/>
              <a:t> </a:t>
            </a:r>
            <a:r>
              <a:rPr lang="en-US" sz="1600" dirty="0" err="1"/>
              <a:t>zahtjeva</a:t>
            </a:r>
            <a:r>
              <a:rPr lang="en-US" sz="1600" dirty="0"/>
              <a:t>, </a:t>
            </a:r>
            <a:r>
              <a:rPr lang="en-US" sz="1600" dirty="0" err="1"/>
              <a:t>provodeći</a:t>
            </a:r>
            <a:r>
              <a:rPr lang="en-US" sz="1600" dirty="0"/>
              <a:t> </a:t>
            </a:r>
            <a:r>
              <a:rPr lang="en-US" sz="1600" dirty="0" err="1"/>
              <a:t>redovite</a:t>
            </a:r>
            <a:r>
              <a:rPr lang="en-US" sz="1600" dirty="0"/>
              <a:t> </a:t>
            </a:r>
            <a:r>
              <a:rPr lang="en-US" sz="1600" dirty="0" err="1"/>
              <a:t>revizije</a:t>
            </a:r>
            <a:r>
              <a:rPr lang="en-US" sz="1600" dirty="0"/>
              <a:t> </a:t>
            </a:r>
            <a:r>
              <a:rPr lang="en-US" sz="1600" dirty="0" err="1"/>
              <a:t>kako</a:t>
            </a:r>
            <a:r>
              <a:rPr lang="en-US" sz="1600" dirty="0"/>
              <a:t> </a:t>
            </a:r>
            <a:r>
              <a:rPr lang="en-US" sz="1600" dirty="0" err="1"/>
              <a:t>biste</a:t>
            </a:r>
            <a:r>
              <a:rPr lang="en-US" sz="1600" dirty="0"/>
              <a:t> </a:t>
            </a:r>
            <a:r>
              <a:rPr lang="en-US" sz="1600" dirty="0" err="1"/>
              <a:t>osigurali</a:t>
            </a:r>
            <a:r>
              <a:rPr lang="en-US" sz="1600" dirty="0"/>
              <a:t> </a:t>
            </a:r>
            <a:r>
              <a:rPr lang="en-US" sz="1600" dirty="0" err="1"/>
              <a:t>stalnu</a:t>
            </a:r>
            <a:r>
              <a:rPr lang="en-US" sz="1600" dirty="0"/>
              <a:t> </a:t>
            </a:r>
            <a:r>
              <a:rPr lang="en-US" sz="1600" dirty="0" err="1"/>
              <a:t>usklađenost</a:t>
            </a:r>
            <a:r>
              <a:rPr lang="en-US" sz="1600" dirty="0"/>
              <a:t>.</a:t>
            </a:r>
          </a:p>
          <a:p>
            <a:pPr lvl="1"/>
            <a:endParaRPr lang="hr-HR" sz="1600" dirty="0"/>
          </a:p>
        </p:txBody>
      </p:sp>
      <p:pic>
        <p:nvPicPr>
          <p:cNvPr id="5" name="Picture 4" descr="A blue circle with green circles and white text&#10;&#10;Description automatically generated">
            <a:extLst>
              <a:ext uri="{FF2B5EF4-FFF2-40B4-BE49-F238E27FC236}">
                <a16:creationId xmlns:a16="http://schemas.microsoft.com/office/drawing/2014/main" id="{E7EFB3FF-E8A6-FA75-5440-386682B81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585" y="2291825"/>
            <a:ext cx="3679422" cy="307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1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4C2CF-9034-090C-5874-36DB090C7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Temeljna načela etike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A15B3-B845-2B46-D184-E46019FFF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2000" b="1" dirty="0" err="1">
                <a:solidFill>
                  <a:srgbClr val="1065AB"/>
                </a:solidFill>
              </a:rPr>
              <a:t>Vlasništvo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 err="1"/>
              <a:t>naglašava</a:t>
            </a:r>
            <a:r>
              <a:rPr lang="en-US" sz="2000" dirty="0"/>
              <a:t> da </a:t>
            </a:r>
            <a:r>
              <a:rPr lang="en-US" sz="2000" dirty="0" err="1"/>
              <a:t>pojedinci</a:t>
            </a:r>
            <a:r>
              <a:rPr lang="en-US" sz="2000" dirty="0"/>
              <a:t> </a:t>
            </a:r>
            <a:r>
              <a:rPr lang="en-US" sz="2000" dirty="0" err="1"/>
              <a:t>zadržavaju</a:t>
            </a:r>
            <a:r>
              <a:rPr lang="en-US" sz="2000" dirty="0"/>
              <a:t> </a:t>
            </a:r>
            <a:r>
              <a:rPr lang="en-US" sz="2000" dirty="0" err="1"/>
              <a:t>vlasništvo</a:t>
            </a:r>
            <a:r>
              <a:rPr lang="en-US" sz="2000" dirty="0"/>
              <a:t> </a:t>
            </a:r>
            <a:r>
              <a:rPr lang="en-US" sz="2000" dirty="0" err="1"/>
              <a:t>nad</a:t>
            </a:r>
            <a:r>
              <a:rPr lang="en-US" sz="2000" dirty="0"/>
              <a:t> </a:t>
            </a:r>
            <a:r>
              <a:rPr lang="en-US" sz="2000" dirty="0" err="1"/>
              <a:t>svojim</a:t>
            </a:r>
            <a:r>
              <a:rPr lang="en-US" sz="2000" dirty="0"/>
              <a:t> </a:t>
            </a:r>
            <a:r>
              <a:rPr lang="en-US" sz="2000" dirty="0" err="1"/>
              <a:t>osobnim</a:t>
            </a:r>
            <a:r>
              <a:rPr lang="en-US" sz="2000" dirty="0"/>
              <a:t> </a:t>
            </a:r>
            <a:r>
              <a:rPr lang="en-US" sz="2000" dirty="0" err="1"/>
              <a:t>podacima</a:t>
            </a:r>
            <a:r>
              <a:rPr lang="en-US" sz="2000" dirty="0"/>
              <a:t>. </a:t>
            </a:r>
            <a:r>
              <a:rPr lang="en-US" sz="2000" dirty="0" err="1"/>
              <a:t>Protuzakonito</a:t>
            </a:r>
            <a:r>
              <a:rPr lang="en-US" sz="2000" dirty="0"/>
              <a:t> je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neetično</a:t>
            </a:r>
            <a:r>
              <a:rPr lang="en-US" sz="2000" dirty="0"/>
              <a:t> </a:t>
            </a:r>
            <a:r>
              <a:rPr lang="en-US" sz="2000" dirty="0" err="1"/>
              <a:t>prikupljati</a:t>
            </a:r>
            <a:r>
              <a:rPr lang="en-US" sz="2000" dirty="0"/>
              <a:t> </a:t>
            </a:r>
            <a:r>
              <a:rPr lang="en-US" sz="2000" dirty="0" err="1"/>
              <a:t>osobne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bez </a:t>
            </a:r>
            <a:r>
              <a:rPr lang="en-US" sz="2000" dirty="0" err="1"/>
              <a:t>izričitog</a:t>
            </a:r>
            <a:r>
              <a:rPr lang="en-US" sz="2000" dirty="0"/>
              <a:t> </a:t>
            </a:r>
            <a:r>
              <a:rPr lang="en-US" sz="2000" dirty="0" err="1"/>
              <a:t>pristanka</a:t>
            </a:r>
            <a:r>
              <a:rPr lang="en-US" sz="2000" dirty="0"/>
              <a:t>. </a:t>
            </a:r>
            <a:r>
              <a:rPr lang="en-US" sz="2000" dirty="0" err="1"/>
              <a:t>Tvrtke</a:t>
            </a:r>
            <a:r>
              <a:rPr lang="en-US" sz="2000" dirty="0"/>
              <a:t> </a:t>
            </a:r>
            <a:r>
              <a:rPr lang="en-US" sz="2000" dirty="0" err="1"/>
              <a:t>moraju</a:t>
            </a:r>
            <a:r>
              <a:rPr lang="en-US" sz="2000" dirty="0"/>
              <a:t> </a:t>
            </a:r>
            <a:r>
              <a:rPr lang="en-US" sz="2000" dirty="0" err="1"/>
              <a:t>dobiti</a:t>
            </a:r>
            <a:r>
              <a:rPr lang="en-US" sz="2000" dirty="0"/>
              <a:t> </a:t>
            </a:r>
            <a:r>
              <a:rPr lang="en-US" sz="2000" dirty="0" err="1"/>
              <a:t>privolu</a:t>
            </a:r>
            <a:r>
              <a:rPr lang="en-US" sz="2000" dirty="0"/>
              <a:t> </a:t>
            </a:r>
            <a:r>
              <a:rPr lang="en-US" sz="2000" dirty="0" err="1"/>
              <a:t>kroz</a:t>
            </a:r>
            <a:r>
              <a:rPr lang="en-US" sz="2000" dirty="0"/>
              <a:t> </a:t>
            </a:r>
            <a:r>
              <a:rPr lang="en-US" sz="2000" dirty="0" err="1"/>
              <a:t>jasne</a:t>
            </a:r>
            <a:r>
              <a:rPr lang="en-US" sz="2000" dirty="0"/>
              <a:t> </a:t>
            </a:r>
            <a:r>
              <a:rPr lang="en-US" sz="2000" dirty="0" err="1"/>
              <a:t>ugovore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politike</a:t>
            </a:r>
            <a:r>
              <a:rPr lang="en-US" sz="2000" dirty="0"/>
              <a:t> </a:t>
            </a:r>
            <a:r>
              <a:rPr lang="en-US" sz="2000" dirty="0" err="1"/>
              <a:t>digitalne</a:t>
            </a:r>
            <a:r>
              <a:rPr lang="en-US" sz="2000" dirty="0"/>
              <a:t> </a:t>
            </a:r>
            <a:r>
              <a:rPr lang="en-US" sz="2000" dirty="0" err="1"/>
              <a:t>privatnosti</a:t>
            </a:r>
            <a:r>
              <a:rPr lang="en-US" sz="2000" dirty="0"/>
              <a:t>, </a:t>
            </a:r>
            <a:r>
              <a:rPr lang="en-US" sz="2000" dirty="0" err="1"/>
              <a:t>osiguravajući</a:t>
            </a:r>
            <a:r>
              <a:rPr lang="en-US" sz="2000" dirty="0"/>
              <a:t> da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korisnici</a:t>
            </a:r>
            <a:r>
              <a:rPr lang="en-US" sz="2000" dirty="0"/>
              <a:t> </a:t>
            </a:r>
            <a:r>
              <a:rPr lang="en-US" sz="2000" dirty="0" err="1"/>
              <a:t>upoznati</a:t>
            </a:r>
            <a:r>
              <a:rPr lang="en-US" sz="2000" dirty="0"/>
              <a:t> s </a:t>
            </a:r>
            <a:r>
              <a:rPr lang="en-US" sz="2000" dirty="0" err="1"/>
              <a:t>praksama</a:t>
            </a:r>
            <a:r>
              <a:rPr lang="en-US" sz="2000" dirty="0"/>
              <a:t> </a:t>
            </a:r>
            <a:r>
              <a:rPr lang="en-US" sz="2000" dirty="0" err="1"/>
              <a:t>prikupljanja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da se </a:t>
            </a:r>
            <a:r>
              <a:rPr lang="en-US" sz="2000" dirty="0" err="1"/>
              <a:t>slažu</a:t>
            </a:r>
            <a:r>
              <a:rPr lang="en-US" sz="2000" dirty="0"/>
              <a:t> s </a:t>
            </a:r>
            <a:r>
              <a:rPr lang="en-US" sz="2000" dirty="0" err="1"/>
              <a:t>njima</a:t>
            </a:r>
            <a:r>
              <a:rPr lang="en-US" sz="2000" dirty="0"/>
              <a:t>.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Transparentnost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 err="1"/>
              <a:t>uključuje</a:t>
            </a:r>
            <a:r>
              <a:rPr lang="en-US" sz="2000" dirty="0"/>
              <a:t> </a:t>
            </a:r>
            <a:r>
              <a:rPr lang="en-US" sz="2000" dirty="0" err="1"/>
              <a:t>jasnu</a:t>
            </a:r>
            <a:r>
              <a:rPr lang="en-US" sz="2000" dirty="0"/>
              <a:t> </a:t>
            </a:r>
            <a:r>
              <a:rPr lang="en-US" sz="2000" dirty="0" err="1"/>
              <a:t>komunikaciju</a:t>
            </a:r>
            <a:r>
              <a:rPr lang="en-US" sz="2000" dirty="0"/>
              <a:t> o tome </a:t>
            </a:r>
            <a:r>
              <a:rPr lang="en-US" sz="2000" dirty="0" err="1"/>
              <a:t>kako</a:t>
            </a:r>
            <a:r>
              <a:rPr lang="en-US" sz="2000" dirty="0"/>
              <a:t> </a:t>
            </a:r>
            <a:r>
              <a:rPr lang="en-US" sz="2000" dirty="0" err="1"/>
              <a:t>će</a:t>
            </a:r>
            <a:r>
              <a:rPr lang="en-US" sz="2000" dirty="0"/>
              <a:t> se </a:t>
            </a:r>
            <a:r>
              <a:rPr lang="en-US" sz="2000" dirty="0" err="1"/>
              <a:t>podaci</a:t>
            </a:r>
            <a:r>
              <a:rPr lang="en-US" sz="2000" dirty="0"/>
              <a:t> </a:t>
            </a:r>
            <a:r>
              <a:rPr lang="en-US" sz="2000" dirty="0" err="1"/>
              <a:t>prikupljati</a:t>
            </a:r>
            <a:r>
              <a:rPr lang="en-US" sz="2000" dirty="0"/>
              <a:t>, </a:t>
            </a:r>
            <a:r>
              <a:rPr lang="en-US" sz="2000" dirty="0" err="1"/>
              <a:t>pohranjivati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koristiti</a:t>
            </a:r>
            <a:r>
              <a:rPr lang="en-US" sz="2000" dirty="0"/>
              <a:t>. </a:t>
            </a:r>
            <a:r>
              <a:rPr lang="en-US" sz="2000" dirty="0" err="1"/>
              <a:t>Poduzeća</a:t>
            </a:r>
            <a:r>
              <a:rPr lang="en-US" sz="2000" dirty="0"/>
              <a:t> </a:t>
            </a:r>
            <a:r>
              <a:rPr lang="en-US" sz="2000" dirty="0" err="1"/>
              <a:t>moraju</a:t>
            </a:r>
            <a:r>
              <a:rPr lang="en-US" sz="2000" dirty="0"/>
              <a:t> </a:t>
            </a:r>
            <a:r>
              <a:rPr lang="en-US" sz="2000" dirty="0" err="1"/>
              <a:t>informirati</a:t>
            </a:r>
            <a:r>
              <a:rPr lang="en-US" sz="2000" dirty="0"/>
              <a:t> </a:t>
            </a:r>
            <a:r>
              <a:rPr lang="en-US" sz="2000" dirty="0" err="1"/>
              <a:t>pojedince</a:t>
            </a:r>
            <a:r>
              <a:rPr lang="en-US" sz="2000" dirty="0"/>
              <a:t> o </a:t>
            </a:r>
            <a:r>
              <a:rPr lang="en-US" sz="2000" dirty="0" err="1"/>
              <a:t>metodama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svrsi</a:t>
            </a:r>
            <a:r>
              <a:rPr lang="en-US" sz="2000" dirty="0"/>
              <a:t> </a:t>
            </a:r>
            <a:r>
              <a:rPr lang="en-US" sz="2000" dirty="0" err="1"/>
              <a:t>prikupljanja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. Ova </a:t>
            </a:r>
            <a:r>
              <a:rPr lang="en-US" sz="2000" dirty="0" err="1"/>
              <a:t>transparentnost</a:t>
            </a:r>
            <a:r>
              <a:rPr lang="en-US" sz="2000" dirty="0"/>
              <a:t> </a:t>
            </a:r>
            <a:r>
              <a:rPr lang="en-US" sz="2000" dirty="0" err="1"/>
              <a:t>gradi</a:t>
            </a:r>
            <a:r>
              <a:rPr lang="en-US" sz="2000" dirty="0"/>
              <a:t> </a:t>
            </a:r>
            <a:r>
              <a:rPr lang="en-US" sz="2000" dirty="0" err="1"/>
              <a:t>povjerenje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omogućuje</a:t>
            </a:r>
            <a:r>
              <a:rPr lang="en-US" sz="2000" dirty="0"/>
              <a:t> </a:t>
            </a:r>
            <a:r>
              <a:rPr lang="en-US" sz="2000" dirty="0" err="1"/>
              <a:t>korisnicima</a:t>
            </a:r>
            <a:r>
              <a:rPr lang="en-US" sz="2000" dirty="0"/>
              <a:t> da </a:t>
            </a:r>
            <a:r>
              <a:rPr lang="en-US" sz="2000" dirty="0" err="1"/>
              <a:t>donose</a:t>
            </a:r>
            <a:r>
              <a:rPr lang="en-US" sz="2000" dirty="0"/>
              <a:t> </a:t>
            </a:r>
            <a:r>
              <a:rPr lang="en-US" sz="2000" dirty="0" err="1"/>
              <a:t>informirane</a:t>
            </a:r>
            <a:r>
              <a:rPr lang="en-US" sz="2000" dirty="0"/>
              <a:t> </a:t>
            </a:r>
            <a:r>
              <a:rPr lang="en-US" sz="2000" dirty="0" err="1"/>
              <a:t>odluke</a:t>
            </a:r>
            <a:r>
              <a:rPr lang="en-US" sz="2000" dirty="0"/>
              <a:t> o </a:t>
            </a:r>
            <a:r>
              <a:rPr lang="en-US" sz="2000" dirty="0" err="1"/>
              <a:t>svojim</a:t>
            </a:r>
            <a:r>
              <a:rPr lang="en-US" sz="2000" dirty="0"/>
              <a:t> </a:t>
            </a:r>
            <a:r>
              <a:rPr lang="en-US" sz="2000" dirty="0" err="1"/>
              <a:t>podacima</a:t>
            </a:r>
            <a:r>
              <a:rPr lang="en-US" sz="2000" dirty="0"/>
              <a:t>. </a:t>
            </a:r>
            <a:r>
              <a:rPr lang="en-US" sz="2000" dirty="0" err="1"/>
              <a:t>Obmanjujuće</a:t>
            </a:r>
            <a:r>
              <a:rPr lang="en-US" sz="2000" dirty="0"/>
              <a:t> </a:t>
            </a:r>
            <a:r>
              <a:rPr lang="en-US" sz="2000" dirty="0" err="1"/>
              <a:t>prakse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uskraćivanje</a:t>
            </a:r>
            <a:r>
              <a:rPr lang="en-US" sz="2000" dirty="0"/>
              <a:t> </a:t>
            </a:r>
            <a:r>
              <a:rPr lang="en-US" sz="2000" dirty="0" err="1"/>
              <a:t>informacija</a:t>
            </a:r>
            <a:r>
              <a:rPr lang="en-US" sz="2000" dirty="0"/>
              <a:t> o </a:t>
            </a:r>
            <a:r>
              <a:rPr lang="en-US" sz="2000" dirty="0" err="1"/>
              <a:t>korištenju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neetični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nezakoniti</a:t>
            </a:r>
            <a:r>
              <a:rPr lang="en-US" sz="2000" dirty="0"/>
              <a:t>.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Privatnost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se </a:t>
            </a:r>
            <a:r>
              <a:rPr lang="en-US" sz="2000" dirty="0" err="1"/>
              <a:t>fokusira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odgovornost</a:t>
            </a:r>
            <a:r>
              <a:rPr lang="en-US" sz="2000" dirty="0"/>
              <a:t> </a:t>
            </a:r>
            <a:r>
              <a:rPr lang="en-US" sz="2000" dirty="0" err="1"/>
              <a:t>poduzeća</a:t>
            </a:r>
            <a:r>
              <a:rPr lang="en-US" sz="2000" dirty="0"/>
              <a:t> da </a:t>
            </a:r>
            <a:r>
              <a:rPr lang="en-US" sz="2000" dirty="0" err="1"/>
              <a:t>zaštite</a:t>
            </a:r>
            <a:r>
              <a:rPr lang="en-US" sz="2000" dirty="0"/>
              <a:t> </a:t>
            </a:r>
            <a:r>
              <a:rPr lang="en-US" sz="2000" dirty="0" err="1"/>
              <a:t>privatnost</a:t>
            </a:r>
            <a:r>
              <a:rPr lang="en-US" sz="2000" dirty="0"/>
              <a:t> </a:t>
            </a:r>
            <a:r>
              <a:rPr lang="en-US" sz="2000" dirty="0" err="1"/>
              <a:t>osobnih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. </a:t>
            </a:r>
            <a:r>
              <a:rPr lang="en-US" sz="2000" dirty="0" err="1"/>
              <a:t>Čak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uz</a:t>
            </a:r>
            <a:r>
              <a:rPr lang="en-US" sz="2000" dirty="0"/>
              <a:t> </a:t>
            </a:r>
            <a:r>
              <a:rPr lang="en-US" sz="2000" dirty="0" err="1"/>
              <a:t>privolu</a:t>
            </a:r>
            <a:r>
              <a:rPr lang="en-US" sz="2000" dirty="0"/>
              <a:t>, </a:t>
            </a:r>
            <a:r>
              <a:rPr lang="en-US" sz="2000" dirty="0" err="1"/>
              <a:t>osobni</a:t>
            </a:r>
            <a:r>
              <a:rPr lang="en-US" sz="2000" dirty="0"/>
              <a:t> </a:t>
            </a:r>
            <a:r>
              <a:rPr lang="en-US" sz="2000" dirty="0" err="1"/>
              <a:t>podaci</a:t>
            </a:r>
            <a:r>
              <a:rPr lang="en-US" sz="2000" dirty="0"/>
              <a:t> ne bi </a:t>
            </a:r>
            <a:r>
              <a:rPr lang="en-US" sz="2000" dirty="0" err="1"/>
              <a:t>trebali</a:t>
            </a:r>
            <a:r>
              <a:rPr lang="en-US" sz="2000" dirty="0"/>
              <a:t> </a:t>
            </a:r>
            <a:r>
              <a:rPr lang="en-US" sz="2000" dirty="0" err="1"/>
              <a:t>biti</a:t>
            </a:r>
            <a:r>
              <a:rPr lang="en-US" sz="2000" dirty="0"/>
              <a:t> </a:t>
            </a:r>
            <a:r>
              <a:rPr lang="en-US" sz="2000" dirty="0" err="1"/>
              <a:t>javno</a:t>
            </a:r>
            <a:r>
              <a:rPr lang="en-US" sz="2000" dirty="0"/>
              <a:t> </a:t>
            </a:r>
            <a:r>
              <a:rPr lang="en-US" sz="2000" dirty="0" err="1"/>
              <a:t>dostupni</a:t>
            </a:r>
            <a:r>
              <a:rPr lang="en-US" sz="2000" dirty="0"/>
              <a:t> bez </a:t>
            </a:r>
            <a:r>
              <a:rPr lang="en-US" sz="2000" dirty="0" err="1"/>
              <a:t>izričitog</a:t>
            </a:r>
            <a:r>
              <a:rPr lang="en-US" sz="2000" dirty="0"/>
              <a:t> </a:t>
            </a:r>
            <a:r>
              <a:rPr lang="en-US" sz="2000" dirty="0" err="1"/>
              <a:t>dopuštenja</a:t>
            </a:r>
            <a:r>
              <a:rPr lang="en-US" sz="2000" dirty="0"/>
              <a:t> </a:t>
            </a:r>
            <a:r>
              <a:rPr lang="en-US" sz="2000" dirty="0" err="1"/>
              <a:t>pojedinca</a:t>
            </a:r>
            <a:r>
              <a:rPr lang="en-US" sz="2000" dirty="0"/>
              <a:t>. </a:t>
            </a:r>
            <a:r>
              <a:rPr lang="en-US" sz="2000" dirty="0" err="1"/>
              <a:t>Tvrtke</a:t>
            </a:r>
            <a:r>
              <a:rPr lang="en-US" sz="2000" dirty="0"/>
              <a:t> </a:t>
            </a:r>
            <a:r>
              <a:rPr lang="en-US" sz="2000" dirty="0" err="1"/>
              <a:t>moraju</a:t>
            </a:r>
            <a:r>
              <a:rPr lang="en-US" sz="2000" dirty="0"/>
              <a:t> </a:t>
            </a:r>
            <a:r>
              <a:rPr lang="en-US" sz="2000" dirty="0" err="1"/>
              <a:t>primijeniti</a:t>
            </a:r>
            <a:r>
              <a:rPr lang="en-US" sz="2000" dirty="0"/>
              <a:t> </a:t>
            </a:r>
            <a:r>
              <a:rPr lang="en-US" sz="2000" dirty="0" err="1"/>
              <a:t>snažne</a:t>
            </a:r>
            <a:r>
              <a:rPr lang="en-US" sz="2000" dirty="0"/>
              <a:t> </a:t>
            </a:r>
            <a:r>
              <a:rPr lang="en-US" sz="2000" dirty="0" err="1"/>
              <a:t>sigurnosne</a:t>
            </a:r>
            <a:r>
              <a:rPr lang="en-US" sz="2000" dirty="0"/>
              <a:t> </a:t>
            </a:r>
            <a:r>
              <a:rPr lang="en-US" sz="2000" dirty="0" err="1"/>
              <a:t>mjere</a:t>
            </a:r>
            <a:r>
              <a:rPr lang="en-US" sz="2000" dirty="0"/>
              <a:t> </a:t>
            </a:r>
            <a:r>
              <a:rPr lang="en-US" sz="2000" dirty="0" err="1"/>
              <a:t>kako</a:t>
            </a:r>
            <a:r>
              <a:rPr lang="en-US" sz="2000" dirty="0"/>
              <a:t> bi </a:t>
            </a:r>
            <a:r>
              <a:rPr lang="en-US" sz="2000" dirty="0" err="1"/>
              <a:t>zaštitile</a:t>
            </a:r>
            <a:r>
              <a:rPr lang="en-US" sz="2000" dirty="0"/>
              <a:t> </a:t>
            </a:r>
            <a:r>
              <a:rPr lang="en-US" sz="2000" dirty="0" err="1"/>
              <a:t>osobne</a:t>
            </a:r>
            <a:r>
              <a:rPr lang="en-US" sz="2000" dirty="0"/>
              <a:t> </a:t>
            </a:r>
            <a:r>
              <a:rPr lang="en-US" sz="2000" dirty="0" err="1"/>
              <a:t>podatke</a:t>
            </a:r>
            <a:r>
              <a:rPr lang="en-US" sz="2000" dirty="0"/>
              <a:t> od </a:t>
            </a:r>
            <a:r>
              <a:rPr lang="en-US" sz="2000" dirty="0" err="1"/>
              <a:t>neovlaštenog</a:t>
            </a:r>
            <a:r>
              <a:rPr lang="en-US" sz="2000" dirty="0"/>
              <a:t> </a:t>
            </a:r>
            <a:r>
              <a:rPr lang="en-US" sz="2000" dirty="0" err="1"/>
              <a:t>pristupa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kršenja</a:t>
            </a:r>
            <a:r>
              <a:rPr lang="en-US" sz="2000" dirty="0"/>
              <a:t>.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Namjera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se </a:t>
            </a:r>
            <a:r>
              <a:rPr lang="en-US" sz="2000" dirty="0" err="1"/>
              <a:t>odnosi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etičke</a:t>
            </a:r>
            <a:r>
              <a:rPr lang="en-US" sz="2000" dirty="0"/>
              <a:t> motive koji </a:t>
            </a:r>
            <a:r>
              <a:rPr lang="en-US" sz="2000" dirty="0" err="1"/>
              <a:t>stoje</a:t>
            </a:r>
            <a:r>
              <a:rPr lang="en-US" sz="2000" dirty="0"/>
              <a:t> </a:t>
            </a:r>
            <a:r>
              <a:rPr lang="en-US" sz="2000" dirty="0" err="1"/>
              <a:t>iza</a:t>
            </a:r>
            <a:r>
              <a:rPr lang="en-US" sz="2000" dirty="0"/>
              <a:t> </a:t>
            </a:r>
            <a:r>
              <a:rPr lang="en-US" sz="2000" dirty="0" err="1"/>
              <a:t>prikupljanja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korištenja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. </a:t>
            </a:r>
            <a:r>
              <a:rPr lang="en-US" sz="2000" dirty="0" err="1"/>
              <a:t>Podatke</a:t>
            </a:r>
            <a:r>
              <a:rPr lang="en-US" sz="2000" dirty="0"/>
              <a:t> </a:t>
            </a:r>
            <a:r>
              <a:rPr lang="en-US" sz="2000" dirty="0" err="1"/>
              <a:t>treba</a:t>
            </a:r>
            <a:r>
              <a:rPr lang="en-US" sz="2000" dirty="0"/>
              <a:t> </a:t>
            </a:r>
            <a:r>
              <a:rPr lang="en-US" sz="2000" dirty="0" err="1"/>
              <a:t>prikupljati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koristiti</a:t>
            </a:r>
            <a:r>
              <a:rPr lang="en-US" sz="2000" dirty="0"/>
              <a:t> u </a:t>
            </a:r>
            <a:r>
              <a:rPr lang="en-US" sz="2000" dirty="0" err="1"/>
              <a:t>svrhe</a:t>
            </a:r>
            <a:r>
              <a:rPr lang="en-US" sz="2000" dirty="0"/>
              <a:t> </a:t>
            </a:r>
            <a:r>
              <a:rPr lang="en-US" sz="2000" dirty="0" err="1"/>
              <a:t>koje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korisne</a:t>
            </a:r>
            <a:r>
              <a:rPr lang="en-US" sz="2000" dirty="0"/>
              <a:t>, a ne </a:t>
            </a:r>
            <a:r>
              <a:rPr lang="en-US" sz="2000" dirty="0" err="1"/>
              <a:t>štetne</a:t>
            </a:r>
            <a:r>
              <a:rPr lang="en-US" sz="2000" dirty="0"/>
              <a:t> za </a:t>
            </a:r>
            <a:r>
              <a:rPr lang="en-US" sz="2000" dirty="0" err="1"/>
              <a:t>pojedince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društvo</a:t>
            </a:r>
            <a:r>
              <a:rPr lang="en-US" sz="2000" dirty="0"/>
              <a:t>. </a:t>
            </a:r>
            <a:r>
              <a:rPr lang="en-US" sz="2000" dirty="0" err="1"/>
              <a:t>Etička</a:t>
            </a:r>
            <a:r>
              <a:rPr lang="en-US" sz="2000" dirty="0"/>
              <a:t> </a:t>
            </a:r>
            <a:r>
              <a:rPr lang="en-US" sz="2000" dirty="0" err="1"/>
              <a:t>praksa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uključuje</a:t>
            </a:r>
            <a:r>
              <a:rPr lang="en-US" sz="2000" dirty="0"/>
              <a:t> </a:t>
            </a:r>
            <a:r>
              <a:rPr lang="en-US" sz="2000" dirty="0" err="1"/>
              <a:t>korištenje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za </a:t>
            </a:r>
            <a:r>
              <a:rPr lang="en-US" sz="2000" dirty="0" err="1"/>
              <a:t>poboljšanje</a:t>
            </a:r>
            <a:r>
              <a:rPr lang="en-US" sz="2000" dirty="0"/>
              <a:t> </a:t>
            </a:r>
            <a:r>
              <a:rPr lang="en-US" sz="2000" dirty="0" err="1"/>
              <a:t>korisničkog</a:t>
            </a:r>
            <a:r>
              <a:rPr lang="en-US" sz="2000" dirty="0"/>
              <a:t> </a:t>
            </a:r>
            <a:r>
              <a:rPr lang="en-US" sz="2000" dirty="0" err="1"/>
              <a:t>iskustva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poboljšanje</a:t>
            </a:r>
            <a:r>
              <a:rPr lang="en-US" sz="2000" dirty="0"/>
              <a:t> </a:t>
            </a:r>
            <a:r>
              <a:rPr lang="en-US" sz="2000" dirty="0" err="1"/>
              <a:t>usluga</a:t>
            </a:r>
            <a:r>
              <a:rPr lang="en-US" sz="2000" dirty="0"/>
              <a:t> bez </a:t>
            </a:r>
            <a:r>
              <a:rPr lang="en-US" sz="2000" dirty="0" err="1"/>
              <a:t>iskorištavanja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nanošenja</a:t>
            </a:r>
            <a:r>
              <a:rPr lang="en-US" sz="2000" dirty="0"/>
              <a:t> </a:t>
            </a:r>
            <a:r>
              <a:rPr lang="en-US" sz="2000" dirty="0" err="1"/>
              <a:t>štete</a:t>
            </a:r>
            <a:r>
              <a:rPr lang="en-US" sz="2000" dirty="0"/>
              <a:t>.</a:t>
            </a:r>
          </a:p>
          <a:p>
            <a:r>
              <a:rPr lang="en-US" sz="2000" b="1" dirty="0" err="1">
                <a:solidFill>
                  <a:srgbClr val="1065AB"/>
                </a:solidFill>
              </a:rPr>
              <a:t>Ishod</a:t>
            </a:r>
            <a:r>
              <a:rPr lang="en-US" sz="2000" b="1" dirty="0">
                <a:solidFill>
                  <a:srgbClr val="1065AB"/>
                </a:solidFill>
              </a:rPr>
              <a:t> </a:t>
            </a:r>
            <a:r>
              <a:rPr lang="en-US" sz="2000" dirty="0" err="1"/>
              <a:t>razmatra</a:t>
            </a:r>
            <a:r>
              <a:rPr lang="en-US" sz="2000" dirty="0"/>
              <a:t> </a:t>
            </a:r>
            <a:r>
              <a:rPr lang="en-US" sz="2000" dirty="0" err="1"/>
              <a:t>šire</a:t>
            </a:r>
            <a:r>
              <a:rPr lang="en-US" sz="2000" dirty="0"/>
              <a:t> </a:t>
            </a:r>
            <a:r>
              <a:rPr lang="en-US" sz="2000" dirty="0" err="1"/>
              <a:t>utjecaje</a:t>
            </a:r>
            <a:r>
              <a:rPr lang="en-US" sz="2000" dirty="0"/>
              <a:t> </a:t>
            </a:r>
            <a:r>
              <a:rPr lang="en-US" sz="2000" dirty="0" err="1"/>
              <a:t>korištenja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pojedince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društvo</a:t>
            </a:r>
            <a:r>
              <a:rPr lang="en-US" sz="2000" dirty="0"/>
              <a:t>. </a:t>
            </a:r>
            <a:r>
              <a:rPr lang="en-US" sz="2000" dirty="0" err="1"/>
              <a:t>Poduzeća</a:t>
            </a:r>
            <a:r>
              <a:rPr lang="en-US" sz="2000" dirty="0"/>
              <a:t> </a:t>
            </a:r>
            <a:r>
              <a:rPr lang="en-US" sz="2000" dirty="0" err="1"/>
              <a:t>moraju</a:t>
            </a:r>
            <a:r>
              <a:rPr lang="en-US" sz="2000" dirty="0"/>
              <a:t> </a:t>
            </a:r>
            <a:r>
              <a:rPr lang="en-US" sz="2000" dirty="0" err="1"/>
              <a:t>procijeniti</a:t>
            </a:r>
            <a:r>
              <a:rPr lang="en-US" sz="2000" dirty="0"/>
              <a:t> </a:t>
            </a:r>
            <a:r>
              <a:rPr lang="en-US" sz="2000" dirty="0" err="1"/>
              <a:t>moguće</a:t>
            </a:r>
            <a:r>
              <a:rPr lang="en-US" sz="2000" dirty="0"/>
              <a:t> </a:t>
            </a:r>
            <a:r>
              <a:rPr lang="en-US" sz="2000" dirty="0" err="1"/>
              <a:t>posljedice</a:t>
            </a:r>
            <a:r>
              <a:rPr lang="en-US" sz="2000" dirty="0"/>
              <a:t> </a:t>
            </a:r>
            <a:r>
              <a:rPr lang="en-US" sz="2000" dirty="0" err="1"/>
              <a:t>svojih</a:t>
            </a:r>
            <a:r>
              <a:rPr lang="en-US" sz="2000" dirty="0"/>
              <a:t> </a:t>
            </a:r>
            <a:r>
              <a:rPr lang="en-US" sz="2000" dirty="0" err="1"/>
              <a:t>postupaka</a:t>
            </a:r>
            <a:r>
              <a:rPr lang="en-US" sz="2000" dirty="0"/>
              <a:t> s </a:t>
            </a:r>
            <a:r>
              <a:rPr lang="en-US" sz="2000" dirty="0" err="1"/>
              <a:t>podacima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nastojati</a:t>
            </a:r>
            <a:r>
              <a:rPr lang="en-US" sz="2000" dirty="0"/>
              <a:t> </a:t>
            </a:r>
            <a:r>
              <a:rPr lang="en-US" sz="2000" dirty="0" err="1"/>
              <a:t>izbjeći</a:t>
            </a:r>
            <a:r>
              <a:rPr lang="en-US" sz="2000" dirty="0"/>
              <a:t> </a:t>
            </a:r>
            <a:r>
              <a:rPr lang="en-US" sz="2000" dirty="0" err="1"/>
              <a:t>negativne</a:t>
            </a:r>
            <a:r>
              <a:rPr lang="en-US" sz="2000" dirty="0"/>
              <a:t> </a:t>
            </a:r>
            <a:r>
              <a:rPr lang="en-US" sz="2000" dirty="0" err="1"/>
              <a:t>ishode</a:t>
            </a:r>
            <a:r>
              <a:rPr lang="en-US" sz="2000" dirty="0"/>
              <a:t>. Ovo </a:t>
            </a:r>
            <a:r>
              <a:rPr lang="en-US" sz="2000" dirty="0" err="1"/>
              <a:t>načelo</a:t>
            </a:r>
            <a:r>
              <a:rPr lang="en-US" sz="2000" dirty="0"/>
              <a:t> </a:t>
            </a:r>
            <a:r>
              <a:rPr lang="en-US" sz="2000" dirty="0" err="1"/>
              <a:t>naglašava</a:t>
            </a:r>
            <a:r>
              <a:rPr lang="en-US" sz="2000" dirty="0"/>
              <a:t> </a:t>
            </a:r>
            <a:r>
              <a:rPr lang="en-US" sz="2000" dirty="0" err="1"/>
              <a:t>potrebu</a:t>
            </a:r>
            <a:r>
              <a:rPr lang="en-US" sz="2000" dirty="0"/>
              <a:t> za </a:t>
            </a:r>
            <a:r>
              <a:rPr lang="en-US" sz="2000" dirty="0" err="1"/>
              <a:t>etičkim</a:t>
            </a:r>
            <a:r>
              <a:rPr lang="en-US" sz="2000" dirty="0"/>
              <a:t> </a:t>
            </a:r>
            <a:r>
              <a:rPr lang="en-US" sz="2000" dirty="0" err="1"/>
              <a:t>predviđanjem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odgovornošću</a:t>
            </a:r>
            <a:r>
              <a:rPr lang="en-US" sz="2000" dirty="0"/>
              <a:t> u </a:t>
            </a:r>
            <a:r>
              <a:rPr lang="en-US" sz="2000" dirty="0" err="1"/>
              <a:t>donošenju</a:t>
            </a:r>
            <a:r>
              <a:rPr lang="en-US" sz="2000" dirty="0"/>
              <a:t> </a:t>
            </a:r>
            <a:r>
              <a:rPr lang="en-US" sz="2000" dirty="0" err="1"/>
              <a:t>odluka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temelju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.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254978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A2F5D-49C6-D1FF-8780-86ECC938E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Informacijska sigurnost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DB850-05B7-D684-0DA7-7833FE3A9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Informacijska</a:t>
            </a:r>
            <a:r>
              <a:rPr lang="en-US" sz="2000" dirty="0"/>
              <a:t> </a:t>
            </a:r>
            <a:r>
              <a:rPr lang="en-US" sz="2000" dirty="0" err="1"/>
              <a:t>sigurnost</a:t>
            </a:r>
            <a:r>
              <a:rPr lang="en-US" sz="2000" dirty="0"/>
              <a:t> </a:t>
            </a:r>
            <a:r>
              <a:rPr lang="en-US" sz="2000" dirty="0" err="1"/>
              <a:t>odnosi</a:t>
            </a:r>
            <a:r>
              <a:rPr lang="en-US" sz="2000" dirty="0"/>
              <a:t> se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sveobuhvatan</a:t>
            </a:r>
            <a:r>
              <a:rPr lang="en-US" sz="2000" dirty="0"/>
              <a:t> </a:t>
            </a:r>
            <a:r>
              <a:rPr lang="en-US" sz="2000" dirty="0" err="1"/>
              <a:t>skup</a:t>
            </a:r>
            <a:r>
              <a:rPr lang="en-US" sz="2000" dirty="0"/>
              <a:t> </a:t>
            </a:r>
            <a:r>
              <a:rPr lang="en-US" sz="2000" dirty="0" err="1"/>
              <a:t>praksi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načela</a:t>
            </a:r>
            <a:r>
              <a:rPr lang="en-US" sz="2000" dirty="0"/>
              <a:t> </a:t>
            </a:r>
            <a:r>
              <a:rPr lang="en-US" sz="2000" dirty="0" err="1"/>
              <a:t>usmjerenih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zaštitu</a:t>
            </a:r>
            <a:r>
              <a:rPr lang="en-US" sz="2000" dirty="0"/>
              <a:t> </a:t>
            </a:r>
            <a:r>
              <a:rPr lang="en-US" sz="2000" dirty="0" err="1"/>
              <a:t>informacija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informacijskih</a:t>
            </a:r>
            <a:r>
              <a:rPr lang="en-US" sz="2000" dirty="0"/>
              <a:t> </a:t>
            </a:r>
            <a:r>
              <a:rPr lang="en-US" sz="2000" dirty="0" err="1"/>
              <a:t>sustava</a:t>
            </a:r>
            <a:r>
              <a:rPr lang="en-US" sz="2000" dirty="0"/>
              <a:t> od </a:t>
            </a:r>
            <a:r>
              <a:rPr lang="en-US" sz="2000" dirty="0" err="1"/>
              <a:t>neovlaštenog</a:t>
            </a:r>
            <a:r>
              <a:rPr lang="en-US" sz="2000" dirty="0"/>
              <a:t> </a:t>
            </a:r>
            <a:r>
              <a:rPr lang="en-US" sz="2000" dirty="0" err="1"/>
              <a:t>pristupa</a:t>
            </a:r>
            <a:r>
              <a:rPr lang="en-US" sz="2000" dirty="0"/>
              <a:t>, </a:t>
            </a:r>
            <a:r>
              <a:rPr lang="en-US" sz="2000" dirty="0" err="1"/>
              <a:t>korištenja</a:t>
            </a:r>
            <a:r>
              <a:rPr lang="en-US" sz="2000" dirty="0"/>
              <a:t>, </a:t>
            </a:r>
            <a:r>
              <a:rPr lang="en-US" sz="2000" dirty="0" err="1"/>
              <a:t>otkrivanja</a:t>
            </a:r>
            <a:r>
              <a:rPr lang="en-US" sz="2000" dirty="0"/>
              <a:t>, </a:t>
            </a:r>
            <a:r>
              <a:rPr lang="en-US" sz="2000" dirty="0" err="1"/>
              <a:t>prekida</a:t>
            </a:r>
            <a:r>
              <a:rPr lang="en-US" sz="2000" dirty="0"/>
              <a:t>, </a:t>
            </a:r>
            <a:r>
              <a:rPr lang="en-US" sz="2000" dirty="0" err="1"/>
              <a:t>modifikacije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uništenja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Osigurava</a:t>
            </a:r>
            <a:r>
              <a:rPr lang="en-US" sz="2000" dirty="0"/>
              <a:t> </a:t>
            </a:r>
            <a:r>
              <a:rPr lang="en-US" sz="2000" dirty="0" err="1"/>
              <a:t>povjerljivost</a:t>
            </a:r>
            <a:r>
              <a:rPr lang="en-US" sz="2000" dirty="0"/>
              <a:t>, </a:t>
            </a:r>
            <a:r>
              <a:rPr lang="en-US" sz="2000" dirty="0" err="1"/>
              <a:t>cjelovitost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dostupnost</a:t>
            </a:r>
            <a:r>
              <a:rPr lang="en-US" sz="2000" dirty="0"/>
              <a:t> </a:t>
            </a:r>
            <a:r>
              <a:rPr lang="en-US" sz="2000" dirty="0" err="1"/>
              <a:t>podataka</a:t>
            </a:r>
            <a:r>
              <a:rPr lang="en-US" sz="2000" dirty="0"/>
              <a:t> </a:t>
            </a:r>
            <a:r>
              <a:rPr lang="en-US" sz="2000" dirty="0" err="1"/>
              <a:t>kroz</a:t>
            </a:r>
            <a:r>
              <a:rPr lang="en-US" sz="2000" dirty="0"/>
              <a:t> </a:t>
            </a:r>
            <a:r>
              <a:rPr lang="en-US" sz="2000" dirty="0" err="1"/>
              <a:t>implementaciju</a:t>
            </a:r>
            <a:r>
              <a:rPr lang="en-US" sz="2000" dirty="0"/>
              <a:t> </a:t>
            </a:r>
            <a:r>
              <a:rPr lang="en-US" sz="2000" dirty="0" err="1"/>
              <a:t>zaštitnih</a:t>
            </a:r>
            <a:r>
              <a:rPr lang="en-US" sz="2000" dirty="0"/>
              <a:t> </a:t>
            </a:r>
            <a:r>
              <a:rPr lang="en-US" sz="2000" dirty="0" err="1"/>
              <a:t>mjera</a:t>
            </a:r>
            <a:r>
              <a:rPr lang="en-US" sz="2000" dirty="0"/>
              <a:t>, </a:t>
            </a:r>
            <a:r>
              <a:rPr lang="en-US" sz="2000" dirty="0" err="1"/>
              <a:t>politika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tehnologija</a:t>
            </a:r>
            <a:r>
              <a:rPr lang="en-US" sz="2000" dirty="0"/>
              <a:t>.</a:t>
            </a:r>
          </a:p>
          <a:p>
            <a:r>
              <a:rPr lang="en-US" sz="2000" dirty="0"/>
              <a:t>Ove </a:t>
            </a:r>
            <a:r>
              <a:rPr lang="en-US" sz="2000" dirty="0" err="1"/>
              <a:t>mjere</a:t>
            </a:r>
            <a:r>
              <a:rPr lang="en-US" sz="2000" dirty="0"/>
              <a:t> </a:t>
            </a:r>
            <a:r>
              <a:rPr lang="en-US" sz="2000" dirty="0" err="1"/>
              <a:t>uključuju</a:t>
            </a:r>
            <a:r>
              <a:rPr lang="en-US" sz="2000" dirty="0"/>
              <a:t> </a:t>
            </a:r>
            <a:r>
              <a:rPr lang="en-US" sz="2000" dirty="0" err="1"/>
              <a:t>kontrolu</a:t>
            </a:r>
            <a:r>
              <a:rPr lang="en-US" sz="2000" dirty="0"/>
              <a:t> </a:t>
            </a:r>
            <a:r>
              <a:rPr lang="en-US" sz="2000" dirty="0" err="1"/>
              <a:t>pristupa</a:t>
            </a:r>
            <a:r>
              <a:rPr lang="en-US" sz="2000" dirty="0"/>
              <a:t>, </a:t>
            </a:r>
            <a:r>
              <a:rPr lang="en-US" sz="2000" dirty="0" err="1"/>
              <a:t>enkripciju</a:t>
            </a:r>
            <a:r>
              <a:rPr lang="en-US" sz="2000" dirty="0"/>
              <a:t>, </a:t>
            </a:r>
            <a:r>
              <a:rPr lang="en-US" sz="2000" dirty="0" err="1"/>
              <a:t>oporavak</a:t>
            </a:r>
            <a:r>
              <a:rPr lang="en-US" sz="2000" dirty="0"/>
              <a:t> od </a:t>
            </a:r>
            <a:r>
              <a:rPr lang="en-US" sz="2000" dirty="0" err="1"/>
              <a:t>katastrofe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usklađenost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pravnim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regulatornim</a:t>
            </a:r>
            <a:r>
              <a:rPr lang="en-US" sz="2000" dirty="0"/>
              <a:t> </a:t>
            </a:r>
            <a:r>
              <a:rPr lang="en-US" sz="2000" dirty="0" err="1"/>
              <a:t>standardima</a:t>
            </a:r>
            <a:r>
              <a:rPr lang="en-US" sz="2000" dirty="0"/>
              <a:t> za </a:t>
            </a:r>
            <a:r>
              <a:rPr lang="en-US" sz="2000" dirty="0" err="1"/>
              <a:t>ublažavanje</a:t>
            </a:r>
            <a:r>
              <a:rPr lang="en-US" sz="2000" dirty="0"/>
              <a:t> </a:t>
            </a:r>
            <a:r>
              <a:rPr lang="en-US" sz="2000" dirty="0" err="1"/>
              <a:t>rizika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zaštitu</a:t>
            </a:r>
            <a:r>
              <a:rPr lang="en-US" sz="2000" dirty="0"/>
              <a:t> od </a:t>
            </a:r>
            <a:r>
              <a:rPr lang="en-US" sz="2000" dirty="0" err="1"/>
              <a:t>potencijalnih</a:t>
            </a:r>
            <a:r>
              <a:rPr lang="en-US" sz="2000" dirty="0"/>
              <a:t> </a:t>
            </a:r>
            <a:r>
              <a:rPr lang="en-US" sz="2000" dirty="0" err="1"/>
              <a:t>prijetnji</a:t>
            </a:r>
            <a:endParaRPr lang="en-US" sz="2000" dirty="0"/>
          </a:p>
          <a:p>
            <a:r>
              <a:rPr lang="en-US" sz="2000" dirty="0" err="1"/>
              <a:t>Informacijska</a:t>
            </a:r>
            <a:r>
              <a:rPr lang="en-US" sz="2000" dirty="0"/>
              <a:t> </a:t>
            </a:r>
            <a:r>
              <a:rPr lang="en-US" sz="2000" dirty="0" err="1"/>
              <a:t>sigurnost</a:t>
            </a:r>
            <a:r>
              <a:rPr lang="en-US" sz="2000" dirty="0"/>
              <a:t> </a:t>
            </a:r>
            <a:r>
              <a:rPr lang="en-US" sz="2000" dirty="0" err="1"/>
              <a:t>sada</a:t>
            </a:r>
            <a:r>
              <a:rPr lang="en-US" sz="2000" dirty="0"/>
              <a:t> je </a:t>
            </a:r>
            <a:r>
              <a:rPr lang="en-US" sz="2000" dirty="0" err="1"/>
              <a:t>ključna</a:t>
            </a:r>
            <a:r>
              <a:rPr lang="en-US" sz="2000" dirty="0"/>
              <a:t> za </a:t>
            </a:r>
            <a:r>
              <a:rPr lang="en-US" sz="2000" dirty="0" err="1"/>
              <a:t>vjerodostojnost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integritet</a:t>
            </a:r>
            <a:r>
              <a:rPr lang="en-US" sz="2000" dirty="0"/>
              <a:t> </a:t>
            </a:r>
            <a:r>
              <a:rPr lang="en-US" sz="2000" dirty="0" err="1"/>
              <a:t>organizacije</a:t>
            </a:r>
            <a:r>
              <a:rPr lang="en-US" sz="2000" dirty="0"/>
              <a:t> u </a:t>
            </a:r>
            <a:r>
              <a:rPr lang="en-US" sz="2000" dirty="0" err="1"/>
              <a:t>digitalnoj</a:t>
            </a:r>
            <a:r>
              <a:rPr lang="en-US" sz="2000" dirty="0"/>
              <a:t> </a:t>
            </a:r>
            <a:r>
              <a:rPr lang="en-US" sz="2000" dirty="0" err="1"/>
              <a:t>eri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270873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0D22E-E0D8-D0EA-7542-8FC39A8A2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Važnost informacijske sigurnosti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D5719-DE69-68A6-5BA1-521A2D1BB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Informacijska sigurnost štiti osjetljive podatke od neovlaštenog pristupa, proboja i krađe</a:t>
            </a:r>
          </a:p>
          <a:p>
            <a:r>
              <a:rPr lang="hr-HR" sz="2000" dirty="0"/>
              <a:t>To uključuje osobne podatke, financijske podatke, intelektualno vlasništvo i povjerljive poslovne komunikacije.</a:t>
            </a:r>
          </a:p>
          <a:p>
            <a:r>
              <a:rPr lang="hr-HR" sz="2000" dirty="0"/>
              <a:t>Kako kibernetički napadi postaju sve sofisticiraniji, rizik od povrede podataka raste, što može dovesti do ozbiljnih financijskih gubitaka i reputacijske štete.</a:t>
            </a:r>
          </a:p>
          <a:p>
            <a:r>
              <a:rPr lang="hr-HR" sz="2000" dirty="0"/>
              <a:t>Na primjer, kršenje </a:t>
            </a:r>
            <a:r>
              <a:rPr lang="hr-HR" sz="2000" dirty="0" err="1"/>
              <a:t>Equifaxa</a:t>
            </a:r>
            <a:r>
              <a:rPr lang="hr-HR" sz="2000" dirty="0"/>
              <a:t> 2017. razotkrilo je osobne podatke 147 milijuna ljudi, što je rezultiralo nagodbom do 425 milijuna dolara (Savezna komisija za trgovinu, 2022.).</a:t>
            </a:r>
          </a:p>
        </p:txBody>
      </p:sp>
    </p:spTree>
    <p:extLst>
      <p:ext uri="{BB962C8B-B14F-4D97-AF65-F5344CB8AC3E}">
        <p14:creationId xmlns:p14="http://schemas.microsoft.com/office/powerpoint/2010/main" val="2833329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0D22E-E0D8-D0EA-7542-8FC39A8A2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Važnost informacijske sigurnosti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D5719-DE69-68A6-5BA1-521A2D1BB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Informacijska sigurnost ključna je za zadržavanje povjerenja potrošača.</a:t>
            </a:r>
          </a:p>
          <a:p>
            <a:r>
              <a:rPr lang="hr-HR" sz="2000" dirty="0"/>
              <a:t>U doba kada je privatnost podataka ključna, korisnici postaju sve zabrinutiji o tome kako se postupa s njihovim podacima.</a:t>
            </a:r>
          </a:p>
          <a:p>
            <a:r>
              <a:rPr lang="hr-HR" sz="2000" dirty="0"/>
              <a:t>Snažna informacijska sigurnosna arhitektura osigurava da su podaci potrošača sigurni, što potiče lojalnost i povjerenje.</a:t>
            </a:r>
          </a:p>
          <a:p>
            <a:r>
              <a:rPr lang="hr-HR" sz="2000" dirty="0"/>
              <a:t>Prema anketi IBM-a, 75% kupaca ne bi kupilo od tvrtke kojoj ne vjeruju da će sačuvati svoje podatke (PR </a:t>
            </a:r>
            <a:r>
              <a:rPr lang="hr-HR" sz="2000" dirty="0" err="1"/>
              <a:t>Newswire</a:t>
            </a:r>
            <a:r>
              <a:rPr lang="hr-HR" sz="2000" dirty="0"/>
              <a:t>, 2018.).</a:t>
            </a:r>
          </a:p>
          <a:p>
            <a:r>
              <a:rPr lang="hr-HR" sz="2000" dirty="0"/>
              <a:t>Stoga je informacijska sigurnost i tehnološka potreba i strateški imperativ poslovanja</a:t>
            </a:r>
            <a:endParaRPr lang="hr-HR" sz="2000" b="1" dirty="0">
              <a:solidFill>
                <a:srgbClr val="1065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516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41D1A-8A00-94B9-B9F4-C1FFBC8AA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CIA </a:t>
            </a:r>
            <a:r>
              <a:rPr lang="hr-HR" dirty="0" err="1"/>
              <a:t>triada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8F45D-D977-E965-0768-F8C2FE756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Informacije se smatraju sigurnima ako zadovoljavaju tri glavna načela:</a:t>
            </a:r>
          </a:p>
          <a:p>
            <a:pPr lvl="1"/>
            <a:r>
              <a:rPr lang="hr-HR" sz="1600" dirty="0"/>
              <a:t>Povjerljivost: osjetljivim informacijama pristupaju samo ovlaštene osobe</a:t>
            </a:r>
          </a:p>
          <a:p>
            <a:pPr lvl="1"/>
            <a:r>
              <a:rPr lang="hr-HR" sz="1600" dirty="0"/>
              <a:t>Integritet: podatke mogu mijenjati samo oni koji imaju dopuštenje</a:t>
            </a:r>
          </a:p>
          <a:p>
            <a:pPr lvl="1"/>
            <a:r>
              <a:rPr lang="hr-HR" sz="1600" dirty="0"/>
              <a:t>Dostupnost: informacije i resursi dostupni su ovlaštenim korisnicima kad god je potrebno</a:t>
            </a:r>
          </a:p>
          <a:p>
            <a:r>
              <a:rPr lang="en-US" sz="2000" dirty="0"/>
              <a:t>Ta se </a:t>
            </a:r>
            <a:r>
              <a:rPr lang="en-US" sz="2000" dirty="0" err="1"/>
              <a:t>načela</a:t>
            </a:r>
            <a:r>
              <a:rPr lang="en-US" sz="2000" dirty="0"/>
              <a:t> </a:t>
            </a:r>
            <a:r>
              <a:rPr lang="en-US" sz="2000" dirty="0" err="1"/>
              <a:t>često</a:t>
            </a:r>
            <a:r>
              <a:rPr lang="en-US" sz="2000" dirty="0"/>
              <a:t> </a:t>
            </a:r>
            <a:r>
              <a:rPr lang="en-US" sz="2000" dirty="0" err="1"/>
              <a:t>nazivaju</a:t>
            </a:r>
            <a:r>
              <a:rPr lang="en-US" sz="2000" dirty="0"/>
              <a:t> CIA </a:t>
            </a:r>
            <a:r>
              <a:rPr lang="en-US" sz="2000" dirty="0" err="1"/>
              <a:t>trijada</a:t>
            </a:r>
            <a:r>
              <a:rPr lang="en-US" sz="2000" dirty="0"/>
              <a:t>, </a:t>
            </a:r>
            <a:r>
              <a:rPr lang="en-US" sz="2000" dirty="0" err="1"/>
              <a:t>kao</a:t>
            </a:r>
            <a:r>
              <a:rPr lang="en-US" sz="2000" dirty="0"/>
              <a:t> </a:t>
            </a:r>
            <a:r>
              <a:rPr lang="en-US" sz="2000" dirty="0" err="1"/>
              <a:t>što</a:t>
            </a:r>
            <a:r>
              <a:rPr lang="en-US" sz="2000" dirty="0"/>
              <a:t> je </a:t>
            </a:r>
            <a:r>
              <a:rPr lang="en-US" sz="2000" dirty="0" err="1"/>
              <a:t>prikazano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slici</a:t>
            </a:r>
            <a:endParaRPr lang="hr-HR" sz="2000" dirty="0"/>
          </a:p>
        </p:txBody>
      </p:sp>
      <p:pic>
        <p:nvPicPr>
          <p:cNvPr id="5" name="Picture 4" descr="A yellow triangle with black text&#10;&#10;Description automatically generated">
            <a:extLst>
              <a:ext uri="{FF2B5EF4-FFF2-40B4-BE49-F238E27FC236}">
                <a16:creationId xmlns:a16="http://schemas.microsoft.com/office/drawing/2014/main" id="{44ED55EF-9A56-5194-E2E5-8E5E797EA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280" y="4089206"/>
            <a:ext cx="3139440" cy="215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4427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4" ma:contentTypeDescription="Utwórz nowy dokument." ma:contentTypeScope="" ma:versionID="ba864aba8d1d9e57428d0c2f03bad87e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29864f8967cc06ef82d222c4eac64728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0D457C50-9ABB-446C-A946-E412DC9D8F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2869</TotalTime>
  <Words>2525</Words>
  <Application>Microsoft Office PowerPoint</Application>
  <PresentationFormat>Widescreen</PresentationFormat>
  <Paragraphs>146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Tahoma</vt:lpstr>
      <vt:lpstr>Motyw pakietu Office</vt:lpstr>
      <vt:lpstr>Poslovna inteligencija</vt:lpstr>
      <vt:lpstr>Sadržaj</vt:lpstr>
      <vt:lpstr>Podatkovna etika</vt:lpstr>
      <vt:lpstr>5C podatkovne etike</vt:lpstr>
      <vt:lpstr>Temeljna načela etike podataka</vt:lpstr>
      <vt:lpstr>Informacijska sigurnost</vt:lpstr>
      <vt:lpstr>Važnost informacijske sigurnosti</vt:lpstr>
      <vt:lpstr>Važnost informacijske sigurnosti</vt:lpstr>
      <vt:lpstr>CIA triada</vt:lpstr>
      <vt:lpstr>Rizik/prijetnja/ranjivost</vt:lpstr>
      <vt:lpstr>Curenje podataka</vt:lpstr>
      <vt:lpstr>Curenje podataka</vt:lpstr>
      <vt:lpstr>Curenje podataka - primjeri</vt:lpstr>
      <vt:lpstr>Curenje podataka - primjeri</vt:lpstr>
      <vt:lpstr>Prijetnje informacijskoj sigurnosti</vt:lpstr>
      <vt:lpstr>Phishing</vt:lpstr>
      <vt:lpstr>Vrste phishinga</vt:lpstr>
      <vt:lpstr>Phishing </vt:lpstr>
      <vt:lpstr>Phishing - primjeri</vt:lpstr>
      <vt:lpstr>Phishing - primjeri</vt:lpstr>
      <vt:lpstr>Ostale vrste prijetnji</vt:lpstr>
      <vt:lpstr>White hat vs. Black hat hakeri</vt:lpstr>
      <vt:lpstr>Vrijeme koje je hakeru potrebno da dođe do lozinke (2024)</vt:lpstr>
      <vt:lpstr>Preporuke za informacijsku sigurnost</vt:lpstr>
      <vt:lpstr>Sažetak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Dario Šebalj</cp:lastModifiedBy>
  <cp:revision>11</cp:revision>
  <dcterms:created xsi:type="dcterms:W3CDTF">2023-07-06T12:09:08Z</dcterms:created>
  <dcterms:modified xsi:type="dcterms:W3CDTF">2025-03-20T19:27:32Z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