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68" r:id="rId8"/>
    <p:sldId id="267" r:id="rId9"/>
    <p:sldId id="270" r:id="rId10"/>
    <p:sldId id="261" r:id="rId11"/>
    <p:sldId id="272" r:id="rId12"/>
    <p:sldId id="281" r:id="rId13"/>
    <p:sldId id="273" r:id="rId14"/>
    <p:sldId id="282" r:id="rId15"/>
    <p:sldId id="274" r:id="rId16"/>
    <p:sldId id="275" r:id="rId17"/>
    <p:sldId id="276" r:id="rId18"/>
    <p:sldId id="278" r:id="rId19"/>
    <p:sldId id="277" r:id="rId20"/>
    <p:sldId id="279" r:id="rId21"/>
    <p:sldId id="280" r:id="rId22"/>
    <p:sldId id="283" r:id="rId23"/>
    <p:sldId id="266" r:id="rId24"/>
    <p:sldId id="263" r:id="rId2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65AB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5B2754-E0AB-495A-8224-0A870ABA825D}" v="2" dt="2024-06-20T06:32:51.4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o Šebalj" userId="a71eced3-786e-4eb6-80ca-f62c4fda7d06" providerId="ADAL" clId="{405B2754-E0AB-495A-8224-0A870ABA825D}"/>
    <pc:docChg chg="undo custSel addSld modSld">
      <pc:chgData name="Dario Šebalj" userId="a71eced3-786e-4eb6-80ca-f62c4fda7d06" providerId="ADAL" clId="{405B2754-E0AB-495A-8224-0A870ABA825D}" dt="2024-06-20T06:39:45.309" v="309" actId="20577"/>
      <pc:docMkLst>
        <pc:docMk/>
      </pc:docMkLst>
      <pc:sldChg chg="modSp mod">
        <pc:chgData name="Dario Šebalj" userId="a71eced3-786e-4eb6-80ca-f62c4fda7d06" providerId="ADAL" clId="{405B2754-E0AB-495A-8224-0A870ABA825D}" dt="2024-06-20T06:25:39.327" v="24" actId="403"/>
        <pc:sldMkLst>
          <pc:docMk/>
          <pc:sldMk cId="1952772968" sldId="262"/>
        </pc:sldMkLst>
        <pc:spChg chg="mod">
          <ac:chgData name="Dario Šebalj" userId="a71eced3-786e-4eb6-80ca-f62c4fda7d06" providerId="ADAL" clId="{405B2754-E0AB-495A-8224-0A870ABA825D}" dt="2024-06-20T06:25:39.327" v="24" actId="403"/>
          <ac:spMkLst>
            <pc:docMk/>
            <pc:sldMk cId="1952772968" sldId="262"/>
            <ac:spMk id="5" creationId="{08B1E3E4-9C4A-4CF8-DBD2-8A61BD597723}"/>
          </ac:spMkLst>
        </pc:spChg>
      </pc:sldChg>
      <pc:sldChg chg="modSp mod">
        <pc:chgData name="Dario Šebalj" userId="a71eced3-786e-4eb6-80ca-f62c4fda7d06" providerId="ADAL" clId="{405B2754-E0AB-495A-8224-0A870ABA825D}" dt="2024-06-20T06:25:57.511" v="55" actId="20577"/>
        <pc:sldMkLst>
          <pc:docMk/>
          <pc:sldMk cId="1254930911" sldId="264"/>
        </pc:sldMkLst>
        <pc:spChg chg="mod">
          <ac:chgData name="Dario Šebalj" userId="a71eced3-786e-4eb6-80ca-f62c4fda7d06" providerId="ADAL" clId="{405B2754-E0AB-495A-8224-0A870ABA825D}" dt="2024-06-20T06:25:57.511" v="55" actId="20577"/>
          <ac:spMkLst>
            <pc:docMk/>
            <pc:sldMk cId="1254930911" sldId="264"/>
            <ac:spMk id="8" creationId="{BA68647D-8959-AECA-FF1C-384AA40B609E}"/>
          </ac:spMkLst>
        </pc:spChg>
      </pc:sldChg>
      <pc:sldChg chg="modSp mod">
        <pc:chgData name="Dario Šebalj" userId="a71eced3-786e-4eb6-80ca-f62c4fda7d06" providerId="ADAL" clId="{405B2754-E0AB-495A-8224-0A870ABA825D}" dt="2024-06-20T06:24:50.567" v="11" actId="14100"/>
        <pc:sldMkLst>
          <pc:docMk/>
          <pc:sldMk cId="113690816" sldId="268"/>
        </pc:sldMkLst>
        <pc:spChg chg="mod">
          <ac:chgData name="Dario Šebalj" userId="a71eced3-786e-4eb6-80ca-f62c4fda7d06" providerId="ADAL" clId="{405B2754-E0AB-495A-8224-0A870ABA825D}" dt="2024-06-20T06:24:50.567" v="11" actId="14100"/>
          <ac:spMkLst>
            <pc:docMk/>
            <pc:sldMk cId="113690816" sldId="268"/>
            <ac:spMk id="6" creationId="{4D0B990B-A015-95E2-DF45-A832FF931C3B}"/>
          </ac:spMkLst>
        </pc:spChg>
        <pc:picChg chg="mod">
          <ac:chgData name="Dario Šebalj" userId="a71eced3-786e-4eb6-80ca-f62c4fda7d06" providerId="ADAL" clId="{405B2754-E0AB-495A-8224-0A870ABA825D}" dt="2024-06-20T06:24:41.289" v="10" actId="1076"/>
          <ac:picMkLst>
            <pc:docMk/>
            <pc:sldMk cId="113690816" sldId="268"/>
            <ac:picMk id="7" creationId="{98ECB439-F90E-B979-0C13-75CB6839D7A7}"/>
          </ac:picMkLst>
        </pc:picChg>
      </pc:sldChg>
      <pc:sldChg chg="modSp mod">
        <pc:chgData name="Dario Šebalj" userId="a71eced3-786e-4eb6-80ca-f62c4fda7d06" providerId="ADAL" clId="{405B2754-E0AB-495A-8224-0A870ABA825D}" dt="2024-06-20T06:25:33.964" v="23" actId="403"/>
        <pc:sldMkLst>
          <pc:docMk/>
          <pc:sldMk cId="1088948264" sldId="270"/>
        </pc:sldMkLst>
        <pc:spChg chg="mod">
          <ac:chgData name="Dario Šebalj" userId="a71eced3-786e-4eb6-80ca-f62c4fda7d06" providerId="ADAL" clId="{405B2754-E0AB-495A-8224-0A870ABA825D}" dt="2024-06-20T06:25:33.964" v="23" actId="403"/>
          <ac:spMkLst>
            <pc:docMk/>
            <pc:sldMk cId="1088948264" sldId="270"/>
            <ac:spMk id="5" creationId="{08B1E3E4-9C4A-4CF8-DBD2-8A61BD597723}"/>
          </ac:spMkLst>
        </pc:spChg>
      </pc:sldChg>
      <pc:sldChg chg="delSp modSp mod">
        <pc:chgData name="Dario Šebalj" userId="a71eced3-786e-4eb6-80ca-f62c4fda7d06" providerId="ADAL" clId="{405B2754-E0AB-495A-8224-0A870ABA825D}" dt="2024-06-20T06:28:51.061" v="143" actId="27636"/>
        <pc:sldMkLst>
          <pc:docMk/>
          <pc:sldMk cId="353431143" sldId="272"/>
        </pc:sldMkLst>
        <pc:spChg chg="mod">
          <ac:chgData name="Dario Šebalj" userId="a71eced3-786e-4eb6-80ca-f62c4fda7d06" providerId="ADAL" clId="{405B2754-E0AB-495A-8224-0A870ABA825D}" dt="2024-06-20T06:26:36.847" v="58" actId="20577"/>
          <ac:spMkLst>
            <pc:docMk/>
            <pc:sldMk cId="353431143" sldId="272"/>
            <ac:spMk id="4" creationId="{1B53A616-BC45-7003-D00A-64BD15781752}"/>
          </ac:spMkLst>
        </pc:spChg>
        <pc:spChg chg="mod">
          <ac:chgData name="Dario Šebalj" userId="a71eced3-786e-4eb6-80ca-f62c4fda7d06" providerId="ADAL" clId="{405B2754-E0AB-495A-8224-0A870ABA825D}" dt="2024-06-20T06:28:51.061" v="143" actId="27636"/>
          <ac:spMkLst>
            <pc:docMk/>
            <pc:sldMk cId="353431143" sldId="272"/>
            <ac:spMk id="5" creationId="{08B1E3E4-9C4A-4CF8-DBD2-8A61BD597723}"/>
          </ac:spMkLst>
        </pc:spChg>
        <pc:spChg chg="del">
          <ac:chgData name="Dario Šebalj" userId="a71eced3-786e-4eb6-80ca-f62c4fda7d06" providerId="ADAL" clId="{405B2754-E0AB-495A-8224-0A870ABA825D}" dt="2024-06-20T06:28:24.988" v="129" actId="478"/>
          <ac:spMkLst>
            <pc:docMk/>
            <pc:sldMk cId="353431143" sldId="272"/>
            <ac:spMk id="6" creationId="{4D0B990B-A015-95E2-DF45-A832FF931C3B}"/>
          </ac:spMkLst>
        </pc:spChg>
      </pc:sldChg>
      <pc:sldChg chg="modSp mod">
        <pc:chgData name="Dario Šebalj" userId="a71eced3-786e-4eb6-80ca-f62c4fda7d06" providerId="ADAL" clId="{405B2754-E0AB-495A-8224-0A870ABA825D}" dt="2024-06-20T06:32:41.742" v="225" actId="14100"/>
        <pc:sldMkLst>
          <pc:docMk/>
          <pc:sldMk cId="603866943" sldId="274"/>
        </pc:sldMkLst>
        <pc:picChg chg="mod">
          <ac:chgData name="Dario Šebalj" userId="a71eced3-786e-4eb6-80ca-f62c4fda7d06" providerId="ADAL" clId="{405B2754-E0AB-495A-8224-0A870ABA825D}" dt="2024-06-20T06:32:41.742" v="225" actId="14100"/>
          <ac:picMkLst>
            <pc:docMk/>
            <pc:sldMk cId="603866943" sldId="274"/>
            <ac:picMk id="2" creationId="{753D4D77-F2E1-CE4C-B8F2-9F9381A79FAB}"/>
          </ac:picMkLst>
        </pc:picChg>
      </pc:sldChg>
      <pc:sldChg chg="modSp mod">
        <pc:chgData name="Dario Šebalj" userId="a71eced3-786e-4eb6-80ca-f62c4fda7d06" providerId="ADAL" clId="{405B2754-E0AB-495A-8224-0A870ABA825D}" dt="2024-06-20T06:33:54.014" v="248" actId="403"/>
        <pc:sldMkLst>
          <pc:docMk/>
          <pc:sldMk cId="3327966016" sldId="275"/>
        </pc:sldMkLst>
        <pc:spChg chg="mod">
          <ac:chgData name="Dario Šebalj" userId="a71eced3-786e-4eb6-80ca-f62c4fda7d06" providerId="ADAL" clId="{405B2754-E0AB-495A-8224-0A870ABA825D}" dt="2024-06-20T06:33:54.014" v="248" actId="403"/>
          <ac:spMkLst>
            <pc:docMk/>
            <pc:sldMk cId="3327966016" sldId="275"/>
            <ac:spMk id="5" creationId="{08B1E3E4-9C4A-4CF8-DBD2-8A61BD597723}"/>
          </ac:spMkLst>
        </pc:spChg>
      </pc:sldChg>
      <pc:sldChg chg="modSp mod">
        <pc:chgData name="Dario Šebalj" userId="a71eced3-786e-4eb6-80ca-f62c4fda7d06" providerId="ADAL" clId="{405B2754-E0AB-495A-8224-0A870ABA825D}" dt="2024-06-20T06:34:07.636" v="250" actId="1076"/>
        <pc:sldMkLst>
          <pc:docMk/>
          <pc:sldMk cId="926587062" sldId="276"/>
        </pc:sldMkLst>
        <pc:picChg chg="mod">
          <ac:chgData name="Dario Šebalj" userId="a71eced3-786e-4eb6-80ca-f62c4fda7d06" providerId="ADAL" clId="{405B2754-E0AB-495A-8224-0A870ABA825D}" dt="2024-06-20T06:34:07.636" v="250" actId="1076"/>
          <ac:picMkLst>
            <pc:docMk/>
            <pc:sldMk cId="926587062" sldId="276"/>
            <ac:picMk id="7" creationId="{B91B1701-C4E7-2745-2B5C-AA85F5112CCA}"/>
          </ac:picMkLst>
        </pc:picChg>
      </pc:sldChg>
      <pc:sldChg chg="modSp mod">
        <pc:chgData name="Dario Šebalj" userId="a71eced3-786e-4eb6-80ca-f62c4fda7d06" providerId="ADAL" clId="{405B2754-E0AB-495A-8224-0A870ABA825D}" dt="2024-06-20T06:34:15.913" v="252" actId="207"/>
        <pc:sldMkLst>
          <pc:docMk/>
          <pc:sldMk cId="1935663326" sldId="278"/>
        </pc:sldMkLst>
        <pc:spChg chg="mod">
          <ac:chgData name="Dario Šebalj" userId="a71eced3-786e-4eb6-80ca-f62c4fda7d06" providerId="ADAL" clId="{405B2754-E0AB-495A-8224-0A870ABA825D}" dt="2024-06-20T06:34:15.913" v="252" actId="207"/>
          <ac:spMkLst>
            <pc:docMk/>
            <pc:sldMk cId="1935663326" sldId="278"/>
            <ac:spMk id="5" creationId="{08B1E3E4-9C4A-4CF8-DBD2-8A61BD597723}"/>
          </ac:spMkLst>
        </pc:spChg>
      </pc:sldChg>
      <pc:sldChg chg="modSp mod">
        <pc:chgData name="Dario Šebalj" userId="a71eced3-786e-4eb6-80ca-f62c4fda7d06" providerId="ADAL" clId="{405B2754-E0AB-495A-8224-0A870ABA825D}" dt="2024-06-20T06:36:55.682" v="258" actId="207"/>
        <pc:sldMkLst>
          <pc:docMk/>
          <pc:sldMk cId="2690682958" sldId="279"/>
        </pc:sldMkLst>
        <pc:spChg chg="mod">
          <ac:chgData name="Dario Šebalj" userId="a71eced3-786e-4eb6-80ca-f62c4fda7d06" providerId="ADAL" clId="{405B2754-E0AB-495A-8224-0A870ABA825D}" dt="2024-06-20T06:36:55.682" v="258" actId="207"/>
          <ac:spMkLst>
            <pc:docMk/>
            <pc:sldMk cId="2690682958" sldId="279"/>
            <ac:spMk id="5" creationId="{08B1E3E4-9C4A-4CF8-DBD2-8A61BD597723}"/>
          </ac:spMkLst>
        </pc:spChg>
      </pc:sldChg>
      <pc:sldChg chg="modSp mod">
        <pc:chgData name="Dario Šebalj" userId="a71eced3-786e-4eb6-80ca-f62c4fda7d06" providerId="ADAL" clId="{405B2754-E0AB-495A-8224-0A870ABA825D}" dt="2024-06-20T06:38:14.446" v="292" actId="403"/>
        <pc:sldMkLst>
          <pc:docMk/>
          <pc:sldMk cId="821778306" sldId="280"/>
        </pc:sldMkLst>
        <pc:spChg chg="mod">
          <ac:chgData name="Dario Šebalj" userId="a71eced3-786e-4eb6-80ca-f62c4fda7d06" providerId="ADAL" clId="{405B2754-E0AB-495A-8224-0A870ABA825D}" dt="2024-06-20T06:38:14.446" v="292" actId="403"/>
          <ac:spMkLst>
            <pc:docMk/>
            <pc:sldMk cId="821778306" sldId="280"/>
            <ac:spMk id="5" creationId="{08B1E3E4-9C4A-4CF8-DBD2-8A61BD597723}"/>
          </ac:spMkLst>
        </pc:spChg>
      </pc:sldChg>
      <pc:sldChg chg="modSp add mod">
        <pc:chgData name="Dario Šebalj" userId="a71eced3-786e-4eb6-80ca-f62c4fda7d06" providerId="ADAL" clId="{405B2754-E0AB-495A-8224-0A870ABA825D}" dt="2024-06-20T06:29:13.979" v="145" actId="404"/>
        <pc:sldMkLst>
          <pc:docMk/>
          <pc:sldMk cId="208271869" sldId="281"/>
        </pc:sldMkLst>
        <pc:spChg chg="mod">
          <ac:chgData name="Dario Šebalj" userId="a71eced3-786e-4eb6-80ca-f62c4fda7d06" providerId="ADAL" clId="{405B2754-E0AB-495A-8224-0A870ABA825D}" dt="2024-06-20T06:29:13.979" v="145" actId="404"/>
          <ac:spMkLst>
            <pc:docMk/>
            <pc:sldMk cId="208271869" sldId="281"/>
            <ac:spMk id="5" creationId="{08B1E3E4-9C4A-4CF8-DBD2-8A61BD597723}"/>
          </ac:spMkLst>
        </pc:spChg>
      </pc:sldChg>
      <pc:sldChg chg="addSp delSp modSp new mod">
        <pc:chgData name="Dario Šebalj" userId="a71eced3-786e-4eb6-80ca-f62c4fda7d06" providerId="ADAL" clId="{405B2754-E0AB-495A-8224-0A870ABA825D}" dt="2024-06-20T06:33:17.347" v="234" actId="1076"/>
        <pc:sldMkLst>
          <pc:docMk/>
          <pc:sldMk cId="152283269" sldId="282"/>
        </pc:sldMkLst>
        <pc:spChg chg="mod">
          <ac:chgData name="Dario Šebalj" userId="a71eced3-786e-4eb6-80ca-f62c4fda7d06" providerId="ADAL" clId="{405B2754-E0AB-495A-8224-0A870ABA825D}" dt="2024-06-20T06:30:07.429" v="167" actId="20577"/>
          <ac:spMkLst>
            <pc:docMk/>
            <pc:sldMk cId="152283269" sldId="282"/>
            <ac:spMk id="2" creationId="{86E8F976-0606-F225-8F1A-43C0B3FE5775}"/>
          </ac:spMkLst>
        </pc:spChg>
        <pc:spChg chg="mod">
          <ac:chgData name="Dario Šebalj" userId="a71eced3-786e-4eb6-80ca-f62c4fda7d06" providerId="ADAL" clId="{405B2754-E0AB-495A-8224-0A870ABA825D}" dt="2024-06-20T06:32:24.594" v="223" actId="20577"/>
          <ac:spMkLst>
            <pc:docMk/>
            <pc:sldMk cId="152283269" sldId="282"/>
            <ac:spMk id="3" creationId="{ED964F1F-A3F2-20CC-1F14-A914E294344C}"/>
          </ac:spMkLst>
        </pc:spChg>
        <pc:spChg chg="add del">
          <ac:chgData name="Dario Šebalj" userId="a71eced3-786e-4eb6-80ca-f62c4fda7d06" providerId="ADAL" clId="{405B2754-E0AB-495A-8224-0A870ABA825D}" dt="2024-06-20T06:32:48.535" v="227" actId="22"/>
          <ac:spMkLst>
            <pc:docMk/>
            <pc:sldMk cId="152283269" sldId="282"/>
            <ac:spMk id="6" creationId="{8693924F-129E-216B-5859-5020C9753659}"/>
          </ac:spMkLst>
        </pc:spChg>
        <pc:spChg chg="add mod">
          <ac:chgData name="Dario Šebalj" userId="a71eced3-786e-4eb6-80ca-f62c4fda7d06" providerId="ADAL" clId="{405B2754-E0AB-495A-8224-0A870ABA825D}" dt="2024-06-20T06:33:17.347" v="234" actId="1076"/>
          <ac:spMkLst>
            <pc:docMk/>
            <pc:sldMk cId="152283269" sldId="282"/>
            <ac:spMk id="7" creationId="{1FB1FE29-8CF4-7E78-1B5E-5169497FE1BF}"/>
          </ac:spMkLst>
        </pc:spChg>
        <pc:picChg chg="add mod">
          <ac:chgData name="Dario Šebalj" userId="a71eced3-786e-4eb6-80ca-f62c4fda7d06" providerId="ADAL" clId="{405B2754-E0AB-495A-8224-0A870ABA825D}" dt="2024-06-20T06:32:28.033" v="224" actId="1076"/>
          <ac:picMkLst>
            <pc:docMk/>
            <pc:sldMk cId="152283269" sldId="282"/>
            <ac:picMk id="4" creationId="{786AD08A-2E59-13D5-1725-C53C06067ABE}"/>
          </ac:picMkLst>
        </pc:picChg>
      </pc:sldChg>
      <pc:sldChg chg="modSp add mod">
        <pc:chgData name="Dario Šebalj" userId="a71eced3-786e-4eb6-80ca-f62c4fda7d06" providerId="ADAL" clId="{405B2754-E0AB-495A-8224-0A870ABA825D}" dt="2024-06-20T06:39:45.309" v="309" actId="20577"/>
        <pc:sldMkLst>
          <pc:docMk/>
          <pc:sldMk cId="2700188177" sldId="283"/>
        </pc:sldMkLst>
        <pc:spChg chg="mod">
          <ac:chgData name="Dario Šebalj" userId="a71eced3-786e-4eb6-80ca-f62c4fda7d06" providerId="ADAL" clId="{405B2754-E0AB-495A-8224-0A870ABA825D}" dt="2024-06-20T06:39:45.309" v="309" actId="20577"/>
          <ac:spMkLst>
            <pc:docMk/>
            <pc:sldMk cId="2700188177" sldId="283"/>
            <ac:spMk id="5" creationId="{08B1E3E4-9C4A-4CF8-DBD2-8A61BD597723}"/>
          </ac:spMkLst>
        </pc:spChg>
      </pc:sldChg>
    </pc:docChg>
  </pc:docChgLst>
  <pc:docChgLst>
    <pc:chgData name="Dario Šebalj" userId="a71eced3-786e-4eb6-80ca-f62c4fda7d06" providerId="ADAL" clId="{7F8B9E8A-2484-4D9E-8F4A-F3658B108928}"/>
    <pc:docChg chg="undo custSel addSld delSld modSld sldOrd">
      <pc:chgData name="Dario Šebalj" userId="a71eced3-786e-4eb6-80ca-f62c4fda7d06" providerId="ADAL" clId="{7F8B9E8A-2484-4D9E-8F4A-F3658B108928}" dt="2023-11-15T12:10:08.203" v="1848" actId="27636"/>
      <pc:docMkLst>
        <pc:docMk/>
      </pc:docMkLst>
      <pc:sldChg chg="modSp mod">
        <pc:chgData name="Dario Šebalj" userId="a71eced3-786e-4eb6-80ca-f62c4fda7d06" providerId="ADAL" clId="{7F8B9E8A-2484-4D9E-8F4A-F3658B108928}" dt="2023-11-15T08:30:26.285" v="68" actId="20577"/>
        <pc:sldMkLst>
          <pc:docMk/>
          <pc:sldMk cId="2920479427" sldId="256"/>
        </pc:sldMkLst>
        <pc:spChg chg="mod">
          <ac:chgData name="Dario Šebalj" userId="a71eced3-786e-4eb6-80ca-f62c4fda7d06" providerId="ADAL" clId="{7F8B9E8A-2484-4D9E-8F4A-F3658B108928}" dt="2023-11-15T08:29:59.071" v="20" actId="20577"/>
          <ac:spMkLst>
            <pc:docMk/>
            <pc:sldMk cId="2920479427" sldId="256"/>
            <ac:spMk id="2" creationId="{EB42DF12-B99A-B28D-4CDB-00731913E04F}"/>
          </ac:spMkLst>
        </pc:spChg>
        <pc:spChg chg="mod">
          <ac:chgData name="Dario Šebalj" userId="a71eced3-786e-4eb6-80ca-f62c4fda7d06" providerId="ADAL" clId="{7F8B9E8A-2484-4D9E-8F4A-F3658B108928}" dt="2023-11-15T08:30:08.744" v="61" actId="20577"/>
          <ac:spMkLst>
            <pc:docMk/>
            <pc:sldMk cId="2920479427" sldId="256"/>
            <ac:spMk id="8" creationId="{19348FEB-0D15-F9D5-CC56-88E3DC56F6F1}"/>
          </ac:spMkLst>
        </pc:spChg>
        <pc:spChg chg="mod">
          <ac:chgData name="Dario Šebalj" userId="a71eced3-786e-4eb6-80ca-f62c4fda7d06" providerId="ADAL" clId="{7F8B9E8A-2484-4D9E-8F4A-F3658B108928}" dt="2023-11-15T08:30:26.285" v="68" actId="20577"/>
          <ac:spMkLst>
            <pc:docMk/>
            <pc:sldMk cId="2920479427" sldId="256"/>
            <ac:spMk id="9" creationId="{EE4E65C5-835A-F284-C071-E322E9120233}"/>
          </ac:spMkLst>
        </pc:spChg>
      </pc:sldChg>
      <pc:sldChg chg="addSp delSp modSp mod ord">
        <pc:chgData name="Dario Šebalj" userId="a71eced3-786e-4eb6-80ca-f62c4fda7d06" providerId="ADAL" clId="{7F8B9E8A-2484-4D9E-8F4A-F3658B108928}" dt="2023-11-15T08:43:28.768" v="865" actId="20577"/>
        <pc:sldMkLst>
          <pc:docMk/>
          <pc:sldMk cId="2863694609" sldId="261"/>
        </pc:sldMkLst>
        <pc:spChg chg="mod">
          <ac:chgData name="Dario Šebalj" userId="a71eced3-786e-4eb6-80ca-f62c4fda7d06" providerId="ADAL" clId="{7F8B9E8A-2484-4D9E-8F4A-F3658B108928}" dt="2023-11-15T08:43:11.091" v="852" actId="20577"/>
          <ac:spMkLst>
            <pc:docMk/>
            <pc:sldMk cId="2863694609" sldId="261"/>
            <ac:spMk id="2" creationId="{AF697325-8BCA-B448-0837-308C16D93043}"/>
          </ac:spMkLst>
        </pc:spChg>
        <pc:spChg chg="mod">
          <ac:chgData name="Dario Šebalj" userId="a71eced3-786e-4eb6-80ca-f62c4fda7d06" providerId="ADAL" clId="{7F8B9E8A-2484-4D9E-8F4A-F3658B108928}" dt="2023-11-15T08:43:28.768" v="865" actId="20577"/>
          <ac:spMkLst>
            <pc:docMk/>
            <pc:sldMk cId="2863694609" sldId="261"/>
            <ac:spMk id="4" creationId="{DA80D9A8-F91F-498A-4D74-FA98B65087EC}"/>
          </ac:spMkLst>
        </pc:spChg>
        <pc:picChg chg="del">
          <ac:chgData name="Dario Šebalj" userId="a71eced3-786e-4eb6-80ca-f62c4fda7d06" providerId="ADAL" clId="{7F8B9E8A-2484-4D9E-8F4A-F3658B108928}" dt="2023-11-15T08:43:12.091" v="853" actId="478"/>
          <ac:picMkLst>
            <pc:docMk/>
            <pc:sldMk cId="2863694609" sldId="261"/>
            <ac:picMk id="3" creationId="{5E77643A-CFB1-E7E6-9523-A1109680183C}"/>
          </ac:picMkLst>
        </pc:picChg>
        <pc:picChg chg="add mod">
          <ac:chgData name="Dario Šebalj" userId="a71eced3-786e-4eb6-80ca-f62c4fda7d06" providerId="ADAL" clId="{7F8B9E8A-2484-4D9E-8F4A-F3658B108928}" dt="2023-11-15T08:43:21.591" v="857" actId="1076"/>
          <ac:picMkLst>
            <pc:docMk/>
            <pc:sldMk cId="2863694609" sldId="261"/>
            <ac:picMk id="5" creationId="{DF96AF43-EBBA-2AE3-3E63-E1A81493589E}"/>
          </ac:picMkLst>
        </pc:picChg>
      </pc:sldChg>
      <pc:sldChg chg="delSp modSp mod ord">
        <pc:chgData name="Dario Šebalj" userId="a71eced3-786e-4eb6-80ca-f62c4fda7d06" providerId="ADAL" clId="{7F8B9E8A-2484-4D9E-8F4A-F3658B108928}" dt="2023-11-15T08:34:54.043" v="373" actId="478"/>
        <pc:sldMkLst>
          <pc:docMk/>
          <pc:sldMk cId="1952772968" sldId="262"/>
        </pc:sldMkLst>
        <pc:spChg chg="mod">
          <ac:chgData name="Dario Šebalj" userId="a71eced3-786e-4eb6-80ca-f62c4fda7d06" providerId="ADAL" clId="{7F8B9E8A-2484-4D9E-8F4A-F3658B108928}" dt="2023-11-15T08:32:19.601" v="238" actId="20577"/>
          <ac:spMkLst>
            <pc:docMk/>
            <pc:sldMk cId="1952772968" sldId="262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08:34:31.073" v="365" actId="20577"/>
          <ac:spMkLst>
            <pc:docMk/>
            <pc:sldMk cId="1952772968" sldId="262"/>
            <ac:spMk id="5" creationId="{08B1E3E4-9C4A-4CF8-DBD2-8A61BD597723}"/>
          </ac:spMkLst>
        </pc:spChg>
        <pc:spChg chg="del">
          <ac:chgData name="Dario Šebalj" userId="a71eced3-786e-4eb6-80ca-f62c4fda7d06" providerId="ADAL" clId="{7F8B9E8A-2484-4D9E-8F4A-F3658B108928}" dt="2023-11-15T08:34:54.043" v="373" actId="478"/>
          <ac:spMkLst>
            <pc:docMk/>
            <pc:sldMk cId="1952772968" sldId="262"/>
            <ac:spMk id="6" creationId="{4D0B990B-A015-95E2-DF45-A832FF931C3B}"/>
          </ac:spMkLst>
        </pc:spChg>
      </pc:sldChg>
      <pc:sldChg chg="modSp mod">
        <pc:chgData name="Dario Šebalj" userId="a71eced3-786e-4eb6-80ca-f62c4fda7d06" providerId="ADAL" clId="{7F8B9E8A-2484-4D9E-8F4A-F3658B108928}" dt="2023-11-15T08:31:36.410" v="207" actId="20577"/>
        <pc:sldMkLst>
          <pc:docMk/>
          <pc:sldMk cId="1254930911" sldId="264"/>
        </pc:sldMkLst>
        <pc:spChg chg="mod">
          <ac:chgData name="Dario Šebalj" userId="a71eced3-786e-4eb6-80ca-f62c4fda7d06" providerId="ADAL" clId="{7F8B9E8A-2484-4D9E-8F4A-F3658B108928}" dt="2023-11-15T08:31:36.410" v="207" actId="20577"/>
          <ac:spMkLst>
            <pc:docMk/>
            <pc:sldMk cId="1254930911" sldId="264"/>
            <ac:spMk id="8" creationId="{BA68647D-8959-AECA-FF1C-384AA40B609E}"/>
          </ac:spMkLst>
        </pc:spChg>
      </pc:sldChg>
      <pc:sldChg chg="modSp mod">
        <pc:chgData name="Dario Šebalj" userId="a71eced3-786e-4eb6-80ca-f62c4fda7d06" providerId="ADAL" clId="{7F8B9E8A-2484-4D9E-8F4A-F3658B108928}" dt="2023-11-15T12:09:15.971" v="1834" actId="14100"/>
        <pc:sldMkLst>
          <pc:docMk/>
          <pc:sldMk cId="3298298427" sldId="266"/>
        </pc:sldMkLst>
        <pc:spChg chg="mod">
          <ac:chgData name="Dario Šebalj" userId="a71eced3-786e-4eb6-80ca-f62c4fda7d06" providerId="ADAL" clId="{7F8B9E8A-2484-4D9E-8F4A-F3658B108928}" dt="2023-11-15T12:09:15.971" v="1834" actId="14100"/>
          <ac:spMkLst>
            <pc:docMk/>
            <pc:sldMk cId="3298298427" sldId="266"/>
            <ac:spMk id="8" creationId="{BA68647D-8959-AECA-FF1C-384AA40B609E}"/>
          </ac:spMkLst>
        </pc:spChg>
      </pc:sldChg>
      <pc:sldChg chg="modSp add mod ord">
        <pc:chgData name="Dario Šebalj" userId="a71eced3-786e-4eb6-80ca-f62c4fda7d06" providerId="ADAL" clId="{7F8B9E8A-2484-4D9E-8F4A-F3658B108928}" dt="2023-11-15T12:10:08.203" v="1848" actId="27636"/>
        <pc:sldMkLst>
          <pc:docMk/>
          <pc:sldMk cId="2749841692" sldId="267"/>
        </pc:sldMkLst>
        <pc:spChg chg="mod">
          <ac:chgData name="Dario Šebalj" userId="a71eced3-786e-4eb6-80ca-f62c4fda7d06" providerId="ADAL" clId="{7F8B9E8A-2484-4D9E-8F4A-F3658B108928}" dt="2023-11-15T08:35:59.474" v="425" actId="20577"/>
          <ac:spMkLst>
            <pc:docMk/>
            <pc:sldMk cId="2749841692" sldId="267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10:08.203" v="1848" actId="27636"/>
          <ac:spMkLst>
            <pc:docMk/>
            <pc:sldMk cId="2749841692" sldId="267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39:27.886" v="567" actId="20577"/>
          <ac:spMkLst>
            <pc:docMk/>
            <pc:sldMk cId="2749841692" sldId="267"/>
            <ac:spMk id="6" creationId="{4D0B990B-A015-95E2-DF45-A832FF931C3B}"/>
          </ac:spMkLst>
        </pc:spChg>
      </pc:sldChg>
      <pc:sldChg chg="addSp delSp modSp add mod ord">
        <pc:chgData name="Dario Šebalj" userId="a71eced3-786e-4eb6-80ca-f62c4fda7d06" providerId="ADAL" clId="{7F8B9E8A-2484-4D9E-8F4A-F3658B108928}" dt="2023-11-15T08:35:51.337" v="410"/>
        <pc:sldMkLst>
          <pc:docMk/>
          <pc:sldMk cId="113690816" sldId="268"/>
        </pc:sldMkLst>
        <pc:spChg chg="add del mod">
          <ac:chgData name="Dario Šebalj" userId="a71eced3-786e-4eb6-80ca-f62c4fda7d06" providerId="ADAL" clId="{7F8B9E8A-2484-4D9E-8F4A-F3658B108928}" dt="2023-11-15T08:35:17.661" v="390" actId="478"/>
          <ac:spMkLst>
            <pc:docMk/>
            <pc:sldMk cId="113690816" sldId="268"/>
            <ac:spMk id="3" creationId="{1FB6F12A-8073-1407-83C2-3358B39794D5}"/>
          </ac:spMkLst>
        </pc:spChg>
        <pc:spChg chg="mod">
          <ac:chgData name="Dario Šebalj" userId="a71eced3-786e-4eb6-80ca-f62c4fda7d06" providerId="ADAL" clId="{7F8B9E8A-2484-4D9E-8F4A-F3658B108928}" dt="2023-11-15T08:35:09.388" v="388" actId="20577"/>
          <ac:spMkLst>
            <pc:docMk/>
            <pc:sldMk cId="113690816" sldId="268"/>
            <ac:spMk id="4" creationId="{1B53A616-BC45-7003-D00A-64BD15781752}"/>
          </ac:spMkLst>
        </pc:spChg>
        <pc:spChg chg="del">
          <ac:chgData name="Dario Šebalj" userId="a71eced3-786e-4eb6-80ca-f62c4fda7d06" providerId="ADAL" clId="{7F8B9E8A-2484-4D9E-8F4A-F3658B108928}" dt="2023-11-15T08:35:14.522" v="389" actId="478"/>
          <ac:spMkLst>
            <pc:docMk/>
            <pc:sldMk cId="113690816" sldId="268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35:32.501" v="408" actId="20577"/>
          <ac:spMkLst>
            <pc:docMk/>
            <pc:sldMk cId="113690816" sldId="268"/>
            <ac:spMk id="6" creationId="{4D0B990B-A015-95E2-DF45-A832FF931C3B}"/>
          </ac:spMkLst>
        </pc:spChg>
        <pc:picChg chg="add mod">
          <ac:chgData name="Dario Šebalj" userId="a71eced3-786e-4eb6-80ca-f62c4fda7d06" providerId="ADAL" clId="{7F8B9E8A-2484-4D9E-8F4A-F3658B108928}" dt="2023-11-15T08:35:26.032" v="395" actId="1076"/>
          <ac:picMkLst>
            <pc:docMk/>
            <pc:sldMk cId="113690816" sldId="268"/>
            <ac:picMk id="7" creationId="{98ECB439-F90E-B979-0C13-75CB6839D7A7}"/>
          </ac:picMkLst>
        </pc:picChg>
        <pc:picChg chg="add mod">
          <ac:chgData name="Dario Šebalj" userId="a71eced3-786e-4eb6-80ca-f62c4fda7d06" providerId="ADAL" clId="{7F8B9E8A-2484-4D9E-8F4A-F3658B108928}" dt="2023-11-15T08:35:51.337" v="410"/>
          <ac:picMkLst>
            <pc:docMk/>
            <pc:sldMk cId="113690816" sldId="268"/>
            <ac:picMk id="8" creationId="{07C08915-3052-9F4E-F7B8-945907DB7103}"/>
          </ac:picMkLst>
        </pc:picChg>
      </pc:sldChg>
      <pc:sldChg chg="add del">
        <pc:chgData name="Dario Šebalj" userId="a71eced3-786e-4eb6-80ca-f62c4fda7d06" providerId="ADAL" clId="{7F8B9E8A-2484-4D9E-8F4A-F3658B108928}" dt="2023-11-15T12:01:59.340" v="1688" actId="47"/>
        <pc:sldMkLst>
          <pc:docMk/>
          <pc:sldMk cId="4043668424" sldId="269"/>
        </pc:sldMkLst>
      </pc:sldChg>
      <pc:sldChg chg="modSp add mod ord">
        <pc:chgData name="Dario Šebalj" userId="a71eced3-786e-4eb6-80ca-f62c4fda7d06" providerId="ADAL" clId="{7F8B9E8A-2484-4D9E-8F4A-F3658B108928}" dt="2023-11-15T12:10:01.174" v="1846" actId="403"/>
        <pc:sldMkLst>
          <pc:docMk/>
          <pc:sldMk cId="1088948264" sldId="270"/>
        </pc:sldMkLst>
        <pc:spChg chg="mod">
          <ac:chgData name="Dario Šebalj" userId="a71eced3-786e-4eb6-80ca-f62c4fda7d06" providerId="ADAL" clId="{7F8B9E8A-2484-4D9E-8F4A-F3658B108928}" dt="2023-11-15T08:40:02.780" v="599" actId="20577"/>
          <ac:spMkLst>
            <pc:docMk/>
            <pc:sldMk cId="1088948264" sldId="270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10:01.174" v="1846" actId="403"/>
          <ac:spMkLst>
            <pc:docMk/>
            <pc:sldMk cId="1088948264" sldId="270"/>
            <ac:spMk id="5" creationId="{08B1E3E4-9C4A-4CF8-DBD2-8A61BD597723}"/>
          </ac:spMkLst>
        </pc:spChg>
      </pc:sldChg>
      <pc:sldChg chg="add del">
        <pc:chgData name="Dario Šebalj" userId="a71eced3-786e-4eb6-80ca-f62c4fda7d06" providerId="ADAL" clId="{7F8B9E8A-2484-4D9E-8F4A-F3658B108928}" dt="2023-11-15T12:01:57.332" v="1687" actId="47"/>
        <pc:sldMkLst>
          <pc:docMk/>
          <pc:sldMk cId="1920928991" sldId="271"/>
        </pc:sldMkLst>
      </pc:sldChg>
      <pc:sldChg chg="modSp add mod ord">
        <pc:chgData name="Dario Šebalj" userId="a71eced3-786e-4eb6-80ca-f62c4fda7d06" providerId="ADAL" clId="{7F8B9E8A-2484-4D9E-8F4A-F3658B108928}" dt="2023-11-15T08:51:21.176" v="1015" actId="20577"/>
        <pc:sldMkLst>
          <pc:docMk/>
          <pc:sldMk cId="353431143" sldId="272"/>
        </pc:sldMkLst>
        <pc:spChg chg="mod">
          <ac:chgData name="Dario Šebalj" userId="a71eced3-786e-4eb6-80ca-f62c4fda7d06" providerId="ADAL" clId="{7F8B9E8A-2484-4D9E-8F4A-F3658B108928}" dt="2023-11-15T08:43:47.151" v="878" actId="20577"/>
          <ac:spMkLst>
            <pc:docMk/>
            <pc:sldMk cId="353431143" sldId="272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08:45:53.684" v="995" actId="207"/>
          <ac:spMkLst>
            <pc:docMk/>
            <pc:sldMk cId="353431143" sldId="272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1:21.176" v="1015" actId="20577"/>
          <ac:spMkLst>
            <pc:docMk/>
            <pc:sldMk cId="353431143" sldId="272"/>
            <ac:spMk id="6" creationId="{4D0B990B-A015-95E2-DF45-A832FF931C3B}"/>
          </ac:spMkLst>
        </pc:spChg>
      </pc:sldChg>
      <pc:sldChg chg="modSp add mod">
        <pc:chgData name="Dario Šebalj" userId="a71eced3-786e-4eb6-80ca-f62c4fda7d06" providerId="ADAL" clId="{7F8B9E8A-2484-4D9E-8F4A-F3658B108928}" dt="2023-11-15T12:09:48.019" v="1844" actId="207"/>
        <pc:sldMkLst>
          <pc:docMk/>
          <pc:sldMk cId="890883010" sldId="273"/>
        </pc:sldMkLst>
        <pc:spChg chg="mod">
          <ac:chgData name="Dario Šebalj" userId="a71eced3-786e-4eb6-80ca-f62c4fda7d06" providerId="ADAL" clId="{7F8B9E8A-2484-4D9E-8F4A-F3658B108928}" dt="2023-11-15T08:51:33.326" v="1023" actId="20577"/>
          <ac:spMkLst>
            <pc:docMk/>
            <pc:sldMk cId="890883010" sldId="273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48.019" v="1844" actId="207"/>
          <ac:spMkLst>
            <pc:docMk/>
            <pc:sldMk cId="890883010" sldId="273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3:09.432" v="1109"/>
          <ac:spMkLst>
            <pc:docMk/>
            <pc:sldMk cId="890883010" sldId="273"/>
            <ac:spMk id="6" creationId="{4D0B990B-A015-95E2-DF45-A832FF931C3B}"/>
          </ac:spMkLst>
        </pc:spChg>
      </pc:sldChg>
      <pc:sldChg chg="addSp modSp add mod ord">
        <pc:chgData name="Dario Šebalj" userId="a71eced3-786e-4eb6-80ca-f62c4fda7d06" providerId="ADAL" clId="{7F8B9E8A-2484-4D9E-8F4A-F3658B108928}" dt="2023-11-15T12:09:42.309" v="1841" actId="207"/>
        <pc:sldMkLst>
          <pc:docMk/>
          <pc:sldMk cId="603866943" sldId="274"/>
        </pc:sldMkLst>
        <pc:spChg chg="mod">
          <ac:chgData name="Dario Šebalj" userId="a71eced3-786e-4eb6-80ca-f62c4fda7d06" providerId="ADAL" clId="{7F8B9E8A-2484-4D9E-8F4A-F3658B108928}" dt="2023-11-15T08:53:29.898" v="1136" actId="20577"/>
          <ac:spMkLst>
            <pc:docMk/>
            <pc:sldMk cId="603866943" sldId="274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42.309" v="1841" actId="207"/>
          <ac:spMkLst>
            <pc:docMk/>
            <pc:sldMk cId="603866943" sldId="274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4:52.828" v="1162" actId="20577"/>
          <ac:spMkLst>
            <pc:docMk/>
            <pc:sldMk cId="603866943" sldId="274"/>
            <ac:spMk id="6" creationId="{4D0B990B-A015-95E2-DF45-A832FF931C3B}"/>
          </ac:spMkLst>
        </pc:spChg>
        <pc:picChg chg="add mod">
          <ac:chgData name="Dario Šebalj" userId="a71eced3-786e-4eb6-80ca-f62c4fda7d06" providerId="ADAL" clId="{7F8B9E8A-2484-4D9E-8F4A-F3658B108928}" dt="2023-11-15T08:54:31.103" v="1150" actId="1076"/>
          <ac:picMkLst>
            <pc:docMk/>
            <pc:sldMk cId="603866943" sldId="274"/>
            <ac:picMk id="2" creationId="{753D4D77-F2E1-CE4C-B8F2-9F9381A79FAB}"/>
          </ac:picMkLst>
        </pc:picChg>
      </pc:sldChg>
      <pc:sldChg chg="delSp modSp add mod">
        <pc:chgData name="Dario Šebalj" userId="a71eced3-786e-4eb6-80ca-f62c4fda7d06" providerId="ADAL" clId="{7F8B9E8A-2484-4D9E-8F4A-F3658B108928}" dt="2023-11-15T11:57:53.700" v="1446" actId="207"/>
        <pc:sldMkLst>
          <pc:docMk/>
          <pc:sldMk cId="3327966016" sldId="275"/>
        </pc:sldMkLst>
        <pc:spChg chg="mod">
          <ac:chgData name="Dario Šebalj" userId="a71eced3-786e-4eb6-80ca-f62c4fda7d06" providerId="ADAL" clId="{7F8B9E8A-2484-4D9E-8F4A-F3658B108928}" dt="2023-11-15T11:57:53.700" v="1446" actId="207"/>
          <ac:spMkLst>
            <pc:docMk/>
            <pc:sldMk cId="3327966016" sldId="275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8:47.294" v="1258" actId="6549"/>
          <ac:spMkLst>
            <pc:docMk/>
            <pc:sldMk cId="3327966016" sldId="275"/>
            <ac:spMk id="6" creationId="{4D0B990B-A015-95E2-DF45-A832FF931C3B}"/>
          </ac:spMkLst>
        </pc:spChg>
        <pc:picChg chg="del">
          <ac:chgData name="Dario Šebalj" userId="a71eced3-786e-4eb6-80ca-f62c4fda7d06" providerId="ADAL" clId="{7F8B9E8A-2484-4D9E-8F4A-F3658B108928}" dt="2023-11-15T08:57:07.794" v="1188" actId="478"/>
          <ac:picMkLst>
            <pc:docMk/>
            <pc:sldMk cId="3327966016" sldId="275"/>
            <ac:picMk id="2" creationId="{753D4D77-F2E1-CE4C-B8F2-9F9381A79FAB}"/>
          </ac:picMkLst>
        </pc:picChg>
      </pc:sldChg>
      <pc:sldChg chg="addSp delSp modSp add mod">
        <pc:chgData name="Dario Šebalj" userId="a71eced3-786e-4eb6-80ca-f62c4fda7d06" providerId="ADAL" clId="{7F8B9E8A-2484-4D9E-8F4A-F3658B108928}" dt="2023-11-15T08:58:27.411" v="1240" actId="20577"/>
        <pc:sldMkLst>
          <pc:docMk/>
          <pc:sldMk cId="926587062" sldId="276"/>
        </pc:sldMkLst>
        <pc:spChg chg="add del mod">
          <ac:chgData name="Dario Šebalj" userId="a71eced3-786e-4eb6-80ca-f62c4fda7d06" providerId="ADAL" clId="{7F8B9E8A-2484-4D9E-8F4A-F3658B108928}" dt="2023-11-15T08:58:17.877" v="1230" actId="478"/>
          <ac:spMkLst>
            <pc:docMk/>
            <pc:sldMk cId="926587062" sldId="276"/>
            <ac:spMk id="3" creationId="{10C26F8E-4B66-3E3F-D618-75DD501D09B2}"/>
          </ac:spMkLst>
        </pc:spChg>
        <pc:spChg chg="mod">
          <ac:chgData name="Dario Šebalj" userId="a71eced3-786e-4eb6-80ca-f62c4fda7d06" providerId="ADAL" clId="{7F8B9E8A-2484-4D9E-8F4A-F3658B108928}" dt="2023-11-15T08:58:14.074" v="1228" actId="20577"/>
          <ac:spMkLst>
            <pc:docMk/>
            <pc:sldMk cId="926587062" sldId="276"/>
            <ac:spMk id="4" creationId="{1B53A616-BC45-7003-D00A-64BD15781752}"/>
          </ac:spMkLst>
        </pc:spChg>
        <pc:spChg chg="del">
          <ac:chgData name="Dario Šebalj" userId="a71eced3-786e-4eb6-80ca-f62c4fda7d06" providerId="ADAL" clId="{7F8B9E8A-2484-4D9E-8F4A-F3658B108928}" dt="2023-11-15T08:58:16.300" v="1229" actId="478"/>
          <ac:spMkLst>
            <pc:docMk/>
            <pc:sldMk cId="926587062" sldId="276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8:27.411" v="1240" actId="20577"/>
          <ac:spMkLst>
            <pc:docMk/>
            <pc:sldMk cId="926587062" sldId="276"/>
            <ac:spMk id="6" creationId="{4D0B990B-A015-95E2-DF45-A832FF931C3B}"/>
          </ac:spMkLst>
        </pc:spChg>
        <pc:picChg chg="add mod">
          <ac:chgData name="Dario Šebalj" userId="a71eced3-786e-4eb6-80ca-f62c4fda7d06" providerId="ADAL" clId="{7F8B9E8A-2484-4D9E-8F4A-F3658B108928}" dt="2023-11-15T08:58:22.961" v="1233" actId="1076"/>
          <ac:picMkLst>
            <pc:docMk/>
            <pc:sldMk cId="926587062" sldId="276"/>
            <ac:picMk id="7" creationId="{B91B1701-C4E7-2745-2B5C-AA85F5112CCA}"/>
          </ac:picMkLst>
        </pc:picChg>
      </pc:sldChg>
      <pc:sldChg chg="addSp delSp modSp add mod ord">
        <pc:chgData name="Dario Šebalj" userId="a71eced3-786e-4eb6-80ca-f62c4fda7d06" providerId="ADAL" clId="{7F8B9E8A-2484-4D9E-8F4A-F3658B108928}" dt="2023-11-15T11:58:18.300" v="1466" actId="1076"/>
        <pc:sldMkLst>
          <pc:docMk/>
          <pc:sldMk cId="844182128" sldId="277"/>
        </pc:sldMkLst>
        <pc:spChg chg="mod">
          <ac:chgData name="Dario Šebalj" userId="a71eced3-786e-4eb6-80ca-f62c4fda7d06" providerId="ADAL" clId="{7F8B9E8A-2484-4D9E-8F4A-F3658B108928}" dt="2023-11-15T11:58:04.739" v="1459" actId="20577"/>
          <ac:spMkLst>
            <pc:docMk/>
            <pc:sldMk cId="844182128" sldId="277"/>
            <ac:spMk id="4" creationId="{1B53A616-BC45-7003-D00A-64BD15781752}"/>
          </ac:spMkLst>
        </pc:spChg>
        <pc:spChg chg="del mod">
          <ac:chgData name="Dario Šebalj" userId="a71eced3-786e-4eb6-80ca-f62c4fda7d06" providerId="ADAL" clId="{7F8B9E8A-2484-4D9E-8F4A-F3658B108928}" dt="2023-11-15T11:58:09.569" v="1460" actId="478"/>
          <ac:spMkLst>
            <pc:docMk/>
            <pc:sldMk cId="844182128" sldId="277"/>
            <ac:spMk id="5" creationId="{08B1E3E4-9C4A-4CF8-DBD2-8A61BD597723}"/>
          </ac:spMkLst>
        </pc:spChg>
        <pc:spChg chg="del">
          <ac:chgData name="Dario Šebalj" userId="a71eced3-786e-4eb6-80ca-f62c4fda7d06" providerId="ADAL" clId="{7F8B9E8A-2484-4D9E-8F4A-F3658B108928}" dt="2023-11-15T11:58:13.805" v="1463" actId="478"/>
          <ac:spMkLst>
            <pc:docMk/>
            <pc:sldMk cId="844182128" sldId="277"/>
            <ac:spMk id="6" creationId="{4D0B990B-A015-95E2-DF45-A832FF931C3B}"/>
          </ac:spMkLst>
        </pc:spChg>
        <pc:spChg chg="add del mod">
          <ac:chgData name="Dario Šebalj" userId="a71eced3-786e-4eb6-80ca-f62c4fda7d06" providerId="ADAL" clId="{7F8B9E8A-2484-4D9E-8F4A-F3658B108928}" dt="2023-11-15T11:58:12.272" v="1461" actId="478"/>
          <ac:spMkLst>
            <pc:docMk/>
            <pc:sldMk cId="844182128" sldId="277"/>
            <ac:spMk id="8" creationId="{0275BB52-C385-25BB-1610-12B37D7B3FDC}"/>
          </ac:spMkLst>
        </pc:spChg>
        <pc:picChg chg="add del mod">
          <ac:chgData name="Dario Šebalj" userId="a71eced3-786e-4eb6-80ca-f62c4fda7d06" providerId="ADAL" clId="{7F8B9E8A-2484-4D9E-8F4A-F3658B108928}" dt="2023-11-15T11:58:13.031" v="1462" actId="478"/>
          <ac:picMkLst>
            <pc:docMk/>
            <pc:sldMk cId="844182128" sldId="277"/>
            <ac:picMk id="3" creationId="{8798FD58-30ED-B3C6-50FE-F7FFE884BD19}"/>
          </ac:picMkLst>
        </pc:picChg>
        <pc:picChg chg="add mod">
          <ac:chgData name="Dario Šebalj" userId="a71eced3-786e-4eb6-80ca-f62c4fda7d06" providerId="ADAL" clId="{7F8B9E8A-2484-4D9E-8F4A-F3658B108928}" dt="2023-11-15T11:58:18.300" v="1466" actId="1076"/>
          <ac:picMkLst>
            <pc:docMk/>
            <pc:sldMk cId="844182128" sldId="277"/>
            <ac:picMk id="9" creationId="{EC9AFFFE-888B-9D3E-A30C-434E8CFF718B}"/>
          </ac:picMkLst>
        </pc:picChg>
      </pc:sldChg>
      <pc:sldChg chg="modSp add mod ord">
        <pc:chgData name="Dario Šebalj" userId="a71eced3-786e-4eb6-80ca-f62c4fda7d06" providerId="ADAL" clId="{7F8B9E8A-2484-4D9E-8F4A-F3658B108928}" dt="2023-11-15T11:58:01.064" v="1449" actId="20577"/>
        <pc:sldMkLst>
          <pc:docMk/>
          <pc:sldMk cId="1935663326" sldId="278"/>
        </pc:sldMkLst>
        <pc:spChg chg="mod">
          <ac:chgData name="Dario Šebalj" userId="a71eced3-786e-4eb6-80ca-f62c4fda7d06" providerId="ADAL" clId="{7F8B9E8A-2484-4D9E-8F4A-F3658B108928}" dt="2023-11-15T11:58:01.064" v="1449" actId="20577"/>
          <ac:spMkLst>
            <pc:docMk/>
            <pc:sldMk cId="1935663326" sldId="278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1:57:44.772" v="1442" actId="207"/>
          <ac:spMkLst>
            <pc:docMk/>
            <pc:sldMk cId="1935663326" sldId="278"/>
            <ac:spMk id="5" creationId="{08B1E3E4-9C4A-4CF8-DBD2-8A61BD597723}"/>
          </ac:spMkLst>
        </pc:spChg>
        <pc:picChg chg="mod">
          <ac:chgData name="Dario Šebalj" userId="a71eced3-786e-4eb6-80ca-f62c4fda7d06" providerId="ADAL" clId="{7F8B9E8A-2484-4D9E-8F4A-F3658B108928}" dt="2023-11-15T11:57:39.347" v="1438" actId="1076"/>
          <ac:picMkLst>
            <pc:docMk/>
            <pc:sldMk cId="1935663326" sldId="278"/>
            <ac:picMk id="3" creationId="{8798FD58-30ED-B3C6-50FE-F7FFE884BD19}"/>
          </ac:picMkLst>
        </pc:picChg>
      </pc:sldChg>
      <pc:sldChg chg="modSp add mod ord">
        <pc:chgData name="Dario Šebalj" userId="a71eced3-786e-4eb6-80ca-f62c4fda7d06" providerId="ADAL" clId="{7F8B9E8A-2484-4D9E-8F4A-F3658B108928}" dt="2023-11-15T12:09:27.635" v="1838" actId="20577"/>
        <pc:sldMkLst>
          <pc:docMk/>
          <pc:sldMk cId="2690682958" sldId="279"/>
        </pc:sldMkLst>
        <pc:spChg chg="mod">
          <ac:chgData name="Dario Šebalj" userId="a71eced3-786e-4eb6-80ca-f62c4fda7d06" providerId="ADAL" clId="{7F8B9E8A-2484-4D9E-8F4A-F3658B108928}" dt="2023-11-15T11:59:01.125" v="1506" actId="20577"/>
          <ac:spMkLst>
            <pc:docMk/>
            <pc:sldMk cId="2690682958" sldId="279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27.635" v="1838" actId="20577"/>
          <ac:spMkLst>
            <pc:docMk/>
            <pc:sldMk cId="2690682958" sldId="279"/>
            <ac:spMk id="5" creationId="{08B1E3E4-9C4A-4CF8-DBD2-8A61BD597723}"/>
          </ac:spMkLst>
        </pc:spChg>
      </pc:sldChg>
      <pc:sldChg chg="delSp modSp add mod">
        <pc:chgData name="Dario Šebalj" userId="a71eced3-786e-4eb6-80ca-f62c4fda7d06" providerId="ADAL" clId="{7F8B9E8A-2484-4D9E-8F4A-F3658B108928}" dt="2023-11-15T12:09:23.535" v="1835" actId="20577"/>
        <pc:sldMkLst>
          <pc:docMk/>
          <pc:sldMk cId="821778306" sldId="280"/>
        </pc:sldMkLst>
        <pc:spChg chg="mod">
          <ac:chgData name="Dario Šebalj" userId="a71eced3-786e-4eb6-80ca-f62c4fda7d06" providerId="ADAL" clId="{7F8B9E8A-2484-4D9E-8F4A-F3658B108928}" dt="2023-11-15T12:01:03.511" v="1665" actId="20577"/>
          <ac:spMkLst>
            <pc:docMk/>
            <pc:sldMk cId="821778306" sldId="280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23.535" v="1835" actId="20577"/>
          <ac:spMkLst>
            <pc:docMk/>
            <pc:sldMk cId="821778306" sldId="280"/>
            <ac:spMk id="5" creationId="{08B1E3E4-9C4A-4CF8-DBD2-8A61BD597723}"/>
          </ac:spMkLst>
        </pc:spChg>
        <pc:spChg chg="del">
          <ac:chgData name="Dario Šebalj" userId="a71eced3-786e-4eb6-80ca-f62c4fda7d06" providerId="ADAL" clId="{7F8B9E8A-2484-4D9E-8F4A-F3658B108928}" dt="2023-11-15T12:03:11.894" v="1731" actId="478"/>
          <ac:spMkLst>
            <pc:docMk/>
            <pc:sldMk cId="821778306" sldId="280"/>
            <ac:spMk id="6" creationId="{4D0B990B-A015-95E2-DF45-A832FF931C3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3548563-5015-2CA8-F61D-1101F2E50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9A76B6F-582B-1BF1-1999-B021F5DE4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3FED6E7-0302-CCE5-9FC1-77D8D9CA6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Funded by the European Union.</a:t>
            </a:r>
          </a:p>
          <a:p>
            <a:r>
              <a:rPr lang="en-US" dirty="0"/>
              <a:t>Views and opinions expressed are however those of the author(s) only and do not necessarily</a:t>
            </a:r>
            <a:r>
              <a:rPr lang="pl-PL" dirty="0"/>
              <a:t> </a:t>
            </a:r>
            <a:r>
              <a:rPr lang="en-US" dirty="0"/>
              <a:t>reflect those of the European Union or the European Education and Culture Executive Agency (EACEA).</a:t>
            </a:r>
          </a:p>
          <a:p>
            <a:r>
              <a:rPr lang="en-US" dirty="0"/>
              <a:t>Neither the European Union nor EACEA can be held responsible for them.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5"/>
            <a:ext cx="4967366" cy="1752566"/>
          </a:xfrm>
        </p:spPr>
        <p:txBody>
          <a:bodyPr/>
          <a:lstStyle/>
          <a:p>
            <a:r>
              <a:rPr lang="pl-PL" b="1" dirty="0"/>
              <a:t>Business Intelligence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Future-proofs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Understanding and interpreting data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Lecture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Big data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/>
              <a:t>„</a:t>
            </a:r>
            <a:r>
              <a:rPr lang="en-US" sz="2000" dirty="0"/>
              <a:t>data whose scale, distribution, diversity, and/or timeliness require the use of new technical architectures and analytics to enable insights that unlock new sources of business value</a:t>
            </a:r>
            <a:r>
              <a:rPr lang="hr-HR" sz="2000" dirty="0"/>
              <a:t>” (</a:t>
            </a:r>
            <a:r>
              <a:rPr lang="hr-HR" sz="2000" dirty="0" err="1"/>
              <a:t>McKinsey</a:t>
            </a:r>
            <a:r>
              <a:rPr lang="hr-HR" sz="2000" dirty="0"/>
              <a:t> Global Institute, 2011)</a:t>
            </a:r>
          </a:p>
          <a:p>
            <a:r>
              <a:rPr lang="hr-HR" sz="2000" dirty="0"/>
              <a:t>3V’s </a:t>
            </a:r>
            <a:r>
              <a:rPr lang="hr-HR" sz="2000" dirty="0" err="1"/>
              <a:t>of</a:t>
            </a:r>
            <a:r>
              <a:rPr lang="hr-HR" sz="2000" dirty="0"/>
              <a:t> Big data:</a:t>
            </a:r>
          </a:p>
          <a:p>
            <a:pPr lvl="1"/>
            <a:r>
              <a:rPr lang="en-US" sz="1600" b="1" dirty="0">
                <a:solidFill>
                  <a:srgbClr val="1065AB"/>
                </a:solidFill>
              </a:rPr>
              <a:t>volume</a:t>
            </a:r>
            <a:r>
              <a:rPr lang="en-US" sz="1600" dirty="0"/>
              <a:t> (consisting of enormous quantities of data)</a:t>
            </a:r>
          </a:p>
          <a:p>
            <a:pPr lvl="1"/>
            <a:r>
              <a:rPr lang="en-US" sz="1600" b="1" dirty="0">
                <a:solidFill>
                  <a:srgbClr val="1065AB"/>
                </a:solidFill>
              </a:rPr>
              <a:t>velocity</a:t>
            </a:r>
            <a:r>
              <a:rPr lang="en-US" sz="1600" dirty="0"/>
              <a:t> (created in real-time)</a:t>
            </a:r>
          </a:p>
          <a:p>
            <a:pPr lvl="1"/>
            <a:r>
              <a:rPr lang="en-US" sz="1600" b="1" dirty="0">
                <a:solidFill>
                  <a:srgbClr val="1065AB"/>
                </a:solidFill>
              </a:rPr>
              <a:t>variety</a:t>
            </a:r>
            <a:r>
              <a:rPr lang="en-US" sz="1600" dirty="0"/>
              <a:t> (being structured, semi-structured and unstructured)</a:t>
            </a:r>
            <a:endParaRPr lang="hr-HR" sz="1600" dirty="0"/>
          </a:p>
          <a:p>
            <a:pPr lvl="1"/>
            <a:endParaRPr lang="en-US" sz="1600" dirty="0"/>
          </a:p>
          <a:p>
            <a:pPr lvl="1"/>
            <a:endParaRPr lang="pl-PL" sz="16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Kitchen and McArdle (2016)</a:t>
            </a:r>
          </a:p>
        </p:txBody>
      </p:sp>
    </p:spTree>
    <p:extLst>
      <p:ext uri="{BB962C8B-B14F-4D97-AF65-F5344CB8AC3E}">
        <p14:creationId xmlns:p14="http://schemas.microsoft.com/office/powerpoint/2010/main" val="890883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8F976-0606-F225-8F1A-43C0B3FE5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Data </a:t>
            </a:r>
            <a:r>
              <a:rPr lang="hr-HR" dirty="0" err="1"/>
              <a:t>architecture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64F1F-A3F2-20CC-1F14-A914E2943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 err="1"/>
              <a:t>Foundation</a:t>
            </a:r>
            <a:r>
              <a:rPr lang="hr-HR" sz="2000" dirty="0"/>
              <a:t> for </a:t>
            </a:r>
            <a:r>
              <a:rPr lang="hr-HR" sz="2000" dirty="0" err="1"/>
              <a:t>successful</a:t>
            </a:r>
            <a:r>
              <a:rPr lang="hr-HR" sz="2000" dirty="0"/>
              <a:t> </a:t>
            </a:r>
            <a:r>
              <a:rPr lang="hr-HR" sz="2000" dirty="0" err="1"/>
              <a:t>business</a:t>
            </a:r>
            <a:r>
              <a:rPr lang="hr-HR" sz="2000" dirty="0"/>
              <a:t> </a:t>
            </a:r>
            <a:r>
              <a:rPr lang="hr-HR" sz="2000" dirty="0" err="1"/>
              <a:t>intelligence</a:t>
            </a:r>
            <a:endParaRPr lang="hr-HR" sz="2000" dirty="0"/>
          </a:p>
          <a:p>
            <a:r>
              <a:rPr lang="hr-HR" sz="2000" dirty="0" err="1"/>
              <a:t>It</a:t>
            </a:r>
            <a:r>
              <a:rPr lang="hr-HR" sz="2000" dirty="0"/>
              <a:t> </a:t>
            </a:r>
            <a:r>
              <a:rPr lang="en-US" sz="2000" dirty="0"/>
              <a:t>consists of six important aspects regarding data: </a:t>
            </a:r>
            <a:endParaRPr lang="hr-HR" sz="2000" dirty="0"/>
          </a:p>
          <a:p>
            <a:pPr lvl="1"/>
            <a:r>
              <a:rPr lang="hr-HR" sz="1600" dirty="0"/>
              <a:t>b</a:t>
            </a:r>
            <a:r>
              <a:rPr lang="en-US" sz="1600" dirty="0" err="1"/>
              <a:t>readth</a:t>
            </a:r>
            <a:endParaRPr lang="hr-HR" sz="1600" dirty="0"/>
          </a:p>
          <a:p>
            <a:pPr lvl="1"/>
            <a:r>
              <a:rPr lang="en-US" sz="1600" dirty="0"/>
              <a:t>timeliness </a:t>
            </a:r>
            <a:endParaRPr lang="hr-HR" sz="1600" dirty="0"/>
          </a:p>
          <a:p>
            <a:pPr lvl="1"/>
            <a:r>
              <a:rPr lang="en-US" sz="1600" dirty="0"/>
              <a:t>quality </a:t>
            </a:r>
            <a:endParaRPr lang="hr-HR" sz="1600" dirty="0"/>
          </a:p>
          <a:p>
            <a:pPr lvl="1"/>
            <a:r>
              <a:rPr lang="en-US" sz="1600" dirty="0"/>
              <a:t>relevance </a:t>
            </a:r>
            <a:endParaRPr lang="hr-HR" sz="1600" dirty="0"/>
          </a:p>
          <a:p>
            <a:pPr lvl="1"/>
            <a:r>
              <a:rPr lang="hr-HR" sz="1600" dirty="0"/>
              <a:t>g</a:t>
            </a:r>
            <a:r>
              <a:rPr lang="en-US" sz="1600" dirty="0" err="1"/>
              <a:t>ranularity</a:t>
            </a:r>
            <a:endParaRPr lang="hr-HR" sz="1600" dirty="0"/>
          </a:p>
          <a:p>
            <a:endParaRPr lang="hr-HR" sz="2000" dirty="0"/>
          </a:p>
          <a:p>
            <a:r>
              <a:rPr lang="en-US" sz="2000" dirty="0"/>
              <a:t>Data quality is the center pillar because so much effort </a:t>
            </a:r>
            <a:br>
              <a:rPr lang="hr-HR" sz="2000" dirty="0"/>
            </a:br>
            <a:r>
              <a:rPr lang="en-US" sz="2000" dirty="0"/>
              <a:t>goes into ensuring and improving data quality</a:t>
            </a:r>
            <a:endParaRPr lang="hr-HR" sz="2000" dirty="0"/>
          </a:p>
        </p:txBody>
      </p:sp>
      <p:pic>
        <p:nvPicPr>
          <p:cNvPr id="4" name="Picture 3" descr="A diagram of data architecture&#10;&#10;Description automatically generated">
            <a:extLst>
              <a:ext uri="{FF2B5EF4-FFF2-40B4-BE49-F238E27FC236}">
                <a16:creationId xmlns:a16="http://schemas.microsoft.com/office/drawing/2014/main" id="{786AD08A-2E59-13D5-1725-C53C06067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673" y="1854477"/>
            <a:ext cx="3876666" cy="2990493"/>
          </a:xfrm>
          <a:prstGeom prst="rect">
            <a:avLst/>
          </a:prstGeom>
          <a:noFill/>
        </p:spPr>
      </p:pic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id="{1FB1FE29-8CF4-7E78-1B5E-5169497FE1BF}"/>
              </a:ext>
            </a:extLst>
          </p:cNvPr>
          <p:cNvSpPr txBox="1">
            <a:spLocks/>
          </p:cNvSpPr>
          <p:nvPr/>
        </p:nvSpPr>
        <p:spPr>
          <a:xfrm>
            <a:off x="8148462" y="4873822"/>
            <a:ext cx="3336608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en-US" sz="1200" dirty="0">
                <a:solidFill>
                  <a:srgbClr val="7F7F7F"/>
                </a:solidFill>
              </a:rPr>
              <a:t>Author, adapted from Howson (2014)</a:t>
            </a: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83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Data modeling and design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A </a:t>
            </a:r>
            <a:r>
              <a:rPr lang="en-US" sz="1800" b="1" dirty="0">
                <a:solidFill>
                  <a:srgbClr val="1065AB"/>
                </a:solidFill>
              </a:rPr>
              <a:t>data model </a:t>
            </a:r>
            <a:r>
              <a:rPr lang="en-US" sz="1800" dirty="0"/>
              <a:t>is a formal representation of the data that a business system uses and generates</a:t>
            </a:r>
            <a:endParaRPr lang="hr-HR" sz="1800" dirty="0"/>
          </a:p>
          <a:p>
            <a:r>
              <a:rPr lang="hr-HR" sz="1800" dirty="0"/>
              <a:t>S</a:t>
            </a:r>
            <a:r>
              <a:rPr lang="en-US" sz="1800" dirty="0" err="1"/>
              <a:t>tructured</a:t>
            </a:r>
            <a:r>
              <a:rPr lang="en-US" sz="1800" dirty="0"/>
              <a:t> data is usually stored in a </a:t>
            </a:r>
            <a:r>
              <a:rPr lang="en-US" sz="1800" b="1" dirty="0">
                <a:solidFill>
                  <a:srgbClr val="1065AB"/>
                </a:solidFill>
              </a:rPr>
              <a:t>relational database management system </a:t>
            </a:r>
            <a:r>
              <a:rPr lang="en-US" sz="1800" dirty="0"/>
              <a:t>(RDBMS)</a:t>
            </a:r>
            <a:endParaRPr lang="hr-HR" sz="1800" dirty="0"/>
          </a:p>
          <a:p>
            <a:r>
              <a:rPr lang="hr-HR" sz="1800" dirty="0"/>
              <a:t>D</a:t>
            </a:r>
            <a:r>
              <a:rPr lang="en-US" sz="1800" dirty="0" err="1"/>
              <a:t>ata</a:t>
            </a:r>
            <a:r>
              <a:rPr lang="en-US" sz="1800" dirty="0"/>
              <a:t> are organized into </a:t>
            </a:r>
            <a:r>
              <a:rPr lang="en-US" sz="1800" b="1" dirty="0">
                <a:solidFill>
                  <a:srgbClr val="1065AB"/>
                </a:solidFill>
              </a:rPr>
              <a:t>tables</a:t>
            </a:r>
            <a:r>
              <a:rPr lang="en-US" sz="1800" dirty="0"/>
              <a:t> which contain a collection of records that store information about a particular entity</a:t>
            </a:r>
            <a:endParaRPr lang="pl-PL" sz="18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Dennis et al. (2018)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3D4D77-F2E1-CE4C-B8F2-9F9381A79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199" y="3189770"/>
            <a:ext cx="5746839" cy="26742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3866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Data modeling and design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b="1" dirty="0">
                <a:solidFill>
                  <a:srgbClr val="1065AB"/>
                </a:solidFill>
              </a:rPr>
              <a:t>A</a:t>
            </a:r>
            <a:r>
              <a:rPr lang="en-US" sz="2000" b="1" dirty="0" err="1">
                <a:solidFill>
                  <a:srgbClr val="1065AB"/>
                </a:solidFill>
              </a:rPr>
              <a:t>ttribute</a:t>
            </a:r>
            <a:r>
              <a:rPr lang="en-US" sz="2000" dirty="0"/>
              <a:t> </a:t>
            </a:r>
            <a:r>
              <a:rPr lang="hr-HR" sz="2000" dirty="0"/>
              <a:t>-</a:t>
            </a:r>
            <a:r>
              <a:rPr lang="en-US" sz="2000" dirty="0"/>
              <a:t> a particular kind of data about an entity</a:t>
            </a:r>
            <a:endParaRPr lang="hr-HR" sz="2000" dirty="0"/>
          </a:p>
          <a:p>
            <a:pPr lvl="1"/>
            <a:r>
              <a:rPr lang="en-US" sz="1800" dirty="0"/>
              <a:t>Customer ID, First Name, Last Name, Address, Postal Code, City, Country, Email Address are the attributes of a Customer entity</a:t>
            </a:r>
            <a:endParaRPr lang="hr-HR" sz="1800" dirty="0"/>
          </a:p>
          <a:p>
            <a:r>
              <a:rPr lang="hr-HR" sz="2000" b="1" dirty="0" err="1">
                <a:solidFill>
                  <a:srgbClr val="1065AB"/>
                </a:solidFill>
              </a:rPr>
              <a:t>Record</a:t>
            </a:r>
            <a:r>
              <a:rPr lang="hr-HR" sz="2000" dirty="0"/>
              <a:t> - a</a:t>
            </a:r>
            <a:r>
              <a:rPr lang="en-US" sz="2000" dirty="0"/>
              <a:t> row in a table, or a collection of related fields describing a single instance of an entity (such as a customer) </a:t>
            </a:r>
            <a:endParaRPr lang="hr-HR" sz="2000" dirty="0"/>
          </a:p>
          <a:p>
            <a:r>
              <a:rPr lang="hr-HR" sz="2000" b="1" dirty="0">
                <a:solidFill>
                  <a:srgbClr val="1065AB"/>
                </a:solidFill>
              </a:rPr>
              <a:t>P</a:t>
            </a:r>
            <a:r>
              <a:rPr lang="en-US" sz="2000" b="1" dirty="0" err="1">
                <a:solidFill>
                  <a:srgbClr val="1065AB"/>
                </a:solidFill>
              </a:rPr>
              <a:t>rimary</a:t>
            </a:r>
            <a:r>
              <a:rPr lang="en-US" sz="2000" b="1" dirty="0">
                <a:solidFill>
                  <a:srgbClr val="1065AB"/>
                </a:solidFill>
              </a:rPr>
              <a:t> key</a:t>
            </a:r>
            <a:r>
              <a:rPr lang="hr-HR" sz="2000" b="1" dirty="0">
                <a:solidFill>
                  <a:srgbClr val="1065AB"/>
                </a:solidFill>
              </a:rPr>
              <a:t> </a:t>
            </a:r>
            <a:r>
              <a:rPr lang="hr-HR" sz="2000" dirty="0"/>
              <a:t>- </a:t>
            </a:r>
            <a:r>
              <a:rPr lang="en-US" sz="2000" dirty="0"/>
              <a:t>a field (or set of fields) that gives every product in the table a distinct identity. </a:t>
            </a:r>
            <a:endParaRPr lang="hr-HR" sz="2000" dirty="0"/>
          </a:p>
          <a:p>
            <a:pPr lvl="1"/>
            <a:r>
              <a:rPr lang="en-US" sz="1800" dirty="0"/>
              <a:t>It means that there cannot be two products with the same ID in the table. </a:t>
            </a:r>
            <a:endParaRPr lang="hr-HR" sz="1800" dirty="0"/>
          </a:p>
          <a:p>
            <a:r>
              <a:rPr lang="en-US" sz="2000" dirty="0"/>
              <a:t>The tables in a database are often connected to other tables in the database, i.e. there is a </a:t>
            </a:r>
            <a:r>
              <a:rPr lang="en-US" sz="2000" b="1" dirty="0">
                <a:solidFill>
                  <a:srgbClr val="1065AB"/>
                </a:solidFill>
              </a:rPr>
              <a:t>relationship</a:t>
            </a:r>
            <a:r>
              <a:rPr lang="en-US" sz="2000" dirty="0"/>
              <a:t> between them</a:t>
            </a:r>
            <a:endParaRPr lang="pl-PL" sz="20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Tilley (2020)</a:t>
            </a:r>
          </a:p>
        </p:txBody>
      </p:sp>
    </p:spTree>
    <p:extLst>
      <p:ext uri="{BB962C8B-B14F-4D97-AF65-F5344CB8AC3E}">
        <p14:creationId xmlns:p14="http://schemas.microsoft.com/office/powerpoint/2010/main" val="3327966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Types of relationships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authors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1B1701-C4E7-2745-2B5C-AA85F5112C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775" y="1862494"/>
            <a:ext cx="5920450" cy="34019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6587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ER diagram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 err="1"/>
              <a:t>Visual</a:t>
            </a:r>
            <a:r>
              <a:rPr lang="hr-HR" sz="1800" dirty="0"/>
              <a:t> </a:t>
            </a:r>
            <a:r>
              <a:rPr lang="hr-HR" sz="1800" dirty="0" err="1"/>
              <a:t>representation</a:t>
            </a:r>
            <a:r>
              <a:rPr lang="hr-HR" sz="1800" dirty="0"/>
              <a:t> </a:t>
            </a:r>
            <a:r>
              <a:rPr lang="hr-HR" sz="1800" dirty="0" err="1"/>
              <a:t>of</a:t>
            </a:r>
            <a:r>
              <a:rPr lang="hr-HR" sz="1800" dirty="0"/>
              <a:t> </a:t>
            </a:r>
            <a:r>
              <a:rPr lang="hr-HR" sz="1800" dirty="0" err="1"/>
              <a:t>the</a:t>
            </a:r>
            <a:r>
              <a:rPr lang="hr-HR" sz="1800" dirty="0"/>
              <a:t> </a:t>
            </a:r>
            <a:r>
              <a:rPr lang="pl-PL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logical structure 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a database and the relationships between the tables </a:t>
            </a:r>
          </a:p>
          <a:p>
            <a:r>
              <a:rPr lang="pl-PL" sz="1800" dirty="0">
                <a:cs typeface="Times New Roman" panose="02020603050405020304" pitchFamily="18" charset="0"/>
              </a:rPr>
              <a:t>Chen vs. Martin (Crow’s foot) notation</a:t>
            </a:r>
          </a:p>
          <a:p>
            <a:r>
              <a:rPr lang="pl-PL" sz="1800" b="1" dirty="0">
                <a:solidFill>
                  <a:srgbClr val="1065AB"/>
                </a:solidFill>
                <a:cs typeface="Times New Roman" panose="02020603050405020304" pitchFamily="18" charset="0"/>
              </a:rPr>
              <a:t>Entity</a:t>
            </a:r>
            <a:r>
              <a:rPr lang="pl-PL" sz="1800" dirty="0">
                <a:cs typeface="Times New Roman" panose="02020603050405020304" pitchFamily="18" charset="0"/>
              </a:rPr>
              <a:t> – rectangle with listed attributes</a:t>
            </a:r>
          </a:p>
          <a:p>
            <a:r>
              <a:rPr lang="pl-PL" sz="1800" b="1" dirty="0">
                <a:solidFill>
                  <a:srgbClr val="1065AB"/>
                </a:solidFill>
                <a:cs typeface="Times New Roman" panose="02020603050405020304" pitchFamily="18" charset="0"/>
              </a:rPr>
              <a:t>Cardinality</a:t>
            </a:r>
            <a:r>
              <a:rPr lang="pl-PL" sz="1800" dirty="0">
                <a:cs typeface="Times New Roman" panose="02020603050405020304" pitchFamily="18" charset="0"/>
              </a:rPr>
              <a:t> - </a:t>
            </a:r>
            <a:r>
              <a:rPr lang="en-US" sz="1800" dirty="0">
                <a:cs typeface="Times New Roman" panose="02020603050405020304" pitchFamily="18" charset="0"/>
              </a:rPr>
              <a:t>shows how many instances of one</a:t>
            </a:r>
            <a:br>
              <a:rPr lang="hr-HR" sz="1800" dirty="0">
                <a:cs typeface="Times New Roman" panose="02020603050405020304" pitchFamily="18" charset="0"/>
              </a:rPr>
            </a:br>
            <a:r>
              <a:rPr lang="en-US" sz="1800" dirty="0">
                <a:cs typeface="Times New Roman" panose="02020603050405020304" pitchFamily="18" charset="0"/>
              </a:rPr>
              <a:t>entity are associated with an instance of the other </a:t>
            </a:r>
            <a:endParaRPr lang="pl-PL" sz="1800" dirty="0">
              <a:cs typeface="Times New Roman" panose="02020603050405020304" pitchFamily="18" charset="0"/>
            </a:endParaRPr>
          </a:p>
          <a:p>
            <a:endParaRPr lang="pl-PL" sz="18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Tilley (2020)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98FD58-30ED-B3C6-50FE-F7FFE884B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392" y="2158808"/>
            <a:ext cx="5448300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63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ER diagram - example</a:t>
            </a:r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EC9AFFFE-888B-9D3E-A30C-434E8CFF7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080" y="1481668"/>
            <a:ext cx="6767730" cy="4460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4182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Data-driven decision making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/>
              <a:t>A</a:t>
            </a:r>
            <a:r>
              <a:rPr lang="en-US" sz="1800" dirty="0"/>
              <a:t> strategic approach that relies on analyzing and interpreting data to </a:t>
            </a:r>
            <a:r>
              <a:rPr lang="en-US" sz="1800" b="1" dirty="0">
                <a:solidFill>
                  <a:srgbClr val="1065AB"/>
                </a:solidFill>
              </a:rPr>
              <a:t>guide choices and actions</a:t>
            </a:r>
            <a:endParaRPr lang="hr-HR" sz="1800" b="1" dirty="0">
              <a:solidFill>
                <a:srgbClr val="1065AB"/>
              </a:solidFill>
            </a:endParaRPr>
          </a:p>
          <a:p>
            <a:r>
              <a:rPr lang="hr-HR" sz="1800" dirty="0"/>
              <a:t>T</a:t>
            </a:r>
            <a:r>
              <a:rPr lang="en-US" sz="1800" dirty="0"/>
              <a:t>he process of making </a:t>
            </a:r>
            <a:r>
              <a:rPr lang="en-US" sz="1800" b="1" dirty="0">
                <a:solidFill>
                  <a:srgbClr val="1065AB"/>
                </a:solidFill>
              </a:rPr>
              <a:t>strategic business decisions </a:t>
            </a:r>
            <a:r>
              <a:rPr lang="en-US" sz="1800" dirty="0"/>
              <a:t>that are in line with the aims, objectives, and initiatives of the organization by utilizing facts, metrics, and data</a:t>
            </a:r>
            <a:r>
              <a:rPr lang="hr-HR" sz="1800" dirty="0"/>
              <a:t> (Nelson, 2022)</a:t>
            </a:r>
          </a:p>
          <a:p>
            <a:r>
              <a:rPr lang="hr-HR" sz="1800" dirty="0"/>
              <a:t>T</a:t>
            </a:r>
            <a:r>
              <a:rPr lang="en-US" sz="1800" dirty="0"/>
              <a:t>he process of making choices that rely more on </a:t>
            </a:r>
            <a:r>
              <a:rPr lang="en-US" sz="1800" b="1" dirty="0">
                <a:solidFill>
                  <a:srgbClr val="1065AB"/>
                </a:solidFill>
              </a:rPr>
              <a:t>data analysis </a:t>
            </a:r>
            <a:r>
              <a:rPr lang="en-US" sz="1800" dirty="0"/>
              <a:t>than intuition</a:t>
            </a:r>
            <a:r>
              <a:rPr lang="hr-HR" sz="1800" dirty="0"/>
              <a:t> (</a:t>
            </a:r>
            <a:r>
              <a:rPr lang="hr-HR" sz="1800" dirty="0" err="1"/>
              <a:t>Provost</a:t>
            </a:r>
            <a:r>
              <a:rPr lang="hr-HR" sz="1800" dirty="0"/>
              <a:t> &amp; </a:t>
            </a:r>
            <a:r>
              <a:rPr lang="hr-HR" sz="1800" dirty="0" err="1"/>
              <a:t>Fawcett</a:t>
            </a:r>
            <a:r>
              <a:rPr lang="hr-HR" sz="1800" dirty="0"/>
              <a:t>, 2013)</a:t>
            </a:r>
          </a:p>
          <a:p>
            <a:r>
              <a:rPr lang="hr-HR" sz="1800" dirty="0" err="1"/>
              <a:t>Steps</a:t>
            </a:r>
            <a:r>
              <a:rPr lang="hr-HR" sz="1800" dirty="0"/>
              <a:t> for </a:t>
            </a:r>
            <a:r>
              <a:rPr lang="hr-HR" sz="1800" dirty="0" err="1"/>
              <a:t>making</a:t>
            </a:r>
            <a:r>
              <a:rPr lang="hr-HR" sz="1800" dirty="0"/>
              <a:t> data-</a:t>
            </a:r>
            <a:r>
              <a:rPr lang="hr-HR" sz="1800" dirty="0" err="1"/>
              <a:t>driven</a:t>
            </a:r>
            <a:r>
              <a:rPr lang="hr-HR" sz="1800" dirty="0"/>
              <a:t> </a:t>
            </a:r>
            <a:r>
              <a:rPr lang="hr-HR" sz="1800" dirty="0" err="1"/>
              <a:t>decisions</a:t>
            </a:r>
            <a:r>
              <a:rPr lang="hr-HR" sz="1800" dirty="0"/>
              <a:t>:</a:t>
            </a:r>
          </a:p>
          <a:p>
            <a:pPr marL="800100" lvl="1" indent="-342900">
              <a:buFont typeface="+mj-lt"/>
              <a:buAutoNum type="arabicPeriod"/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 company’s vision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Finding data sources</a:t>
            </a:r>
          </a:p>
          <a:p>
            <a:pPr marL="800100" lvl="1" indent="-342900">
              <a:buFont typeface="+mj-lt"/>
              <a:buAutoNum type="arabicPeriod"/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Cleaning and organizing data</a:t>
            </a:r>
          </a:p>
          <a:p>
            <a:pPr marL="800100" lvl="1" indent="-342900">
              <a:buFont typeface="+mj-lt"/>
              <a:buAutoNum type="arabicPeriod"/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Performing data analysis</a:t>
            </a:r>
          </a:p>
          <a:p>
            <a:pPr marL="800100" lvl="1" indent="-342900">
              <a:buFont typeface="+mj-lt"/>
              <a:buAutoNum type="arabicPeriod"/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Drawing conclusions</a:t>
            </a:r>
            <a:endParaRPr lang="hr-HR" sz="18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Source</a:t>
            </a:r>
          </a:p>
        </p:txBody>
      </p:sp>
    </p:spTree>
    <p:extLst>
      <p:ext uri="{BB962C8B-B14F-4D97-AF65-F5344CB8AC3E}">
        <p14:creationId xmlns:p14="http://schemas.microsoft.com/office/powerpoint/2010/main" val="2690682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Data quality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/>
              <a:t>T</a:t>
            </a:r>
            <a:r>
              <a:rPr lang="en-US" sz="1800" dirty="0"/>
              <a:t>he degree of accuracy, consistency, reliability, and suitability for a given purpose </a:t>
            </a:r>
            <a:endParaRPr lang="hr-HR" sz="1800" dirty="0"/>
          </a:p>
          <a:p>
            <a:r>
              <a:rPr lang="hr-HR" sz="1800" dirty="0" err="1"/>
              <a:t>Very</a:t>
            </a:r>
            <a:r>
              <a:rPr lang="hr-HR" sz="1800" dirty="0"/>
              <a:t> </a:t>
            </a:r>
            <a:r>
              <a:rPr lang="en-US" sz="1800" dirty="0"/>
              <a:t>important since the conclusions and judgments made from the data mostly depend on its </a:t>
            </a:r>
            <a:r>
              <a:rPr lang="en-US" sz="1800" b="1" dirty="0">
                <a:solidFill>
                  <a:srgbClr val="1065AB"/>
                </a:solidFill>
              </a:rPr>
              <a:t>accuracy</a:t>
            </a:r>
            <a:r>
              <a:rPr lang="en-US" sz="1800" dirty="0"/>
              <a:t> and </a:t>
            </a:r>
            <a:r>
              <a:rPr lang="en-US" sz="1800" b="1" dirty="0">
                <a:solidFill>
                  <a:srgbClr val="1065AB"/>
                </a:solidFill>
              </a:rPr>
              <a:t>reliability</a:t>
            </a:r>
            <a:endParaRPr lang="hr-HR" sz="1800" b="1" dirty="0">
              <a:solidFill>
                <a:srgbClr val="1065AB"/>
              </a:solidFill>
            </a:endParaRPr>
          </a:p>
          <a:p>
            <a:endParaRPr lang="hr-HR" sz="1800" dirty="0"/>
          </a:p>
          <a:p>
            <a:r>
              <a:rPr lang="en-US" sz="1800" dirty="0"/>
              <a:t>Data quality can be characterized by the six most commonly used dimensions</a:t>
            </a:r>
            <a:r>
              <a:rPr lang="hr-HR" sz="1800" dirty="0"/>
              <a:t> (Foote, 2022):</a:t>
            </a:r>
          </a:p>
          <a:p>
            <a:pPr lvl="1"/>
            <a:r>
              <a:rPr lang="en-US" sz="1600" b="1" dirty="0">
                <a:solidFill>
                  <a:srgbClr val="1065AB"/>
                </a:solidFill>
              </a:rPr>
              <a:t>Accuracy</a:t>
            </a:r>
            <a:r>
              <a:rPr lang="en-US" sz="1600" dirty="0"/>
              <a:t>: how accurate are the attribute values in the data?</a:t>
            </a:r>
          </a:p>
          <a:p>
            <a:pPr lvl="1"/>
            <a:r>
              <a:rPr lang="en-US" sz="1600" b="1" dirty="0">
                <a:solidFill>
                  <a:srgbClr val="1065AB"/>
                </a:solidFill>
              </a:rPr>
              <a:t>Completeness</a:t>
            </a:r>
            <a:r>
              <a:rPr lang="en-US" sz="1600" dirty="0"/>
              <a:t>: is the data complete, without missing information?</a:t>
            </a:r>
          </a:p>
          <a:p>
            <a:pPr lvl="1"/>
            <a:r>
              <a:rPr lang="en-US" sz="1600" b="1" dirty="0">
                <a:solidFill>
                  <a:srgbClr val="1065AB"/>
                </a:solidFill>
              </a:rPr>
              <a:t>Consistency</a:t>
            </a:r>
            <a:r>
              <a:rPr lang="en-US" sz="1600" dirty="0"/>
              <a:t>: how consistent are the values in and between the databases?</a:t>
            </a:r>
          </a:p>
          <a:p>
            <a:pPr lvl="1"/>
            <a:r>
              <a:rPr lang="en-US" sz="1600" b="1" dirty="0">
                <a:solidFill>
                  <a:srgbClr val="1065AB"/>
                </a:solidFill>
              </a:rPr>
              <a:t>Timeliness</a:t>
            </a:r>
            <a:r>
              <a:rPr lang="en-US" sz="1600" dirty="0"/>
              <a:t>: how timely is the data?</a:t>
            </a:r>
          </a:p>
          <a:p>
            <a:pPr lvl="1"/>
            <a:r>
              <a:rPr lang="en-US" sz="1600" b="1" dirty="0">
                <a:solidFill>
                  <a:srgbClr val="1065AB"/>
                </a:solidFill>
              </a:rPr>
              <a:t>Validity</a:t>
            </a:r>
            <a:r>
              <a:rPr lang="en-US" sz="1600" dirty="0"/>
              <a:t>: how data conforms to pre-defined business rules?</a:t>
            </a:r>
          </a:p>
          <a:p>
            <a:pPr lvl="1"/>
            <a:r>
              <a:rPr lang="en-US" sz="1600" b="1" dirty="0">
                <a:solidFill>
                  <a:srgbClr val="1065AB"/>
                </a:solidFill>
              </a:rPr>
              <a:t>Uniqueness</a:t>
            </a:r>
            <a:r>
              <a:rPr lang="en-US" sz="1600" dirty="0"/>
              <a:t>: is each record uniquely identified, without redundant storage?</a:t>
            </a:r>
          </a:p>
          <a:p>
            <a:pPr lvl="1"/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821778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Data quality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/>
              <a:t>D</a:t>
            </a:r>
            <a:r>
              <a:rPr lang="en-US" sz="1800" dirty="0" err="1"/>
              <a:t>ata</a:t>
            </a:r>
            <a:r>
              <a:rPr lang="en-US" sz="1800" dirty="0"/>
              <a:t> can be considered high-quality if they have the following characteristics (five Cs of data):</a:t>
            </a:r>
            <a:endParaRPr lang="hr-HR" sz="1800" dirty="0"/>
          </a:p>
          <a:p>
            <a:pPr lvl="1"/>
            <a:r>
              <a:rPr lang="en-US" sz="1600" b="1" dirty="0">
                <a:solidFill>
                  <a:srgbClr val="1065AB"/>
                </a:solidFill>
              </a:rPr>
              <a:t>Clean</a:t>
            </a:r>
            <a:r>
              <a:rPr lang="en-US" sz="1600" dirty="0"/>
              <a:t> – refers to missing items, invalid entries and other similar problems</a:t>
            </a:r>
          </a:p>
          <a:p>
            <a:pPr lvl="1"/>
            <a:r>
              <a:rPr lang="en-US" sz="1600" b="1" dirty="0">
                <a:solidFill>
                  <a:srgbClr val="1065AB"/>
                </a:solidFill>
              </a:rPr>
              <a:t>Consistent</a:t>
            </a:r>
            <a:r>
              <a:rPr lang="en-US" sz="1600" dirty="0"/>
              <a:t> - uniformity and coherence of data across different sources and within the dataset itself</a:t>
            </a:r>
          </a:p>
          <a:p>
            <a:pPr lvl="1"/>
            <a:r>
              <a:rPr lang="en-US" sz="1600" b="1" dirty="0">
                <a:solidFill>
                  <a:srgbClr val="1065AB"/>
                </a:solidFill>
              </a:rPr>
              <a:t>Conformed</a:t>
            </a:r>
            <a:r>
              <a:rPr lang="en-US" sz="1600" dirty="0"/>
              <a:t> – it refers to data that adheres to predefined data standards and rules</a:t>
            </a:r>
          </a:p>
          <a:p>
            <a:pPr lvl="1"/>
            <a:r>
              <a:rPr lang="en-US" sz="1600" b="1" dirty="0">
                <a:solidFill>
                  <a:srgbClr val="1065AB"/>
                </a:solidFill>
              </a:rPr>
              <a:t>Current</a:t>
            </a:r>
            <a:r>
              <a:rPr lang="en-US" sz="1600" dirty="0"/>
              <a:t> - it is essential to use the most current data for decision-making and analysis</a:t>
            </a:r>
          </a:p>
          <a:p>
            <a:pPr lvl="1"/>
            <a:r>
              <a:rPr lang="en-US" sz="1600" b="1" dirty="0">
                <a:solidFill>
                  <a:srgbClr val="1065AB"/>
                </a:solidFill>
              </a:rPr>
              <a:t>Comprehensive</a:t>
            </a:r>
            <a:r>
              <a:rPr lang="en-US" sz="1600" dirty="0"/>
              <a:t> - it includes all the essential data elements required for the intended decision-making process without omitting critical information.</a:t>
            </a:r>
          </a:p>
          <a:p>
            <a:pPr lvl="1"/>
            <a:endParaRPr lang="hr-HR" sz="1400" dirty="0"/>
          </a:p>
          <a:p>
            <a:r>
              <a:rPr lang="hr-HR" sz="1800" dirty="0"/>
              <a:t>A</a:t>
            </a:r>
            <a:r>
              <a:rPr lang="en-US" sz="1800" dirty="0" err="1"/>
              <a:t>lmost</a:t>
            </a:r>
            <a:r>
              <a:rPr lang="en-US" sz="1800" dirty="0"/>
              <a:t> all data </a:t>
            </a:r>
            <a:r>
              <a:rPr lang="en-US" sz="1800" b="1" dirty="0">
                <a:solidFill>
                  <a:srgbClr val="1065AB"/>
                </a:solidFill>
              </a:rPr>
              <a:t>has to be cleaned </a:t>
            </a:r>
            <a:r>
              <a:rPr lang="en-US" sz="1800" dirty="0"/>
              <a:t>before it can be used for further analysis </a:t>
            </a:r>
            <a:endParaRPr lang="hr-HR" sz="1800" dirty="0"/>
          </a:p>
          <a:p>
            <a:r>
              <a:rPr lang="hr-HR" sz="1800" dirty="0"/>
              <a:t>T</a:t>
            </a:r>
            <a:r>
              <a:rPr lang="en-US" sz="1800" dirty="0"/>
              <a:t>he objective determines the </a:t>
            </a:r>
            <a:r>
              <a:rPr lang="en-US" sz="1800" b="1" dirty="0">
                <a:solidFill>
                  <a:srgbClr val="1065AB"/>
                </a:solidFill>
              </a:rPr>
              <a:t>degree of cleanliness </a:t>
            </a:r>
            <a:r>
              <a:rPr lang="en-US" sz="1800" dirty="0"/>
              <a:t>and the data cleaning strategy. </a:t>
            </a: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2700188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2400" dirty="0"/>
              <a:t>Importance of data analysis</a:t>
            </a:r>
          </a:p>
          <a:p>
            <a:r>
              <a:rPr lang="pl-PL" sz="2400" dirty="0"/>
              <a:t>Data, information, knowledge, wisdom</a:t>
            </a:r>
          </a:p>
          <a:p>
            <a:r>
              <a:rPr lang="pl-PL" sz="2400" dirty="0"/>
              <a:t>Data sources and data types</a:t>
            </a:r>
          </a:p>
          <a:p>
            <a:r>
              <a:rPr lang="pl-PL" sz="2400" dirty="0"/>
              <a:t>Data modeling and design</a:t>
            </a:r>
          </a:p>
          <a:p>
            <a:r>
              <a:rPr lang="pl-PL" sz="2400" dirty="0"/>
              <a:t>Data-driven decision making</a:t>
            </a:r>
          </a:p>
          <a:p>
            <a:r>
              <a:rPr lang="pl-PL" sz="2400" dirty="0"/>
              <a:t>Data quality</a:t>
            </a:r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Summary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298651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 the interplay between data, information, knowledge, and wisdom forms the fundamental basis for harnessing the potential of Business Intelligence 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 data types include quantitative (numerical) and qualitative data</a:t>
            </a:r>
          </a:p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foundational understanding of data modeling and design, as demonstrated by ER diagrams and RDBMS, is essential for the efficient utilization of data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integrating data into the decision-making process, organizations become more adaptable, responsive, and resistant to change, thereby fostering innovation and sustainable growth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quality is important in the context of business intelligence and data analysis since the conclusions and judgments made from the data mostly depend on its accuracy and reliability</a:t>
            </a:r>
            <a:endParaRPr lang="pl-PL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/>
              <a:t>Thank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for </a:t>
            </a:r>
            <a:r>
              <a:rPr lang="pl-PL" dirty="0" err="1"/>
              <a:t>your</a:t>
            </a:r>
            <a:r>
              <a:rPr lang="pl-PL" dirty="0"/>
              <a:t> </a:t>
            </a:r>
            <a:r>
              <a:rPr lang="pl-PL" dirty="0" err="1"/>
              <a:t>attention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Benefits of data analysis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/>
              <a:t>Extraction of </a:t>
            </a:r>
            <a:r>
              <a:rPr lang="pl-PL" sz="2000" b="1" dirty="0">
                <a:solidFill>
                  <a:srgbClr val="1065AB"/>
                </a:solidFill>
              </a:rPr>
              <a:t>valuable </a:t>
            </a:r>
            <a:r>
              <a:rPr lang="en-US" sz="2000" b="1" dirty="0">
                <a:solidFill>
                  <a:srgbClr val="1065AB"/>
                </a:solidFill>
              </a:rPr>
              <a:t>insights </a:t>
            </a:r>
            <a:r>
              <a:rPr lang="en-US" sz="2000" dirty="0"/>
              <a:t>from the vast ocean of available information</a:t>
            </a:r>
            <a:endParaRPr lang="hr-HR" sz="2000" dirty="0"/>
          </a:p>
          <a:p>
            <a:r>
              <a:rPr lang="hr-HR" sz="2000" dirty="0"/>
              <a:t>I</a:t>
            </a:r>
            <a:r>
              <a:rPr lang="en-US" sz="2000" dirty="0"/>
              <a:t>t enables organizations to make decisions that are </a:t>
            </a:r>
            <a:r>
              <a:rPr lang="en-US" sz="2000" b="1" dirty="0">
                <a:solidFill>
                  <a:srgbClr val="1065AB"/>
                </a:solidFill>
              </a:rPr>
              <a:t>more objective </a:t>
            </a:r>
            <a:r>
              <a:rPr lang="en-US" sz="2000" dirty="0"/>
              <a:t>and grounded in </a:t>
            </a:r>
            <a:r>
              <a:rPr lang="en-US" sz="2000" b="1" dirty="0">
                <a:solidFill>
                  <a:srgbClr val="1065AB"/>
                </a:solidFill>
              </a:rPr>
              <a:t>facts</a:t>
            </a:r>
            <a:r>
              <a:rPr lang="en-US" sz="2000" dirty="0"/>
              <a:t> by enabling them to go beyond assumptions and intuition</a:t>
            </a:r>
            <a:endParaRPr lang="hr-HR" sz="2000" dirty="0"/>
          </a:p>
          <a:p>
            <a:r>
              <a:rPr lang="pl-PL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Finding organizational </a:t>
            </a:r>
            <a:r>
              <a:rPr lang="pl-PL" sz="20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inefficiencies</a:t>
            </a:r>
            <a:r>
              <a:rPr lang="pl-PL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areas for improvement </a:t>
            </a:r>
            <a:endParaRPr lang="hr-HR" sz="20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Organizations can find bottlenecks, stremline workflows, and enhance the general efficiency of business processes </a:t>
            </a:r>
            <a:endParaRPr lang="hr-H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2000" dirty="0">
              <a:cs typeface="Times New Roman" panose="02020603050405020304" pitchFamily="18" charset="0"/>
            </a:endParaRPr>
          </a:p>
          <a:p>
            <a:r>
              <a:rPr lang="hr-HR" sz="2000" dirty="0">
                <a:cs typeface="Times New Roman" panose="02020603050405020304" pitchFamily="18" charset="0"/>
              </a:rPr>
              <a:t>But </a:t>
            </a:r>
            <a:r>
              <a:rPr lang="hr-HR" sz="2000" dirty="0" err="1">
                <a:cs typeface="Times New Roman" panose="02020603050405020304" pitchFamily="18" charset="0"/>
              </a:rPr>
              <a:t>first</a:t>
            </a:r>
            <a:r>
              <a:rPr lang="hr-HR" sz="2000" dirty="0">
                <a:cs typeface="Times New Roman" panose="02020603050405020304" pitchFamily="18" charset="0"/>
              </a:rPr>
              <a:t> – </a:t>
            </a:r>
            <a:r>
              <a:rPr lang="hr-HR" sz="2000" dirty="0" err="1">
                <a:cs typeface="Times New Roman" panose="02020603050405020304" pitchFamily="18" charset="0"/>
              </a:rPr>
              <a:t>explanation</a:t>
            </a:r>
            <a:r>
              <a:rPr lang="hr-HR" sz="2000" dirty="0"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cs typeface="Times New Roman" panose="02020603050405020304" pitchFamily="18" charset="0"/>
              </a:rPr>
              <a:t>of</a:t>
            </a:r>
            <a:r>
              <a:rPr lang="hr-HR" sz="2000" dirty="0"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cs typeface="Times New Roman" panose="02020603050405020304" pitchFamily="18" charset="0"/>
              </a:rPr>
              <a:t>fundamental</a:t>
            </a:r>
            <a:r>
              <a:rPr lang="hr-HR" sz="2000" dirty="0"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cs typeface="Times New Roman" panose="02020603050405020304" pitchFamily="18" charset="0"/>
              </a:rPr>
              <a:t>concepts</a:t>
            </a:r>
            <a:r>
              <a:rPr lang="hr-HR" sz="2000" dirty="0">
                <a:cs typeface="Times New Roman" panose="02020603050405020304" pitchFamily="18" charset="0"/>
              </a:rPr>
              <a:t> </a:t>
            </a:r>
            <a:r>
              <a:rPr lang="hr-HR" sz="2000" dirty="0" err="1">
                <a:cs typeface="Times New Roman" panose="02020603050405020304" pitchFamily="18" charset="0"/>
              </a:rPr>
              <a:t>of</a:t>
            </a:r>
            <a:r>
              <a:rPr lang="hr-HR" sz="2000" dirty="0">
                <a:cs typeface="Times New Roman" panose="02020603050405020304" pitchFamily="18" charset="0"/>
              </a:rPr>
              <a:t> </a:t>
            </a:r>
            <a:r>
              <a:rPr lang="hr-HR" sz="2000" b="1" dirty="0" err="1">
                <a:solidFill>
                  <a:srgbClr val="1065AB"/>
                </a:solidFill>
                <a:cs typeface="Times New Roman" panose="02020603050405020304" pitchFamily="18" charset="0"/>
              </a:rPr>
              <a:t>understanding</a:t>
            </a:r>
            <a:r>
              <a:rPr lang="hr-HR" sz="2000" b="1" dirty="0">
                <a:solidFill>
                  <a:srgbClr val="1065AB"/>
                </a:solidFill>
                <a:cs typeface="Times New Roman" panose="02020603050405020304" pitchFamily="18" charset="0"/>
              </a:rPr>
              <a:t> </a:t>
            </a:r>
            <a:r>
              <a:rPr lang="hr-HR" sz="2000" b="1" dirty="0" err="1">
                <a:solidFill>
                  <a:srgbClr val="1065AB"/>
                </a:solidFill>
                <a:cs typeface="Times New Roman" panose="02020603050405020304" pitchFamily="18" charset="0"/>
              </a:rPr>
              <a:t>and</a:t>
            </a:r>
            <a:r>
              <a:rPr lang="hr-HR" sz="2000" b="1" dirty="0">
                <a:solidFill>
                  <a:srgbClr val="1065AB"/>
                </a:solidFill>
                <a:cs typeface="Times New Roman" panose="02020603050405020304" pitchFamily="18" charset="0"/>
              </a:rPr>
              <a:t> </a:t>
            </a:r>
            <a:r>
              <a:rPr lang="hr-HR" sz="2000" b="1" dirty="0" err="1">
                <a:solidFill>
                  <a:srgbClr val="1065AB"/>
                </a:solidFill>
                <a:cs typeface="Times New Roman" panose="02020603050405020304" pitchFamily="18" charset="0"/>
              </a:rPr>
              <a:t>interpreting</a:t>
            </a:r>
            <a:r>
              <a:rPr lang="hr-HR" sz="2000" b="1" dirty="0">
                <a:solidFill>
                  <a:srgbClr val="1065AB"/>
                </a:solidFill>
                <a:cs typeface="Times New Roman" panose="02020603050405020304" pitchFamily="18" charset="0"/>
              </a:rPr>
              <a:t> data</a:t>
            </a:r>
            <a:endParaRPr lang="pl-PL" sz="2000" b="1" dirty="0">
              <a:solidFill>
                <a:srgbClr val="1065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DIKW pyramid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341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Rowley (2007)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ECB439-F90E-B979-0C13-75CB6839D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399" y="1481668"/>
            <a:ext cx="6199202" cy="41855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690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DIKW pyramid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b="1" dirty="0">
                <a:solidFill>
                  <a:srgbClr val="1065AB"/>
                </a:solidFill>
              </a:rPr>
              <a:t>Data</a:t>
            </a:r>
            <a:r>
              <a:rPr lang="hr-HR" sz="1800" dirty="0"/>
              <a:t> - 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raw material that has no meaning. Data can be in the form of numbers, text, images, etc. Without interpretation, data will remain meaningless. </a:t>
            </a:r>
          </a:p>
          <a:p>
            <a:pPr lvl="1"/>
            <a:r>
              <a:rPr lang="pl-PL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 of data: a dataset which contains temperature readings collected from weather stations</a:t>
            </a:r>
          </a:p>
          <a:p>
            <a:r>
              <a:rPr lang="hr-HR" sz="1800" b="1" dirty="0" err="1">
                <a:solidFill>
                  <a:srgbClr val="1065AB"/>
                </a:solidFill>
              </a:rPr>
              <a:t>Information</a:t>
            </a:r>
            <a:r>
              <a:rPr lang="hr-HR" sz="1800" dirty="0"/>
              <a:t> - </a:t>
            </a:r>
            <a:r>
              <a:rPr lang="pl-PL" sz="1800" dirty="0">
                <a:cs typeface="Times New Roman" panose="02020603050405020304" pitchFamily="18" charset="0"/>
              </a:rPr>
              <a:t>A collection of data in context that is relevant to one or more persons at a given time. </a:t>
            </a:r>
            <a:r>
              <a:rPr lang="pl-PL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processed, organized, structured, and contextualized data.</a:t>
            </a:r>
            <a:endParaRPr lang="pl-PL" sz="1800" dirty="0">
              <a:cs typeface="Times New Roman" panose="02020603050405020304" pitchFamily="18" charset="0"/>
            </a:endParaRPr>
          </a:p>
          <a:p>
            <a:pPr lvl="1"/>
            <a:r>
              <a:rPr lang="pl-PL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 of information: 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analyzing the temperature data, it can be seen that the average temperature in the past month is higher than in the same period last year</a:t>
            </a:r>
            <a:endParaRPr lang="hr-HR" sz="16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1800" b="1" dirty="0" err="1">
                <a:solidFill>
                  <a:srgbClr val="1065AB"/>
                </a:solidFill>
              </a:rPr>
              <a:t>Knowledge</a:t>
            </a:r>
            <a:r>
              <a:rPr lang="hr-HR" sz="1800" dirty="0"/>
              <a:t> -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outcome of information analysis and interpretation, which reveals patterns, trends, and connections.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pl-PL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 of knowledge: 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the knowledge gained from analyzing historical temperature data, a meteorologist can predict the weather conditions for the upcoming week.</a:t>
            </a:r>
            <a:endParaRPr lang="pl-PL" sz="16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1800" b="1" dirty="0" err="1">
                <a:solidFill>
                  <a:srgbClr val="1065AB"/>
                </a:solidFill>
              </a:rPr>
              <a:t>Wisdom</a:t>
            </a:r>
            <a:r>
              <a:rPr lang="hr-HR" sz="1800" dirty="0"/>
              <a:t> -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capacity to understand the underlying facts and make well-informed decisions and effective actions </a:t>
            </a:r>
            <a:endParaRPr lang="pl-PL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pl-PL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 of wisdom: </a:t>
            </a:r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sing weather forecasts and understanding local climatic conditions, a farmer can make a decision to plant a certain type of crop.</a:t>
            </a:r>
            <a:endParaRPr lang="pl-PL" sz="12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Brackett (2015); Dalkir (2023); Cotton (2023)</a:t>
            </a:r>
          </a:p>
        </p:txBody>
      </p:sp>
    </p:spTree>
    <p:extLst>
      <p:ext uri="{BB962C8B-B14F-4D97-AF65-F5344CB8AC3E}">
        <p14:creationId xmlns:p14="http://schemas.microsoft.com/office/powerpoint/2010/main" val="2749841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Data sources and data types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/>
              <a:t>Data – „</a:t>
            </a:r>
            <a:r>
              <a:rPr lang="hr-HR" sz="2000" b="1" dirty="0" err="1">
                <a:solidFill>
                  <a:srgbClr val="1065AB"/>
                </a:solidFill>
              </a:rPr>
              <a:t>the</a:t>
            </a:r>
            <a:r>
              <a:rPr lang="hr-HR" sz="2000" b="1" dirty="0">
                <a:solidFill>
                  <a:srgbClr val="1065AB"/>
                </a:solidFill>
              </a:rPr>
              <a:t> </a:t>
            </a:r>
            <a:r>
              <a:rPr lang="hr-HR" sz="2000" b="1" dirty="0" err="1">
                <a:solidFill>
                  <a:srgbClr val="1065AB"/>
                </a:solidFill>
              </a:rPr>
              <a:t>new</a:t>
            </a:r>
            <a:r>
              <a:rPr lang="hr-HR" sz="2000" b="1" dirty="0">
                <a:solidFill>
                  <a:srgbClr val="1065AB"/>
                </a:solidFill>
              </a:rPr>
              <a:t> </a:t>
            </a:r>
            <a:r>
              <a:rPr lang="hr-HR" sz="2000" b="1" dirty="0" err="1">
                <a:solidFill>
                  <a:srgbClr val="1065AB"/>
                </a:solidFill>
              </a:rPr>
              <a:t>oil</a:t>
            </a:r>
            <a:r>
              <a:rPr lang="hr-HR" sz="2000" dirty="0"/>
              <a:t>”</a:t>
            </a:r>
          </a:p>
          <a:p>
            <a:r>
              <a:rPr lang="hr-HR" sz="2000" dirty="0" err="1"/>
              <a:t>There</a:t>
            </a:r>
            <a:r>
              <a:rPr lang="hr-HR" sz="2000" dirty="0"/>
              <a:t> are </a:t>
            </a:r>
            <a:r>
              <a:rPr lang="hr-HR" sz="2000" b="1" dirty="0">
                <a:solidFill>
                  <a:srgbClr val="1065AB"/>
                </a:solidFill>
              </a:rPr>
              <a:t>97 </a:t>
            </a:r>
            <a:r>
              <a:rPr lang="hr-HR" sz="2000" b="1" dirty="0" err="1">
                <a:solidFill>
                  <a:srgbClr val="1065AB"/>
                </a:solidFill>
              </a:rPr>
              <a:t>zettabytes</a:t>
            </a:r>
            <a:r>
              <a:rPr lang="hr-HR" sz="2000" b="1" dirty="0">
                <a:solidFill>
                  <a:srgbClr val="1065AB"/>
                </a:solidFill>
              </a:rPr>
              <a:t> </a:t>
            </a:r>
            <a:r>
              <a:rPr lang="hr-HR" sz="2000" dirty="0" err="1"/>
              <a:t>of</a:t>
            </a:r>
            <a:r>
              <a:rPr lang="hr-HR" sz="2000" dirty="0"/>
              <a:t> data </a:t>
            </a:r>
            <a:r>
              <a:rPr lang="hr-HR" sz="2000" dirty="0" err="1"/>
              <a:t>in</a:t>
            </a:r>
            <a:r>
              <a:rPr lang="hr-HR" sz="2000" dirty="0"/>
              <a:t> </a:t>
            </a:r>
            <a:r>
              <a:rPr lang="hr-HR" sz="2000" dirty="0" err="1"/>
              <a:t>the</a:t>
            </a:r>
            <a:r>
              <a:rPr lang="hr-HR" sz="2000" dirty="0"/>
              <a:t> </a:t>
            </a:r>
            <a:r>
              <a:rPr lang="hr-HR" sz="2000" dirty="0" err="1"/>
              <a:t>world</a:t>
            </a:r>
            <a:endParaRPr lang="hr-HR" sz="2000" dirty="0"/>
          </a:p>
          <a:p>
            <a:r>
              <a:rPr lang="hr-HR" sz="2000" dirty="0"/>
              <a:t>90% </a:t>
            </a:r>
            <a:r>
              <a:rPr lang="hr-HR" sz="2000" dirty="0" err="1"/>
              <a:t>of</a:t>
            </a:r>
            <a:r>
              <a:rPr lang="hr-HR" sz="2000" dirty="0"/>
              <a:t> </a:t>
            </a:r>
            <a:r>
              <a:rPr lang="hr-HR" sz="2000" dirty="0" err="1"/>
              <a:t>the</a:t>
            </a:r>
            <a:r>
              <a:rPr lang="hr-HR" sz="2000" dirty="0"/>
              <a:t> data </a:t>
            </a:r>
            <a:r>
              <a:rPr lang="hr-HR" sz="2000" dirty="0" err="1"/>
              <a:t>was</a:t>
            </a:r>
            <a:r>
              <a:rPr lang="hr-HR" sz="2000" dirty="0"/>
              <a:t> </a:t>
            </a:r>
            <a:r>
              <a:rPr lang="hr-HR" sz="2000" dirty="0" err="1"/>
              <a:t>generated</a:t>
            </a:r>
            <a:r>
              <a:rPr lang="hr-HR" sz="2000" dirty="0"/>
              <a:t> </a:t>
            </a:r>
            <a:r>
              <a:rPr lang="hr-HR" sz="2000" dirty="0" err="1"/>
              <a:t>over</a:t>
            </a:r>
            <a:r>
              <a:rPr lang="hr-HR" sz="2000" dirty="0"/>
              <a:t> </a:t>
            </a:r>
            <a:r>
              <a:rPr lang="hr-HR" sz="2000" dirty="0" err="1"/>
              <a:t>the</a:t>
            </a:r>
            <a:r>
              <a:rPr lang="hr-HR" sz="2000" dirty="0"/>
              <a:t> </a:t>
            </a:r>
            <a:r>
              <a:rPr lang="hr-HR" sz="2000" b="1" dirty="0" err="1">
                <a:solidFill>
                  <a:srgbClr val="1065AB"/>
                </a:solidFill>
              </a:rPr>
              <a:t>last</a:t>
            </a:r>
            <a:r>
              <a:rPr lang="hr-HR" sz="2000" b="1" dirty="0">
                <a:solidFill>
                  <a:srgbClr val="1065AB"/>
                </a:solidFill>
              </a:rPr>
              <a:t> </a:t>
            </a:r>
            <a:r>
              <a:rPr lang="hr-HR" sz="2000" b="1" dirty="0" err="1">
                <a:solidFill>
                  <a:srgbClr val="1065AB"/>
                </a:solidFill>
              </a:rPr>
              <a:t>two</a:t>
            </a:r>
            <a:r>
              <a:rPr lang="hr-HR" sz="2000" b="1" dirty="0">
                <a:solidFill>
                  <a:srgbClr val="1065AB"/>
                </a:solidFill>
              </a:rPr>
              <a:t> </a:t>
            </a:r>
            <a:r>
              <a:rPr lang="hr-HR" sz="2000" b="1" dirty="0" err="1">
                <a:solidFill>
                  <a:srgbClr val="1065AB"/>
                </a:solidFill>
              </a:rPr>
              <a:t>years</a:t>
            </a:r>
            <a:endParaRPr lang="hr-HR" sz="2000" b="1" dirty="0">
              <a:solidFill>
                <a:srgbClr val="1065AB"/>
              </a:solidFill>
            </a:endParaRPr>
          </a:p>
          <a:p>
            <a:endParaRPr lang="hr-HR" sz="2000" dirty="0"/>
          </a:p>
          <a:p>
            <a:r>
              <a:rPr lang="hr-HR" sz="2000" dirty="0" err="1"/>
              <a:t>Sources</a:t>
            </a:r>
            <a:r>
              <a:rPr lang="hr-HR" sz="2000" dirty="0"/>
              <a:t> </a:t>
            </a:r>
            <a:r>
              <a:rPr lang="hr-HR" sz="2000" dirty="0" err="1"/>
              <a:t>of</a:t>
            </a:r>
            <a:r>
              <a:rPr lang="hr-HR" sz="2000" dirty="0"/>
              <a:t> data:</a:t>
            </a:r>
          </a:p>
          <a:p>
            <a:pPr lvl="1"/>
            <a:r>
              <a:rPr lang="en-US" sz="2000" dirty="0"/>
              <a:t>surveys, laboratory tests, field experiments, computer experiments, simulations, web searches, mobile recordings</a:t>
            </a:r>
            <a:r>
              <a:rPr lang="hr-HR" sz="2000" dirty="0"/>
              <a:t>, </a:t>
            </a:r>
            <a:r>
              <a:rPr lang="hr-HR" sz="2000" dirty="0" err="1"/>
              <a:t>devices</a:t>
            </a:r>
            <a:r>
              <a:rPr lang="hr-HR" sz="2000" dirty="0"/>
              <a:t>, </a:t>
            </a:r>
            <a:r>
              <a:rPr lang="hr-HR" sz="2000" dirty="0" err="1"/>
              <a:t>sensors</a:t>
            </a:r>
            <a:r>
              <a:rPr lang="hr-HR" sz="2000" dirty="0"/>
              <a:t>…</a:t>
            </a:r>
          </a:p>
          <a:p>
            <a:endParaRPr lang="pl-PL" sz="20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Source</a:t>
            </a:r>
          </a:p>
        </p:txBody>
      </p:sp>
    </p:spTree>
    <p:extLst>
      <p:ext uri="{BB962C8B-B14F-4D97-AF65-F5344CB8AC3E}">
        <p14:creationId xmlns:p14="http://schemas.microsoft.com/office/powerpoint/2010/main" val="1088948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Types of data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732" y="5974099"/>
            <a:ext cx="4580467" cy="4773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Authors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96AF43-EBBA-2AE3-3E63-E1A814935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915" y="1837946"/>
            <a:ext cx="8354364" cy="31821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3694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Data types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3935983"/>
          </a:xfrm>
        </p:spPr>
        <p:txBody>
          <a:bodyPr>
            <a:normAutofit/>
          </a:bodyPr>
          <a:lstStyle/>
          <a:p>
            <a:r>
              <a:rPr lang="hr-HR" sz="2400" b="1" dirty="0" err="1">
                <a:solidFill>
                  <a:srgbClr val="1065AB"/>
                </a:solidFill>
              </a:rPr>
              <a:t>Quantitative</a:t>
            </a:r>
            <a:r>
              <a:rPr lang="hr-HR" sz="2400" b="1" dirty="0">
                <a:solidFill>
                  <a:srgbClr val="1065AB"/>
                </a:solidFill>
              </a:rPr>
              <a:t> (</a:t>
            </a:r>
            <a:r>
              <a:rPr lang="hr-HR" sz="2400" b="1" dirty="0" err="1">
                <a:solidFill>
                  <a:srgbClr val="1065AB"/>
                </a:solidFill>
              </a:rPr>
              <a:t>numerical</a:t>
            </a:r>
            <a:r>
              <a:rPr lang="hr-HR" sz="2400" b="1" dirty="0">
                <a:solidFill>
                  <a:srgbClr val="1065AB"/>
                </a:solidFill>
              </a:rPr>
              <a:t>) data</a:t>
            </a:r>
          </a:p>
          <a:p>
            <a:pPr lvl="1"/>
            <a:r>
              <a:rPr lang="en-US" sz="1800" dirty="0"/>
              <a:t>data expressed in numbers </a:t>
            </a:r>
            <a:endParaRPr lang="hr-HR" sz="1800" dirty="0"/>
          </a:p>
          <a:p>
            <a:pPr lvl="1"/>
            <a:r>
              <a:rPr lang="en-US" sz="1800" dirty="0"/>
              <a:t>can be further divided into discrete and continuous data </a:t>
            </a:r>
            <a:endParaRPr lang="hr-HR" sz="1800" dirty="0"/>
          </a:p>
          <a:p>
            <a:pPr lvl="2"/>
            <a:r>
              <a:rPr lang="en-US" sz="1600" dirty="0"/>
              <a:t>Discrete data is data that can have only a certain value (e.g. number of employees). </a:t>
            </a:r>
            <a:endParaRPr lang="hr-HR" sz="1600" dirty="0"/>
          </a:p>
          <a:p>
            <a:pPr lvl="2"/>
            <a:r>
              <a:rPr lang="en-US" sz="1600" dirty="0"/>
              <a:t>Continuous data can have an infinite number of possible values (e.g. price of the product).</a:t>
            </a:r>
            <a:endParaRPr lang="hr-HR" sz="1600" dirty="0"/>
          </a:p>
          <a:p>
            <a:r>
              <a:rPr lang="hr-HR" sz="2400" b="1" dirty="0" err="1">
                <a:solidFill>
                  <a:srgbClr val="1065AB"/>
                </a:solidFill>
              </a:rPr>
              <a:t>Qualitative</a:t>
            </a:r>
            <a:r>
              <a:rPr lang="hr-HR" sz="2400" b="1" dirty="0">
                <a:solidFill>
                  <a:srgbClr val="1065AB"/>
                </a:solidFill>
              </a:rPr>
              <a:t> data</a:t>
            </a:r>
          </a:p>
          <a:p>
            <a:pPr lvl="1"/>
            <a:r>
              <a:rPr lang="en-US" sz="1800" dirty="0"/>
              <a:t>can be divided into categorical and ordinal data</a:t>
            </a:r>
            <a:endParaRPr lang="hr-HR" sz="1800" dirty="0"/>
          </a:p>
          <a:p>
            <a:pPr lvl="2"/>
            <a:r>
              <a:rPr lang="en-US" sz="1600" dirty="0"/>
              <a:t>Categorical data represent text data which can be grouped into distinct categories (e.g. birthplace, region, product category)</a:t>
            </a:r>
            <a:endParaRPr lang="hr-HR" sz="1600" dirty="0"/>
          </a:p>
          <a:p>
            <a:pPr lvl="2"/>
            <a:r>
              <a:rPr lang="hr-HR" sz="1600" dirty="0"/>
              <a:t>O</a:t>
            </a:r>
            <a:r>
              <a:rPr lang="en-US" sz="1600" dirty="0" err="1"/>
              <a:t>rdinal</a:t>
            </a:r>
            <a:r>
              <a:rPr lang="en-US" sz="1600" dirty="0"/>
              <a:t> data can be ranked or ordered (e.g. customer satisfaction – very unsatisfied, unsatisfied, neutral, satisfied, very satisfied; education level – elementary, high school, bachelor’s degree, master’s degree, PhD).</a:t>
            </a:r>
            <a:endParaRPr lang="hr-HR" sz="1600" dirty="0"/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53431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Data types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b="1" dirty="0" err="1">
                <a:solidFill>
                  <a:srgbClr val="1065AB"/>
                </a:solidFill>
              </a:rPr>
              <a:t>Structured</a:t>
            </a:r>
            <a:r>
              <a:rPr lang="hr-HR" sz="2000" b="1" dirty="0">
                <a:solidFill>
                  <a:srgbClr val="1065AB"/>
                </a:solidFill>
              </a:rPr>
              <a:t> data</a:t>
            </a:r>
          </a:p>
          <a:p>
            <a:pPr lvl="1"/>
            <a:r>
              <a:rPr lang="en-US" sz="1600" dirty="0"/>
              <a:t>can be stored, processed and manipulated in a traditional relational database management system. This data comes from a variety of sources, including clickstreams, web-based forms, point-of-sale transactions, sensors, and machines. It can be produced by humans or machines</a:t>
            </a:r>
            <a:endParaRPr lang="hr-HR" sz="1600" dirty="0"/>
          </a:p>
          <a:p>
            <a:r>
              <a:rPr lang="hr-HR" sz="2000" b="1" dirty="0" err="1">
                <a:solidFill>
                  <a:srgbClr val="1065AB"/>
                </a:solidFill>
              </a:rPr>
              <a:t>Semi-structured</a:t>
            </a:r>
            <a:r>
              <a:rPr lang="hr-HR" sz="2000" b="1" dirty="0">
                <a:solidFill>
                  <a:srgbClr val="1065AB"/>
                </a:solidFill>
              </a:rPr>
              <a:t> data</a:t>
            </a:r>
          </a:p>
          <a:p>
            <a:pPr lvl="1"/>
            <a:r>
              <a:rPr lang="hr-HR" sz="1600" dirty="0" err="1"/>
              <a:t>or</a:t>
            </a:r>
            <a:r>
              <a:rPr lang="en-US" sz="1600" dirty="0" err="1"/>
              <a:t>ganized</a:t>
            </a:r>
            <a:r>
              <a:rPr lang="en-US" sz="1600" dirty="0"/>
              <a:t> by tags that help give the data a hierarchy and order even if it doesn't fit into a structured database system. Databases and file systems frequently contain semi-structured data</a:t>
            </a:r>
            <a:r>
              <a:rPr lang="hr-HR" sz="1600" dirty="0"/>
              <a:t>. </a:t>
            </a:r>
          </a:p>
          <a:p>
            <a:pPr lvl="1"/>
            <a:r>
              <a:rPr lang="hr-HR" sz="1600" dirty="0"/>
              <a:t>Log </a:t>
            </a:r>
            <a:r>
              <a:rPr lang="hr-HR" sz="1600" dirty="0" err="1"/>
              <a:t>files</a:t>
            </a:r>
            <a:r>
              <a:rPr lang="hr-HR" sz="1600" dirty="0"/>
              <a:t>, HTML-</a:t>
            </a:r>
            <a:r>
              <a:rPr lang="hr-HR" sz="1600" dirty="0" err="1"/>
              <a:t>tagged</a:t>
            </a:r>
            <a:r>
              <a:rPr lang="hr-HR" sz="1600" dirty="0"/>
              <a:t> </a:t>
            </a:r>
            <a:r>
              <a:rPr lang="hr-HR" sz="1600" dirty="0" err="1"/>
              <a:t>text</a:t>
            </a:r>
            <a:r>
              <a:rPr lang="hr-HR" sz="1600" dirty="0"/>
              <a:t>, XML </a:t>
            </a:r>
            <a:r>
              <a:rPr lang="hr-HR" sz="1600" dirty="0" err="1"/>
              <a:t>files</a:t>
            </a:r>
            <a:r>
              <a:rPr lang="hr-HR" sz="1600" dirty="0"/>
              <a:t>…</a:t>
            </a:r>
          </a:p>
          <a:p>
            <a:r>
              <a:rPr lang="hr-HR" sz="2000" b="1" dirty="0" err="1">
                <a:solidFill>
                  <a:srgbClr val="1065AB"/>
                </a:solidFill>
              </a:rPr>
              <a:t>Unstructured</a:t>
            </a:r>
            <a:r>
              <a:rPr lang="hr-HR" sz="2000" b="1" dirty="0">
                <a:solidFill>
                  <a:srgbClr val="1065AB"/>
                </a:solidFill>
              </a:rPr>
              <a:t> data</a:t>
            </a:r>
          </a:p>
          <a:p>
            <a:pPr lvl="1"/>
            <a:r>
              <a:rPr lang="en-US" sz="1600" dirty="0"/>
              <a:t>typically produced by human activity and does not fit into a structured database format</a:t>
            </a:r>
            <a:r>
              <a:rPr lang="hr-HR" sz="1600" dirty="0"/>
              <a:t>.</a:t>
            </a:r>
          </a:p>
          <a:p>
            <a:pPr lvl="1"/>
            <a:r>
              <a:rPr lang="en-US" sz="1600" dirty="0"/>
              <a:t>Text documents, PDFs, blog entries, emails, pictures, and videos</a:t>
            </a:r>
            <a:endParaRPr lang="hr-HR" sz="1050" dirty="0"/>
          </a:p>
          <a:p>
            <a:endParaRPr lang="pl-PL" sz="20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EMC Education Services (2015); Person &amp; Porway (2015); McKinsey Global Institute (2011)</a:t>
            </a:r>
          </a:p>
        </p:txBody>
      </p:sp>
    </p:spTree>
    <p:extLst>
      <p:ext uri="{BB962C8B-B14F-4D97-AF65-F5344CB8AC3E}">
        <p14:creationId xmlns:p14="http://schemas.microsoft.com/office/powerpoint/2010/main" val="20827186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ea3c6b89e5b2f63f9c673131913526a4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d298d80043a1406bbee35aad13b0ff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3.xml><?xml version="1.0" encoding="utf-8"?>
<ds:datastoreItem xmlns:ds="http://schemas.openxmlformats.org/officeDocument/2006/customXml" ds:itemID="{BBAED62D-F768-48C1-A4A8-DFF90AB1C397}"/>
</file>

<file path=docProps/app.xml><?xml version="1.0" encoding="utf-8"?>
<Properties xmlns="http://schemas.openxmlformats.org/officeDocument/2006/extended-properties" xmlns:vt="http://schemas.openxmlformats.org/officeDocument/2006/docPropsVTypes">
  <TotalTime>2777</TotalTime>
  <Words>1562</Words>
  <Application>Microsoft Office PowerPoint</Application>
  <PresentationFormat>Widescreen</PresentationFormat>
  <Paragraphs>141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Tahoma</vt:lpstr>
      <vt:lpstr>Times New Roman</vt:lpstr>
      <vt:lpstr>Motyw pakietu Office</vt:lpstr>
      <vt:lpstr>Business Intelligence</vt:lpstr>
      <vt:lpstr>Agenda</vt:lpstr>
      <vt:lpstr>Benefits of data analysis</vt:lpstr>
      <vt:lpstr>DIKW pyramid</vt:lpstr>
      <vt:lpstr>DIKW pyramid</vt:lpstr>
      <vt:lpstr>Data sources and data types</vt:lpstr>
      <vt:lpstr>Types of data</vt:lpstr>
      <vt:lpstr>Data types</vt:lpstr>
      <vt:lpstr>Data types</vt:lpstr>
      <vt:lpstr>Big data</vt:lpstr>
      <vt:lpstr>Data architecture</vt:lpstr>
      <vt:lpstr>Data modeling and design</vt:lpstr>
      <vt:lpstr>Data modeling and design</vt:lpstr>
      <vt:lpstr>Types of relationships</vt:lpstr>
      <vt:lpstr>ER diagram</vt:lpstr>
      <vt:lpstr>ER diagram - example</vt:lpstr>
      <vt:lpstr>Data-driven decision making</vt:lpstr>
      <vt:lpstr>Data quality</vt:lpstr>
      <vt:lpstr>Data quality</vt:lpstr>
      <vt:lpstr>Summary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Dario Šebalj</cp:lastModifiedBy>
  <cp:revision>11</cp:revision>
  <dcterms:created xsi:type="dcterms:W3CDTF">2023-07-06T12:09:08Z</dcterms:created>
  <dcterms:modified xsi:type="dcterms:W3CDTF">2024-06-20T06:39:51Z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