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62" r:id="rId7"/>
    <p:sldId id="281" r:id="rId8"/>
    <p:sldId id="284" r:id="rId9"/>
    <p:sldId id="285" r:id="rId10"/>
    <p:sldId id="286" r:id="rId11"/>
    <p:sldId id="283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66" r:id="rId20"/>
    <p:sldId id="263" r:id="rId2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65AB"/>
    <a:srgbClr val="7F7F7F"/>
    <a:srgbClr val="AEAEAE"/>
    <a:srgbClr val="FFFFFF"/>
    <a:srgbClr val="292928"/>
    <a:srgbClr val="015BA6"/>
    <a:srgbClr val="F24D0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9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528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io Šebalj" userId="a71eced3-786e-4eb6-80ca-f62c4fda7d06" providerId="ADAL" clId="{00B05BAD-5F93-44B6-8D03-D02BDD826AB1}"/>
    <pc:docChg chg="modSld">
      <pc:chgData name="Dario Šebalj" userId="a71eced3-786e-4eb6-80ca-f62c4fda7d06" providerId="ADAL" clId="{00B05BAD-5F93-44B6-8D03-D02BDD826AB1}" dt="2025-02-27T18:41:00.399" v="171" actId="20577"/>
      <pc:docMkLst>
        <pc:docMk/>
      </pc:docMkLst>
      <pc:sldChg chg="modSp mod">
        <pc:chgData name="Dario Šebalj" userId="a71eced3-786e-4eb6-80ca-f62c4fda7d06" providerId="ADAL" clId="{00B05BAD-5F93-44B6-8D03-D02BDD826AB1}" dt="2025-02-27T18:37:05.055" v="49" actId="20577"/>
        <pc:sldMkLst>
          <pc:docMk/>
          <pc:sldMk cId="2920479427" sldId="256"/>
        </pc:sldMkLst>
        <pc:spChg chg="mod">
          <ac:chgData name="Dario Šebalj" userId="a71eced3-786e-4eb6-80ca-f62c4fda7d06" providerId="ADAL" clId="{00B05BAD-5F93-44B6-8D03-D02BDD826AB1}" dt="2025-02-27T18:36:55.850" v="21" actId="20577"/>
          <ac:spMkLst>
            <pc:docMk/>
            <pc:sldMk cId="2920479427" sldId="256"/>
            <ac:spMk id="2" creationId="{EB42DF12-B99A-B28D-4CDB-00731913E04F}"/>
          </ac:spMkLst>
        </pc:spChg>
        <pc:spChg chg="mod">
          <ac:chgData name="Dario Šebalj" userId="a71eced3-786e-4eb6-80ca-f62c4fda7d06" providerId="ADAL" clId="{00B05BAD-5F93-44B6-8D03-D02BDD826AB1}" dt="2025-02-27T18:37:00.986" v="39" actId="20577"/>
          <ac:spMkLst>
            <pc:docMk/>
            <pc:sldMk cId="2920479427" sldId="256"/>
            <ac:spMk id="8" creationId="{19348FEB-0D15-F9D5-CC56-88E3DC56F6F1}"/>
          </ac:spMkLst>
        </pc:spChg>
        <pc:spChg chg="mod">
          <ac:chgData name="Dario Šebalj" userId="a71eced3-786e-4eb6-80ca-f62c4fda7d06" providerId="ADAL" clId="{00B05BAD-5F93-44B6-8D03-D02BDD826AB1}" dt="2025-02-27T18:37:05.055" v="49" actId="20577"/>
          <ac:spMkLst>
            <pc:docMk/>
            <pc:sldMk cId="2920479427" sldId="256"/>
            <ac:spMk id="9" creationId="{EE4E65C5-835A-F284-C071-E322E9120233}"/>
          </ac:spMkLst>
        </pc:spChg>
      </pc:sldChg>
      <pc:sldChg chg="modSp mod">
        <pc:chgData name="Dario Šebalj" userId="a71eced3-786e-4eb6-80ca-f62c4fda7d06" providerId="ADAL" clId="{00B05BAD-5F93-44B6-8D03-D02BDD826AB1}" dt="2025-02-27T18:37:35.023" v="81"/>
        <pc:sldMkLst>
          <pc:docMk/>
          <pc:sldMk cId="1952772968" sldId="262"/>
        </pc:sldMkLst>
        <pc:spChg chg="mod">
          <ac:chgData name="Dario Šebalj" userId="a71eced3-786e-4eb6-80ca-f62c4fda7d06" providerId="ADAL" clId="{00B05BAD-5F93-44B6-8D03-D02BDD826AB1}" dt="2025-02-27T18:37:28.015" v="80" actId="20577"/>
          <ac:spMkLst>
            <pc:docMk/>
            <pc:sldMk cId="1952772968" sldId="262"/>
            <ac:spMk id="4" creationId="{1B53A616-BC45-7003-D00A-64BD15781752}"/>
          </ac:spMkLst>
        </pc:spChg>
        <pc:spChg chg="mod">
          <ac:chgData name="Dario Šebalj" userId="a71eced3-786e-4eb6-80ca-f62c4fda7d06" providerId="ADAL" clId="{00B05BAD-5F93-44B6-8D03-D02BDD826AB1}" dt="2025-02-27T18:37:35.023" v="81"/>
          <ac:spMkLst>
            <pc:docMk/>
            <pc:sldMk cId="1952772968" sldId="262"/>
            <ac:spMk id="5" creationId="{08B1E3E4-9C4A-4CF8-DBD2-8A61BD597723}"/>
          </ac:spMkLst>
        </pc:spChg>
      </pc:sldChg>
      <pc:sldChg chg="modSp mod">
        <pc:chgData name="Dario Šebalj" userId="a71eced3-786e-4eb6-80ca-f62c4fda7d06" providerId="ADAL" clId="{00B05BAD-5F93-44B6-8D03-D02BDD826AB1}" dt="2025-02-27T18:41:00.399" v="171" actId="20577"/>
        <pc:sldMkLst>
          <pc:docMk/>
          <pc:sldMk cId="4020019421" sldId="263"/>
        </pc:sldMkLst>
        <pc:spChg chg="mod">
          <ac:chgData name="Dario Šebalj" userId="a71eced3-786e-4eb6-80ca-f62c4fda7d06" providerId="ADAL" clId="{00B05BAD-5F93-44B6-8D03-D02BDD826AB1}" dt="2025-02-27T18:41:00.399" v="171" actId="20577"/>
          <ac:spMkLst>
            <pc:docMk/>
            <pc:sldMk cId="4020019421" sldId="263"/>
            <ac:spMk id="3" creationId="{5736179A-2A6B-1BB5-3527-A969A8C3E86B}"/>
          </ac:spMkLst>
        </pc:spChg>
      </pc:sldChg>
      <pc:sldChg chg="modSp mod">
        <pc:chgData name="Dario Šebalj" userId="a71eced3-786e-4eb6-80ca-f62c4fda7d06" providerId="ADAL" clId="{00B05BAD-5F93-44B6-8D03-D02BDD826AB1}" dt="2025-02-27T18:37:20.376" v="59"/>
        <pc:sldMkLst>
          <pc:docMk/>
          <pc:sldMk cId="1254930911" sldId="264"/>
        </pc:sldMkLst>
        <pc:spChg chg="mod">
          <ac:chgData name="Dario Šebalj" userId="a71eced3-786e-4eb6-80ca-f62c4fda7d06" providerId="ADAL" clId="{00B05BAD-5F93-44B6-8D03-D02BDD826AB1}" dt="2025-02-27T18:37:11.478" v="56" actId="20577"/>
          <ac:spMkLst>
            <pc:docMk/>
            <pc:sldMk cId="1254930911" sldId="264"/>
            <ac:spMk id="7" creationId="{0CB6B79D-13A1-418A-3CD7-076077286145}"/>
          </ac:spMkLst>
        </pc:spChg>
        <pc:spChg chg="mod">
          <ac:chgData name="Dario Šebalj" userId="a71eced3-786e-4eb6-80ca-f62c4fda7d06" providerId="ADAL" clId="{00B05BAD-5F93-44B6-8D03-D02BDD826AB1}" dt="2025-02-27T18:37:20.376" v="59"/>
          <ac:spMkLst>
            <pc:docMk/>
            <pc:sldMk cId="1254930911" sldId="264"/>
            <ac:spMk id="8" creationId="{BA68647D-8959-AECA-FF1C-384AA40B609E}"/>
          </ac:spMkLst>
        </pc:spChg>
      </pc:sldChg>
      <pc:sldChg chg="modSp mod">
        <pc:chgData name="Dario Šebalj" userId="a71eced3-786e-4eb6-80ca-f62c4fda7d06" providerId="ADAL" clId="{00B05BAD-5F93-44B6-8D03-D02BDD826AB1}" dt="2025-02-27T18:40:52.559" v="156"/>
        <pc:sldMkLst>
          <pc:docMk/>
          <pc:sldMk cId="3298298427" sldId="266"/>
        </pc:sldMkLst>
        <pc:spChg chg="mod">
          <ac:chgData name="Dario Šebalj" userId="a71eced3-786e-4eb6-80ca-f62c4fda7d06" providerId="ADAL" clId="{00B05BAD-5F93-44B6-8D03-D02BDD826AB1}" dt="2025-02-27T18:40:46.761" v="155" actId="20577"/>
          <ac:spMkLst>
            <pc:docMk/>
            <pc:sldMk cId="3298298427" sldId="266"/>
            <ac:spMk id="7" creationId="{0CB6B79D-13A1-418A-3CD7-076077286145}"/>
          </ac:spMkLst>
        </pc:spChg>
        <pc:spChg chg="mod">
          <ac:chgData name="Dario Šebalj" userId="a71eced3-786e-4eb6-80ca-f62c4fda7d06" providerId="ADAL" clId="{00B05BAD-5F93-44B6-8D03-D02BDD826AB1}" dt="2025-02-27T18:40:52.559" v="156"/>
          <ac:spMkLst>
            <pc:docMk/>
            <pc:sldMk cId="3298298427" sldId="266"/>
            <ac:spMk id="8" creationId="{BA68647D-8959-AECA-FF1C-384AA40B609E}"/>
          </ac:spMkLst>
        </pc:spChg>
      </pc:sldChg>
      <pc:sldChg chg="modSp mod">
        <pc:chgData name="Dario Šebalj" userId="a71eced3-786e-4eb6-80ca-f62c4fda7d06" providerId="ADAL" clId="{00B05BAD-5F93-44B6-8D03-D02BDD826AB1}" dt="2025-02-27T18:37:55.250" v="103"/>
        <pc:sldMkLst>
          <pc:docMk/>
          <pc:sldMk cId="1021420716" sldId="281"/>
        </pc:sldMkLst>
        <pc:spChg chg="mod">
          <ac:chgData name="Dario Šebalj" userId="a71eced3-786e-4eb6-80ca-f62c4fda7d06" providerId="ADAL" clId="{00B05BAD-5F93-44B6-8D03-D02BDD826AB1}" dt="2025-02-27T18:37:55.250" v="103"/>
          <ac:spMkLst>
            <pc:docMk/>
            <pc:sldMk cId="1021420716" sldId="281"/>
            <ac:spMk id="3" creationId="{00000000-0000-0000-0000-000000000000}"/>
          </ac:spMkLst>
        </pc:spChg>
        <pc:spChg chg="mod">
          <ac:chgData name="Dario Šebalj" userId="a71eced3-786e-4eb6-80ca-f62c4fda7d06" providerId="ADAL" clId="{00B05BAD-5F93-44B6-8D03-D02BDD826AB1}" dt="2025-02-27T18:37:44.119" v="102" actId="20577"/>
          <ac:spMkLst>
            <pc:docMk/>
            <pc:sldMk cId="1021420716" sldId="281"/>
            <ac:spMk id="4" creationId="{1B53A616-BC45-7003-D00A-64BD15781752}"/>
          </ac:spMkLst>
        </pc:spChg>
      </pc:sldChg>
      <pc:sldChg chg="modSp mod">
        <pc:chgData name="Dario Šebalj" userId="a71eced3-786e-4eb6-80ca-f62c4fda7d06" providerId="ADAL" clId="{00B05BAD-5F93-44B6-8D03-D02BDD826AB1}" dt="2025-02-27T18:39:05.880" v="133"/>
        <pc:sldMkLst>
          <pc:docMk/>
          <pc:sldMk cId="1230425581" sldId="283"/>
        </pc:sldMkLst>
        <pc:spChg chg="mod">
          <ac:chgData name="Dario Šebalj" userId="a71eced3-786e-4eb6-80ca-f62c4fda7d06" providerId="ADAL" clId="{00B05BAD-5F93-44B6-8D03-D02BDD826AB1}" dt="2025-02-27T18:38:58.789" v="132"/>
          <ac:spMkLst>
            <pc:docMk/>
            <pc:sldMk cId="1230425581" sldId="283"/>
            <ac:spMk id="4" creationId="{1B53A616-BC45-7003-D00A-64BD15781752}"/>
          </ac:spMkLst>
        </pc:spChg>
        <pc:spChg chg="mod">
          <ac:chgData name="Dario Šebalj" userId="a71eced3-786e-4eb6-80ca-f62c4fda7d06" providerId="ADAL" clId="{00B05BAD-5F93-44B6-8D03-D02BDD826AB1}" dt="2025-02-27T18:39:05.880" v="133"/>
          <ac:spMkLst>
            <pc:docMk/>
            <pc:sldMk cId="1230425581" sldId="283"/>
            <ac:spMk id="7" creationId="{08B1E3E4-9C4A-4CF8-DBD2-8A61BD597723}"/>
          </ac:spMkLst>
        </pc:spChg>
      </pc:sldChg>
      <pc:sldChg chg="modSp mod">
        <pc:chgData name="Dario Šebalj" userId="a71eced3-786e-4eb6-80ca-f62c4fda7d06" providerId="ADAL" clId="{00B05BAD-5F93-44B6-8D03-D02BDD826AB1}" dt="2025-02-27T18:38:11.857" v="105"/>
        <pc:sldMkLst>
          <pc:docMk/>
          <pc:sldMk cId="3549849075" sldId="284"/>
        </pc:sldMkLst>
        <pc:spChg chg="mod">
          <ac:chgData name="Dario Šebalj" userId="a71eced3-786e-4eb6-80ca-f62c4fda7d06" providerId="ADAL" clId="{00B05BAD-5F93-44B6-8D03-D02BDD826AB1}" dt="2025-02-27T18:38:05.906" v="104"/>
          <ac:spMkLst>
            <pc:docMk/>
            <pc:sldMk cId="3549849075" sldId="284"/>
            <ac:spMk id="4" creationId="{1B53A616-BC45-7003-D00A-64BD15781752}"/>
          </ac:spMkLst>
        </pc:spChg>
        <pc:spChg chg="mod">
          <ac:chgData name="Dario Šebalj" userId="a71eced3-786e-4eb6-80ca-f62c4fda7d06" providerId="ADAL" clId="{00B05BAD-5F93-44B6-8D03-D02BDD826AB1}" dt="2025-02-27T18:38:11.857" v="105"/>
          <ac:spMkLst>
            <pc:docMk/>
            <pc:sldMk cId="3549849075" sldId="284"/>
            <ac:spMk id="5" creationId="{08B1E3E4-9C4A-4CF8-DBD2-8A61BD597723}"/>
          </ac:spMkLst>
        </pc:spChg>
      </pc:sldChg>
      <pc:sldChg chg="modSp mod">
        <pc:chgData name="Dario Šebalj" userId="a71eced3-786e-4eb6-80ca-f62c4fda7d06" providerId="ADAL" clId="{00B05BAD-5F93-44B6-8D03-D02BDD826AB1}" dt="2025-02-27T18:38:38.839" v="129" actId="20577"/>
        <pc:sldMkLst>
          <pc:docMk/>
          <pc:sldMk cId="2034886605" sldId="285"/>
        </pc:sldMkLst>
        <pc:spChg chg="mod">
          <ac:chgData name="Dario Šebalj" userId="a71eced3-786e-4eb6-80ca-f62c4fda7d06" providerId="ADAL" clId="{00B05BAD-5F93-44B6-8D03-D02BDD826AB1}" dt="2025-02-27T18:38:26.959" v="109" actId="20577"/>
          <ac:spMkLst>
            <pc:docMk/>
            <pc:sldMk cId="2034886605" sldId="285"/>
            <ac:spMk id="4" creationId="{1B53A616-BC45-7003-D00A-64BD15781752}"/>
          </ac:spMkLst>
        </pc:spChg>
        <pc:spChg chg="mod">
          <ac:chgData name="Dario Šebalj" userId="a71eced3-786e-4eb6-80ca-f62c4fda7d06" providerId="ADAL" clId="{00B05BAD-5F93-44B6-8D03-D02BDD826AB1}" dt="2025-02-27T18:38:38.839" v="129" actId="20577"/>
          <ac:spMkLst>
            <pc:docMk/>
            <pc:sldMk cId="2034886605" sldId="285"/>
            <ac:spMk id="7" creationId="{00000000-0000-0000-0000-000000000000}"/>
          </ac:spMkLst>
        </pc:spChg>
      </pc:sldChg>
      <pc:sldChg chg="modSp mod">
        <pc:chgData name="Dario Šebalj" userId="a71eced3-786e-4eb6-80ca-f62c4fda7d06" providerId="ADAL" clId="{00B05BAD-5F93-44B6-8D03-D02BDD826AB1}" dt="2025-02-27T18:38:53.607" v="131"/>
        <pc:sldMkLst>
          <pc:docMk/>
          <pc:sldMk cId="3938375118" sldId="286"/>
        </pc:sldMkLst>
        <pc:spChg chg="mod">
          <ac:chgData name="Dario Šebalj" userId="a71eced3-786e-4eb6-80ca-f62c4fda7d06" providerId="ADAL" clId="{00B05BAD-5F93-44B6-8D03-D02BDD826AB1}" dt="2025-02-27T18:38:47.125" v="130"/>
          <ac:spMkLst>
            <pc:docMk/>
            <pc:sldMk cId="3938375118" sldId="286"/>
            <ac:spMk id="4" creationId="{1B53A616-BC45-7003-D00A-64BD15781752}"/>
          </ac:spMkLst>
        </pc:spChg>
        <pc:spChg chg="mod">
          <ac:chgData name="Dario Šebalj" userId="a71eced3-786e-4eb6-80ca-f62c4fda7d06" providerId="ADAL" clId="{00B05BAD-5F93-44B6-8D03-D02BDD826AB1}" dt="2025-02-27T18:38:53.607" v="131"/>
          <ac:spMkLst>
            <pc:docMk/>
            <pc:sldMk cId="3938375118" sldId="286"/>
            <ac:spMk id="5" creationId="{08B1E3E4-9C4A-4CF8-DBD2-8A61BD597723}"/>
          </ac:spMkLst>
        </pc:spChg>
      </pc:sldChg>
      <pc:sldChg chg="modSp mod">
        <pc:chgData name="Dario Šebalj" userId="a71eced3-786e-4eb6-80ca-f62c4fda7d06" providerId="ADAL" clId="{00B05BAD-5F93-44B6-8D03-D02BDD826AB1}" dt="2025-02-27T18:39:16.635" v="135"/>
        <pc:sldMkLst>
          <pc:docMk/>
          <pc:sldMk cId="3388013383" sldId="287"/>
        </pc:sldMkLst>
        <pc:spChg chg="mod">
          <ac:chgData name="Dario Šebalj" userId="a71eced3-786e-4eb6-80ca-f62c4fda7d06" providerId="ADAL" clId="{00B05BAD-5F93-44B6-8D03-D02BDD826AB1}" dt="2025-02-27T18:39:11.796" v="134"/>
          <ac:spMkLst>
            <pc:docMk/>
            <pc:sldMk cId="3388013383" sldId="287"/>
            <ac:spMk id="4" creationId="{1B53A616-BC45-7003-D00A-64BD15781752}"/>
          </ac:spMkLst>
        </pc:spChg>
        <pc:spChg chg="mod">
          <ac:chgData name="Dario Šebalj" userId="a71eced3-786e-4eb6-80ca-f62c4fda7d06" providerId="ADAL" clId="{00B05BAD-5F93-44B6-8D03-D02BDD826AB1}" dt="2025-02-27T18:39:16.635" v="135"/>
          <ac:spMkLst>
            <pc:docMk/>
            <pc:sldMk cId="3388013383" sldId="287"/>
            <ac:spMk id="5" creationId="{08B1E3E4-9C4A-4CF8-DBD2-8A61BD597723}"/>
          </ac:spMkLst>
        </pc:spChg>
      </pc:sldChg>
      <pc:sldChg chg="modSp mod">
        <pc:chgData name="Dario Šebalj" userId="a71eced3-786e-4eb6-80ca-f62c4fda7d06" providerId="ADAL" clId="{00B05BAD-5F93-44B6-8D03-D02BDD826AB1}" dt="2025-02-27T18:39:35.572" v="137"/>
        <pc:sldMkLst>
          <pc:docMk/>
          <pc:sldMk cId="501735244" sldId="288"/>
        </pc:sldMkLst>
        <pc:spChg chg="mod">
          <ac:chgData name="Dario Šebalj" userId="a71eced3-786e-4eb6-80ca-f62c4fda7d06" providerId="ADAL" clId="{00B05BAD-5F93-44B6-8D03-D02BDD826AB1}" dt="2025-02-27T18:39:35.572" v="137"/>
          <ac:spMkLst>
            <pc:docMk/>
            <pc:sldMk cId="501735244" sldId="288"/>
            <ac:spMk id="3" creationId="{00000000-0000-0000-0000-000000000000}"/>
          </ac:spMkLst>
        </pc:spChg>
        <pc:spChg chg="mod">
          <ac:chgData name="Dario Šebalj" userId="a71eced3-786e-4eb6-80ca-f62c4fda7d06" providerId="ADAL" clId="{00B05BAD-5F93-44B6-8D03-D02BDD826AB1}" dt="2025-02-27T18:39:26.258" v="136"/>
          <ac:spMkLst>
            <pc:docMk/>
            <pc:sldMk cId="501735244" sldId="288"/>
            <ac:spMk id="4" creationId="{1B53A616-BC45-7003-D00A-64BD15781752}"/>
          </ac:spMkLst>
        </pc:spChg>
      </pc:sldChg>
      <pc:sldChg chg="modSp mod">
        <pc:chgData name="Dario Šebalj" userId="a71eced3-786e-4eb6-80ca-f62c4fda7d06" providerId="ADAL" clId="{00B05BAD-5F93-44B6-8D03-D02BDD826AB1}" dt="2025-02-27T18:39:50.244" v="139"/>
        <pc:sldMkLst>
          <pc:docMk/>
          <pc:sldMk cId="3470976159" sldId="289"/>
        </pc:sldMkLst>
        <pc:spChg chg="mod">
          <ac:chgData name="Dario Šebalj" userId="a71eced3-786e-4eb6-80ca-f62c4fda7d06" providerId="ADAL" clId="{00B05BAD-5F93-44B6-8D03-D02BDD826AB1}" dt="2025-02-27T18:39:43.965" v="138"/>
          <ac:spMkLst>
            <pc:docMk/>
            <pc:sldMk cId="3470976159" sldId="289"/>
            <ac:spMk id="4" creationId="{1B53A616-BC45-7003-D00A-64BD15781752}"/>
          </ac:spMkLst>
        </pc:spChg>
        <pc:spChg chg="mod">
          <ac:chgData name="Dario Šebalj" userId="a71eced3-786e-4eb6-80ca-f62c4fda7d06" providerId="ADAL" clId="{00B05BAD-5F93-44B6-8D03-D02BDD826AB1}" dt="2025-02-27T18:39:50.244" v="139"/>
          <ac:spMkLst>
            <pc:docMk/>
            <pc:sldMk cId="3470976159" sldId="289"/>
            <ac:spMk id="5" creationId="{08B1E3E4-9C4A-4CF8-DBD2-8A61BD597723}"/>
          </ac:spMkLst>
        </pc:spChg>
      </pc:sldChg>
      <pc:sldChg chg="modSp mod">
        <pc:chgData name="Dario Šebalj" userId="a71eced3-786e-4eb6-80ca-f62c4fda7d06" providerId="ADAL" clId="{00B05BAD-5F93-44B6-8D03-D02BDD826AB1}" dt="2025-02-27T18:39:59.809" v="141"/>
        <pc:sldMkLst>
          <pc:docMk/>
          <pc:sldMk cId="2750502261" sldId="290"/>
        </pc:sldMkLst>
        <pc:spChg chg="mod">
          <ac:chgData name="Dario Šebalj" userId="a71eced3-786e-4eb6-80ca-f62c4fda7d06" providerId="ADAL" clId="{00B05BAD-5F93-44B6-8D03-D02BDD826AB1}" dt="2025-02-27T18:39:54.550" v="140"/>
          <ac:spMkLst>
            <pc:docMk/>
            <pc:sldMk cId="2750502261" sldId="290"/>
            <ac:spMk id="4" creationId="{1B53A616-BC45-7003-D00A-64BD15781752}"/>
          </ac:spMkLst>
        </pc:spChg>
        <pc:spChg chg="mod">
          <ac:chgData name="Dario Šebalj" userId="a71eced3-786e-4eb6-80ca-f62c4fda7d06" providerId="ADAL" clId="{00B05BAD-5F93-44B6-8D03-D02BDD826AB1}" dt="2025-02-27T18:39:59.809" v="141"/>
          <ac:spMkLst>
            <pc:docMk/>
            <pc:sldMk cId="2750502261" sldId="290"/>
            <ac:spMk id="5" creationId="{08B1E3E4-9C4A-4CF8-DBD2-8A61BD597723}"/>
          </ac:spMkLst>
        </pc:spChg>
      </pc:sldChg>
      <pc:sldChg chg="modSp mod">
        <pc:chgData name="Dario Šebalj" userId="a71eced3-786e-4eb6-80ca-f62c4fda7d06" providerId="ADAL" clId="{00B05BAD-5F93-44B6-8D03-D02BDD826AB1}" dt="2025-02-27T18:40:09.920" v="142"/>
        <pc:sldMkLst>
          <pc:docMk/>
          <pc:sldMk cId="3506908945" sldId="291"/>
        </pc:sldMkLst>
        <pc:spChg chg="mod">
          <ac:chgData name="Dario Šebalj" userId="a71eced3-786e-4eb6-80ca-f62c4fda7d06" providerId="ADAL" clId="{00B05BAD-5F93-44B6-8D03-D02BDD826AB1}" dt="2025-02-27T18:40:09.920" v="142"/>
          <ac:spMkLst>
            <pc:docMk/>
            <pc:sldMk cId="3506908945" sldId="291"/>
            <ac:spMk id="4" creationId="{1B53A616-BC45-7003-D00A-64BD15781752}"/>
          </ac:spMkLst>
        </pc:spChg>
      </pc:sldChg>
      <pc:sldChg chg="modSp mod">
        <pc:chgData name="Dario Šebalj" userId="a71eced3-786e-4eb6-80ca-f62c4fda7d06" providerId="ADAL" clId="{00B05BAD-5F93-44B6-8D03-D02BDD826AB1}" dt="2025-02-27T18:40:33.834" v="147" actId="20577"/>
        <pc:sldMkLst>
          <pc:docMk/>
          <pc:sldMk cId="991268595" sldId="292"/>
        </pc:sldMkLst>
        <pc:spChg chg="mod">
          <ac:chgData name="Dario Šebalj" userId="a71eced3-786e-4eb6-80ca-f62c4fda7d06" providerId="ADAL" clId="{00B05BAD-5F93-44B6-8D03-D02BDD826AB1}" dt="2025-02-27T18:40:33.834" v="147" actId="20577"/>
          <ac:spMkLst>
            <pc:docMk/>
            <pc:sldMk cId="991268595" sldId="292"/>
            <ac:spMk id="3" creationId="{00000000-0000-0000-0000-000000000000}"/>
          </ac:spMkLst>
        </pc:spChg>
        <pc:spChg chg="mod">
          <ac:chgData name="Dario Šebalj" userId="a71eced3-786e-4eb6-80ca-f62c4fda7d06" providerId="ADAL" clId="{00B05BAD-5F93-44B6-8D03-D02BDD826AB1}" dt="2025-02-27T18:40:16.810" v="143"/>
          <ac:spMkLst>
            <pc:docMk/>
            <pc:sldMk cId="991268595" sldId="292"/>
            <ac:spMk id="4" creationId="{1B53A616-BC45-7003-D00A-64BD15781752}"/>
          </ac:spMkLst>
        </pc:spChg>
      </pc:sldChg>
      <pc:sldChg chg="modSp mod">
        <pc:chgData name="Dario Šebalj" userId="a71eced3-786e-4eb6-80ca-f62c4fda7d06" providerId="ADAL" clId="{00B05BAD-5F93-44B6-8D03-D02BDD826AB1}" dt="2025-02-27T18:40:41.498" v="148"/>
        <pc:sldMkLst>
          <pc:docMk/>
          <pc:sldMk cId="3124027922" sldId="293"/>
        </pc:sldMkLst>
        <pc:spChg chg="mod">
          <ac:chgData name="Dario Šebalj" userId="a71eced3-786e-4eb6-80ca-f62c4fda7d06" providerId="ADAL" clId="{00B05BAD-5F93-44B6-8D03-D02BDD826AB1}" dt="2025-02-27T18:40:41.498" v="148"/>
          <ac:spMkLst>
            <pc:docMk/>
            <pc:sldMk cId="3124027922" sldId="293"/>
            <ac:spMk id="4" creationId="{1B53A616-BC45-7003-D00A-64BD15781752}"/>
          </ac:spMkLst>
        </pc:spChg>
      </pc:sldChg>
    </pc:docChg>
  </pc:docChgLst>
  <pc:docChgLst>
    <pc:chgData name="Dario Šebalj" userId="a71eced3-786e-4eb6-80ca-f62c4fda7d06" providerId="ADAL" clId="{7F8B9E8A-2484-4D9E-8F4A-F3658B108928}"/>
    <pc:docChg chg="undo custSel addSld delSld modSld sldOrd">
      <pc:chgData name="Dario Šebalj" userId="a71eced3-786e-4eb6-80ca-f62c4fda7d06" providerId="ADAL" clId="{7F8B9E8A-2484-4D9E-8F4A-F3658B108928}" dt="2023-11-15T12:10:08.203" v="1848" actId="27636"/>
      <pc:docMkLst>
        <pc:docMk/>
      </pc:docMkLst>
      <pc:sldChg chg="modSp mod">
        <pc:chgData name="Dario Šebalj" userId="a71eced3-786e-4eb6-80ca-f62c4fda7d06" providerId="ADAL" clId="{7F8B9E8A-2484-4D9E-8F4A-F3658B108928}" dt="2023-11-15T08:30:26.285" v="68" actId="20577"/>
        <pc:sldMkLst>
          <pc:docMk/>
          <pc:sldMk cId="2920479427" sldId="256"/>
        </pc:sldMkLst>
      </pc:sldChg>
      <pc:sldChg chg="addSp delSp modSp mod ord">
        <pc:chgData name="Dario Šebalj" userId="a71eced3-786e-4eb6-80ca-f62c4fda7d06" providerId="ADAL" clId="{7F8B9E8A-2484-4D9E-8F4A-F3658B108928}" dt="2023-11-15T08:43:28.768" v="865" actId="20577"/>
        <pc:sldMkLst>
          <pc:docMk/>
          <pc:sldMk cId="2863694609" sldId="261"/>
        </pc:sldMkLst>
      </pc:sldChg>
      <pc:sldChg chg="delSp modSp mod ord">
        <pc:chgData name="Dario Šebalj" userId="a71eced3-786e-4eb6-80ca-f62c4fda7d06" providerId="ADAL" clId="{7F8B9E8A-2484-4D9E-8F4A-F3658B108928}" dt="2023-11-15T08:34:54.043" v="373" actId="478"/>
        <pc:sldMkLst>
          <pc:docMk/>
          <pc:sldMk cId="1952772968" sldId="262"/>
        </pc:sldMkLst>
      </pc:sldChg>
      <pc:sldChg chg="modSp mod">
        <pc:chgData name="Dario Šebalj" userId="a71eced3-786e-4eb6-80ca-f62c4fda7d06" providerId="ADAL" clId="{7F8B9E8A-2484-4D9E-8F4A-F3658B108928}" dt="2023-11-15T08:31:36.410" v="207" actId="20577"/>
        <pc:sldMkLst>
          <pc:docMk/>
          <pc:sldMk cId="1254930911" sldId="264"/>
        </pc:sldMkLst>
      </pc:sldChg>
      <pc:sldChg chg="modSp mod">
        <pc:chgData name="Dario Šebalj" userId="a71eced3-786e-4eb6-80ca-f62c4fda7d06" providerId="ADAL" clId="{7F8B9E8A-2484-4D9E-8F4A-F3658B108928}" dt="2023-11-15T12:09:15.971" v="1834" actId="14100"/>
        <pc:sldMkLst>
          <pc:docMk/>
          <pc:sldMk cId="3298298427" sldId="266"/>
        </pc:sldMkLst>
      </pc:sldChg>
      <pc:sldChg chg="modSp add mod ord">
        <pc:chgData name="Dario Šebalj" userId="a71eced3-786e-4eb6-80ca-f62c4fda7d06" providerId="ADAL" clId="{7F8B9E8A-2484-4D9E-8F4A-F3658B108928}" dt="2023-11-15T12:10:08.203" v="1848" actId="27636"/>
        <pc:sldMkLst>
          <pc:docMk/>
          <pc:sldMk cId="2749841692" sldId="267"/>
        </pc:sldMkLst>
      </pc:sldChg>
      <pc:sldChg chg="addSp delSp modSp add mod ord">
        <pc:chgData name="Dario Šebalj" userId="a71eced3-786e-4eb6-80ca-f62c4fda7d06" providerId="ADAL" clId="{7F8B9E8A-2484-4D9E-8F4A-F3658B108928}" dt="2023-11-15T08:35:51.337" v="410"/>
        <pc:sldMkLst>
          <pc:docMk/>
          <pc:sldMk cId="113690816" sldId="268"/>
        </pc:sldMkLst>
      </pc:sldChg>
      <pc:sldChg chg="add del">
        <pc:chgData name="Dario Šebalj" userId="a71eced3-786e-4eb6-80ca-f62c4fda7d06" providerId="ADAL" clId="{7F8B9E8A-2484-4D9E-8F4A-F3658B108928}" dt="2023-11-15T12:01:59.340" v="1688" actId="47"/>
        <pc:sldMkLst>
          <pc:docMk/>
          <pc:sldMk cId="4043668424" sldId="269"/>
        </pc:sldMkLst>
      </pc:sldChg>
      <pc:sldChg chg="modSp add mod ord">
        <pc:chgData name="Dario Šebalj" userId="a71eced3-786e-4eb6-80ca-f62c4fda7d06" providerId="ADAL" clId="{7F8B9E8A-2484-4D9E-8F4A-F3658B108928}" dt="2023-11-15T12:10:01.174" v="1846" actId="403"/>
        <pc:sldMkLst>
          <pc:docMk/>
          <pc:sldMk cId="1088948264" sldId="270"/>
        </pc:sldMkLst>
      </pc:sldChg>
      <pc:sldChg chg="add del">
        <pc:chgData name="Dario Šebalj" userId="a71eced3-786e-4eb6-80ca-f62c4fda7d06" providerId="ADAL" clId="{7F8B9E8A-2484-4D9E-8F4A-F3658B108928}" dt="2023-11-15T12:01:57.332" v="1687" actId="47"/>
        <pc:sldMkLst>
          <pc:docMk/>
          <pc:sldMk cId="1920928991" sldId="271"/>
        </pc:sldMkLst>
      </pc:sldChg>
      <pc:sldChg chg="modSp add mod ord">
        <pc:chgData name="Dario Šebalj" userId="a71eced3-786e-4eb6-80ca-f62c4fda7d06" providerId="ADAL" clId="{7F8B9E8A-2484-4D9E-8F4A-F3658B108928}" dt="2023-11-15T08:51:21.176" v="1015" actId="20577"/>
        <pc:sldMkLst>
          <pc:docMk/>
          <pc:sldMk cId="353431143" sldId="272"/>
        </pc:sldMkLst>
      </pc:sldChg>
      <pc:sldChg chg="modSp add mod">
        <pc:chgData name="Dario Šebalj" userId="a71eced3-786e-4eb6-80ca-f62c4fda7d06" providerId="ADAL" clId="{7F8B9E8A-2484-4D9E-8F4A-F3658B108928}" dt="2023-11-15T12:09:48.019" v="1844" actId="207"/>
        <pc:sldMkLst>
          <pc:docMk/>
          <pc:sldMk cId="890883010" sldId="273"/>
        </pc:sldMkLst>
      </pc:sldChg>
      <pc:sldChg chg="addSp modSp add mod ord">
        <pc:chgData name="Dario Šebalj" userId="a71eced3-786e-4eb6-80ca-f62c4fda7d06" providerId="ADAL" clId="{7F8B9E8A-2484-4D9E-8F4A-F3658B108928}" dt="2023-11-15T12:09:42.309" v="1841" actId="207"/>
        <pc:sldMkLst>
          <pc:docMk/>
          <pc:sldMk cId="603866943" sldId="274"/>
        </pc:sldMkLst>
      </pc:sldChg>
      <pc:sldChg chg="delSp modSp add mod">
        <pc:chgData name="Dario Šebalj" userId="a71eced3-786e-4eb6-80ca-f62c4fda7d06" providerId="ADAL" clId="{7F8B9E8A-2484-4D9E-8F4A-F3658B108928}" dt="2023-11-15T11:57:53.700" v="1446" actId="207"/>
        <pc:sldMkLst>
          <pc:docMk/>
          <pc:sldMk cId="3327966016" sldId="275"/>
        </pc:sldMkLst>
      </pc:sldChg>
      <pc:sldChg chg="addSp delSp modSp add mod">
        <pc:chgData name="Dario Šebalj" userId="a71eced3-786e-4eb6-80ca-f62c4fda7d06" providerId="ADAL" clId="{7F8B9E8A-2484-4D9E-8F4A-F3658B108928}" dt="2023-11-15T08:58:27.411" v="1240" actId="20577"/>
        <pc:sldMkLst>
          <pc:docMk/>
          <pc:sldMk cId="926587062" sldId="276"/>
        </pc:sldMkLst>
      </pc:sldChg>
      <pc:sldChg chg="addSp delSp modSp add mod ord">
        <pc:chgData name="Dario Šebalj" userId="a71eced3-786e-4eb6-80ca-f62c4fda7d06" providerId="ADAL" clId="{7F8B9E8A-2484-4D9E-8F4A-F3658B108928}" dt="2023-11-15T11:58:18.300" v="1466" actId="1076"/>
        <pc:sldMkLst>
          <pc:docMk/>
          <pc:sldMk cId="844182128" sldId="277"/>
        </pc:sldMkLst>
      </pc:sldChg>
      <pc:sldChg chg="modSp add mod ord">
        <pc:chgData name="Dario Šebalj" userId="a71eced3-786e-4eb6-80ca-f62c4fda7d06" providerId="ADAL" clId="{7F8B9E8A-2484-4D9E-8F4A-F3658B108928}" dt="2023-11-15T11:58:01.064" v="1449" actId="20577"/>
        <pc:sldMkLst>
          <pc:docMk/>
          <pc:sldMk cId="1935663326" sldId="278"/>
        </pc:sldMkLst>
      </pc:sldChg>
      <pc:sldChg chg="modSp add mod ord">
        <pc:chgData name="Dario Šebalj" userId="a71eced3-786e-4eb6-80ca-f62c4fda7d06" providerId="ADAL" clId="{7F8B9E8A-2484-4D9E-8F4A-F3658B108928}" dt="2023-11-15T12:09:27.635" v="1838" actId="20577"/>
        <pc:sldMkLst>
          <pc:docMk/>
          <pc:sldMk cId="2690682958" sldId="279"/>
        </pc:sldMkLst>
      </pc:sldChg>
      <pc:sldChg chg="delSp modSp add mod">
        <pc:chgData name="Dario Šebalj" userId="a71eced3-786e-4eb6-80ca-f62c4fda7d06" providerId="ADAL" clId="{7F8B9E8A-2484-4D9E-8F4A-F3658B108928}" dt="2023-11-15T12:09:23.535" v="1835" actId="20577"/>
        <pc:sldMkLst>
          <pc:docMk/>
          <pc:sldMk cId="821778306" sldId="280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5B4C51FD-5995-4709-769B-AF16D6EB69F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03548563-5015-2CA8-F61D-1101F2E5088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AF5DBE5F-E910-791D-7E65-F471D32292F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D9A76B6F-582B-1BF1-1999-B021F5DE44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E3FED6E7-0302-CCE5-9FC1-77D8D9CA6AB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14239" y="6159042"/>
            <a:ext cx="3590855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A1CFD1AA-490A-2DEF-96E8-48A6252146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3641" y="6176963"/>
            <a:ext cx="644058" cy="652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ymbol zastępczy stopki 4">
            <a:extLst>
              <a:ext uri="{FF2B5EF4-FFF2-40B4-BE49-F238E27FC236}">
                <a16:creationId xmlns:a16="http://schemas.microsoft.com/office/drawing/2014/main" id="{B83F9DA6-3C1E-F259-137C-1C439C9EB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468532" y="6338357"/>
            <a:ext cx="4885267" cy="365125"/>
          </a:xfrm>
          <a:prstGeom prst="rect">
            <a:avLst/>
          </a:prstGeom>
        </p:spPr>
        <p:txBody>
          <a:bodyPr/>
          <a:lstStyle>
            <a:lvl1pPr>
              <a:defRPr sz="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US" dirty="0"/>
              <a:t>Funded by the European Union.</a:t>
            </a:r>
          </a:p>
          <a:p>
            <a:r>
              <a:rPr lang="en-US" dirty="0"/>
              <a:t>Views and opinions expressed are however those of the author(s) only and do not necessarily</a:t>
            </a:r>
            <a:r>
              <a:rPr lang="pl-PL" dirty="0"/>
              <a:t> </a:t>
            </a:r>
            <a:r>
              <a:rPr lang="en-US" dirty="0"/>
              <a:t>reflect those of the European Union or the European Education and Culture Executive Agency (EACEA).</a:t>
            </a:r>
          </a:p>
          <a:p>
            <a:r>
              <a:rPr lang="en-US" dirty="0"/>
              <a:t>Neither the European Union nor EACEA can be held responsible for them.</a:t>
            </a:r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qains.com/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B42DF12-B99A-B28D-4CDB-00731913E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00634" y="345175"/>
            <a:ext cx="4967366" cy="1752566"/>
          </a:xfrm>
        </p:spPr>
        <p:txBody>
          <a:bodyPr/>
          <a:lstStyle/>
          <a:p>
            <a:r>
              <a:rPr lang="pl-PL" b="1" dirty="0"/>
              <a:t>Poslovna inteligencija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Future-proofs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F3823DD-8D25-872F-C72C-4C503464DB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38544" y="5638402"/>
            <a:ext cx="1079500" cy="1094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pl-PL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700634" y="2195673"/>
            <a:ext cx="4967366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Strojno učenje</a:t>
            </a:r>
          </a:p>
        </p:txBody>
      </p:sp>
      <p:sp>
        <p:nvSpPr>
          <p:cNvPr id="9" name="Tytuł 1">
            <a:extLst>
              <a:ext uri="{FF2B5EF4-FFF2-40B4-BE49-F238E27FC236}">
                <a16:creationId xmlns:a16="http://schemas.microsoft.com/office/drawing/2014/main" id="{EE4E65C5-835A-F284-C071-E322E9120233}"/>
              </a:ext>
            </a:extLst>
          </p:cNvPr>
          <p:cNvSpPr txBox="1">
            <a:spLocks/>
          </p:cNvSpPr>
          <p:nvPr/>
        </p:nvSpPr>
        <p:spPr>
          <a:xfrm>
            <a:off x="5700634" y="4075044"/>
            <a:ext cx="4967366" cy="8425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Predavanje</a:t>
            </a: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D7224C4C-24EB-12AA-C4A4-857DC41FB5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5440" y="5851938"/>
            <a:ext cx="5207495" cy="67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Cjevovod podataka i znanja o ML-u</a:t>
            </a:r>
          </a:p>
        </p:txBody>
      </p:sp>
      <p:pic>
        <p:nvPicPr>
          <p:cNvPr id="6" name="Picture 5" descr="https://lh7-us.googleusercontent.com/rqKvI50KPsG40GmiTZ7lZjj3ospjcsECo9lBQy9yg7ZEmDdRwwvezmLvYc45qEGxltTsvQ1b7Qb-OmBC5fPRkI3-0yHtwm3E8nOnis3anG-497jcgwbwyukzzSbVivDoxEaFCjJthZm_JuqHMSvgw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105" y="1370539"/>
            <a:ext cx="7296674" cy="455758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2578442" y="5816998"/>
            <a:ext cx="6096000" cy="31489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pl-PL" sz="11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Figure. Cjevovod ML podataka i znanja za tvrtku Equilibrium AI (</a:t>
            </a:r>
            <a:r>
              <a:rPr lang="pl-PL" sz="1100" u="sng" dirty="0">
                <a:solidFill>
                  <a:srgbClr val="0563C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  <a:hlinkClick r:id="rId3"/>
              </a:rPr>
              <a:t>https://eqains.com/</a:t>
            </a:r>
            <a:r>
              <a:rPr lang="pl-PL" sz="11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).</a:t>
            </a:r>
            <a:endParaRPr lang="en-GB" sz="1100" dirty="0"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7352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Cjevovod podataka i znanja o ML-u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 err="1"/>
              <a:t>Ključni</a:t>
            </a:r>
            <a:r>
              <a:rPr lang="en-GB" sz="1800" dirty="0"/>
              <a:t> element: ML </a:t>
            </a:r>
            <a:r>
              <a:rPr lang="en-GB" sz="1800" dirty="0" err="1"/>
              <a:t>modeli</a:t>
            </a:r>
            <a:r>
              <a:rPr lang="en-GB" sz="1800" dirty="0"/>
              <a:t> </a:t>
            </a:r>
            <a:r>
              <a:rPr lang="en-GB" sz="1800" dirty="0" err="1"/>
              <a:t>ključni</a:t>
            </a:r>
            <a:r>
              <a:rPr lang="en-GB" sz="1800" dirty="0"/>
              <a:t> </a:t>
            </a:r>
            <a:r>
              <a:rPr lang="en-GB" sz="1800" dirty="0" err="1"/>
              <a:t>su</a:t>
            </a:r>
            <a:r>
              <a:rPr lang="en-GB" sz="1800" dirty="0"/>
              <a:t> za </a:t>
            </a:r>
            <a:r>
              <a:rPr lang="en-GB" sz="1800" dirty="0" err="1"/>
              <a:t>izvođenje</a:t>
            </a:r>
            <a:r>
              <a:rPr lang="en-GB" sz="1800" dirty="0"/>
              <a:t> </a:t>
            </a:r>
            <a:r>
              <a:rPr lang="en-GB" sz="1800" dirty="0" err="1"/>
              <a:t>zaključaka</a:t>
            </a:r>
            <a:r>
              <a:rPr lang="en-GB" sz="1800" dirty="0"/>
              <a:t> o </a:t>
            </a:r>
            <a:r>
              <a:rPr lang="en-GB" sz="1800" dirty="0" err="1"/>
              <a:t>poslovnim</a:t>
            </a:r>
            <a:r>
              <a:rPr lang="en-GB" sz="1800" dirty="0"/>
              <a:t> </a:t>
            </a:r>
            <a:r>
              <a:rPr lang="en-GB" sz="1800" dirty="0" err="1"/>
              <a:t>procesima</a:t>
            </a:r>
            <a:r>
              <a:rPr lang="en-GB" sz="1800" dirty="0"/>
              <a:t> u </a:t>
            </a:r>
            <a:r>
              <a:rPr lang="en-GB" sz="1800" dirty="0" err="1"/>
              <a:t>analizi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Rješavanje</a:t>
            </a:r>
            <a:r>
              <a:rPr lang="en-GB" sz="1800" dirty="0"/>
              <a:t> </a:t>
            </a:r>
            <a:r>
              <a:rPr lang="en-GB" sz="1800" dirty="0" err="1"/>
              <a:t>specifičnih</a:t>
            </a:r>
            <a:r>
              <a:rPr lang="en-GB" sz="1800" dirty="0"/>
              <a:t> SC </a:t>
            </a:r>
            <a:r>
              <a:rPr lang="en-GB" sz="1800" dirty="0" err="1"/>
              <a:t>problema</a:t>
            </a:r>
            <a:r>
              <a:rPr lang="en-GB" sz="1800" dirty="0"/>
              <a:t>: </a:t>
            </a:r>
            <a:r>
              <a:rPr lang="en-GB" sz="1800" dirty="0" err="1"/>
              <a:t>Kako</a:t>
            </a:r>
            <a:r>
              <a:rPr lang="en-GB" sz="1800" dirty="0"/>
              <a:t> bi se </a:t>
            </a:r>
            <a:r>
              <a:rPr lang="en-GB" sz="1800" dirty="0" err="1"/>
              <a:t>riješili</a:t>
            </a:r>
            <a:r>
              <a:rPr lang="en-GB" sz="1800" dirty="0"/>
              <a:t> </a:t>
            </a:r>
            <a:r>
              <a:rPr lang="en-GB" sz="1800" dirty="0" err="1"/>
              <a:t>specifični</a:t>
            </a:r>
            <a:r>
              <a:rPr lang="en-GB" sz="1800" dirty="0"/>
              <a:t> </a:t>
            </a:r>
            <a:r>
              <a:rPr lang="en-GB" sz="1800" dirty="0" err="1"/>
              <a:t>problemi</a:t>
            </a:r>
            <a:r>
              <a:rPr lang="en-GB" sz="1800" dirty="0"/>
              <a:t> </a:t>
            </a:r>
            <a:r>
              <a:rPr lang="en-GB" sz="1800" dirty="0" err="1"/>
              <a:t>opskrbnog</a:t>
            </a:r>
            <a:r>
              <a:rPr lang="en-GB" sz="1800" dirty="0"/>
              <a:t> </a:t>
            </a:r>
            <a:r>
              <a:rPr lang="en-GB" sz="1800" dirty="0" err="1"/>
              <a:t>lanca</a:t>
            </a:r>
            <a:r>
              <a:rPr lang="en-GB" sz="1800" dirty="0"/>
              <a:t> (SC),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arhitektura</a:t>
            </a:r>
            <a:r>
              <a:rPr lang="en-GB" sz="1800" dirty="0"/>
              <a:t> za </a:t>
            </a:r>
            <a:r>
              <a:rPr lang="en-GB" sz="1800" dirty="0" err="1"/>
              <a:t>aplikacije</a:t>
            </a:r>
            <a:r>
              <a:rPr lang="en-GB" sz="1800" dirty="0"/>
              <a:t> </a:t>
            </a:r>
            <a:r>
              <a:rPr lang="en-GB" sz="1800" dirty="0" err="1"/>
              <a:t>opće</a:t>
            </a:r>
            <a:r>
              <a:rPr lang="en-GB" sz="1800" dirty="0"/>
              <a:t> </a:t>
            </a:r>
            <a:r>
              <a:rPr lang="en-GB" sz="1800" dirty="0" err="1"/>
              <a:t>namjene</a:t>
            </a:r>
            <a:r>
              <a:rPr lang="en-GB" sz="1800" dirty="0"/>
              <a:t> za </a:t>
            </a:r>
            <a:r>
              <a:rPr lang="en-GB" sz="1800" dirty="0" err="1"/>
              <a:t>poslovnu</a:t>
            </a:r>
            <a:r>
              <a:rPr lang="en-GB" sz="1800" dirty="0"/>
              <a:t> </a:t>
            </a:r>
            <a:r>
              <a:rPr lang="en-GB" sz="1800" dirty="0" err="1"/>
              <a:t>inteligenciju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ML </a:t>
            </a:r>
            <a:r>
              <a:rPr lang="en-GB" sz="1800" dirty="0" err="1"/>
              <a:t>modeli</a:t>
            </a:r>
            <a:r>
              <a:rPr lang="en-GB" sz="1800" dirty="0"/>
              <a:t> </a:t>
            </a:r>
            <a:r>
              <a:rPr lang="en-GB" sz="1800" dirty="0" err="1"/>
              <a:t>trebaju</a:t>
            </a:r>
            <a:r>
              <a:rPr lang="en-GB" sz="1800" dirty="0"/>
              <a:t> </a:t>
            </a:r>
            <a:r>
              <a:rPr lang="en-GB" sz="1800" dirty="0" err="1"/>
              <a:t>doraditi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Rješenje</a:t>
            </a:r>
            <a:r>
              <a:rPr lang="en-GB" sz="1800" dirty="0"/>
              <a:t> Equilibrium AI: Equilibrium AI </a:t>
            </a:r>
            <a:r>
              <a:rPr lang="en-GB" sz="1800" dirty="0" err="1"/>
              <a:t>razvio</a:t>
            </a:r>
            <a:r>
              <a:rPr lang="en-GB" sz="1800" dirty="0"/>
              <a:t> je AI &amp; ML </a:t>
            </a:r>
            <a:r>
              <a:rPr lang="en-GB" sz="1800" dirty="0" err="1"/>
              <a:t>platformu</a:t>
            </a:r>
            <a:r>
              <a:rPr lang="en-GB" sz="1800" dirty="0"/>
              <a:t> za </a:t>
            </a:r>
            <a:r>
              <a:rPr lang="en-GB" sz="1800" dirty="0" err="1"/>
              <a:t>transformaciju</a:t>
            </a:r>
            <a:r>
              <a:rPr lang="en-GB" sz="1800" dirty="0"/>
              <a:t> </a:t>
            </a:r>
            <a:r>
              <a:rPr lang="en-GB" sz="1800" dirty="0" err="1"/>
              <a:t>operacija</a:t>
            </a:r>
            <a:r>
              <a:rPr lang="en-GB" sz="1800" dirty="0"/>
              <a:t> </a:t>
            </a:r>
            <a:r>
              <a:rPr lang="en-GB" sz="1800" dirty="0" err="1"/>
              <a:t>opskrbnog</a:t>
            </a:r>
            <a:r>
              <a:rPr lang="en-GB" sz="1800" dirty="0"/>
              <a:t> </a:t>
            </a:r>
            <a:r>
              <a:rPr lang="en-GB" sz="1800" dirty="0" err="1"/>
              <a:t>lanca</a:t>
            </a:r>
            <a:r>
              <a:rPr lang="en-GB" sz="1800" dirty="0"/>
              <a:t>, </a:t>
            </a:r>
            <a:r>
              <a:rPr lang="en-GB" sz="1800" dirty="0" err="1"/>
              <a:t>poboljšanje</a:t>
            </a:r>
            <a:r>
              <a:rPr lang="en-GB" sz="1800" dirty="0"/>
              <a:t> </a:t>
            </a:r>
            <a:r>
              <a:rPr lang="en-GB" sz="1800" dirty="0" err="1"/>
              <a:t>operativne</a:t>
            </a:r>
            <a:r>
              <a:rPr lang="en-GB" sz="1800" dirty="0"/>
              <a:t> </a:t>
            </a:r>
            <a:r>
              <a:rPr lang="en-GB" sz="1800" dirty="0" err="1"/>
              <a:t>učinkovitosti</a:t>
            </a:r>
            <a:r>
              <a:rPr lang="en-GB" sz="1800" dirty="0"/>
              <a:t>, </a:t>
            </a:r>
            <a:r>
              <a:rPr lang="en-GB" sz="1800" dirty="0" err="1"/>
              <a:t>poboljšanje</a:t>
            </a:r>
            <a:r>
              <a:rPr lang="en-GB" sz="1800" dirty="0"/>
              <a:t> </a:t>
            </a:r>
            <a:r>
              <a:rPr lang="en-GB" sz="1800" dirty="0" err="1"/>
              <a:t>donošenja</a:t>
            </a:r>
            <a:r>
              <a:rPr lang="en-GB" sz="1800" dirty="0"/>
              <a:t> </a:t>
            </a:r>
            <a:r>
              <a:rPr lang="en-GB" sz="1800" dirty="0" err="1"/>
              <a:t>odluka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postizanje</a:t>
            </a:r>
            <a:r>
              <a:rPr lang="en-GB" sz="1800" dirty="0"/>
              <a:t> </a:t>
            </a:r>
            <a:r>
              <a:rPr lang="en-GB" sz="1800" dirty="0" err="1"/>
              <a:t>korporativnih</a:t>
            </a:r>
            <a:r>
              <a:rPr lang="en-GB" sz="1800" dirty="0"/>
              <a:t> </a:t>
            </a:r>
            <a:r>
              <a:rPr lang="en-GB" sz="1800" dirty="0" err="1"/>
              <a:t>ciljeva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Pregled</a:t>
            </a:r>
            <a:r>
              <a:rPr lang="en-GB" sz="1800" dirty="0"/>
              <a:t>: Equilibrium AI ML </a:t>
            </a:r>
            <a:r>
              <a:rPr lang="en-GB" sz="1800" dirty="0" err="1"/>
              <a:t>podaci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cjevovod</a:t>
            </a:r>
            <a:r>
              <a:rPr lang="en-GB" sz="1800" dirty="0"/>
              <a:t> </a:t>
            </a:r>
            <a:r>
              <a:rPr lang="en-GB" sz="1800" dirty="0" err="1"/>
              <a:t>znanja</a:t>
            </a:r>
            <a:r>
              <a:rPr lang="en-GB" sz="1800" dirty="0"/>
              <a:t> </a:t>
            </a:r>
            <a:r>
              <a:rPr lang="en-GB" sz="1800" dirty="0" err="1"/>
              <a:t>uključuje</a:t>
            </a:r>
            <a:r>
              <a:rPr lang="en-GB" sz="1800" dirty="0"/>
              <a:t> </a:t>
            </a:r>
            <a:r>
              <a:rPr lang="en-GB" sz="1800" dirty="0" err="1"/>
              <a:t>pozadinske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prednje</a:t>
            </a:r>
            <a:r>
              <a:rPr lang="en-GB" sz="1800" dirty="0"/>
              <a:t> </a:t>
            </a:r>
            <a:r>
              <a:rPr lang="en-GB" sz="1800" dirty="0" err="1"/>
              <a:t>operacije</a:t>
            </a:r>
            <a:r>
              <a:rPr lang="en-GB" sz="1800" dirty="0"/>
              <a:t> za </a:t>
            </a:r>
            <a:r>
              <a:rPr lang="en-GB" sz="1800" dirty="0" err="1"/>
              <a:t>stvaranje</a:t>
            </a:r>
            <a:r>
              <a:rPr lang="en-GB" sz="1800" dirty="0"/>
              <a:t> </a:t>
            </a:r>
            <a:r>
              <a:rPr lang="en-GB" sz="1800" dirty="0" err="1"/>
              <a:t>vrijednosti</a:t>
            </a:r>
            <a:r>
              <a:rPr lang="en-GB" sz="1800" dirty="0"/>
              <a:t> za </a:t>
            </a:r>
            <a:r>
              <a:rPr lang="en-GB" sz="1800" dirty="0" err="1"/>
              <a:t>korisnike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Ekstrakcija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: </a:t>
            </a:r>
            <a:r>
              <a:rPr lang="en-GB" sz="1800" dirty="0" err="1"/>
              <a:t>Podaci</a:t>
            </a:r>
            <a:r>
              <a:rPr lang="en-GB" sz="1800" dirty="0"/>
              <a:t> se </a:t>
            </a:r>
            <a:r>
              <a:rPr lang="en-GB" sz="1800" dirty="0" err="1"/>
              <a:t>dobivaju</a:t>
            </a:r>
            <a:r>
              <a:rPr lang="en-GB" sz="1800" dirty="0"/>
              <a:t> </a:t>
            </a:r>
            <a:r>
              <a:rPr lang="en-GB" sz="1800" dirty="0" err="1"/>
              <a:t>iz</a:t>
            </a:r>
            <a:r>
              <a:rPr lang="en-GB" sz="1800" dirty="0"/>
              <a:t> </a:t>
            </a:r>
            <a:r>
              <a:rPr lang="en-GB" sz="1800" dirty="0" err="1"/>
              <a:t>baza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, </a:t>
            </a:r>
            <a:r>
              <a:rPr lang="en-GB" sz="1800" dirty="0" err="1"/>
              <a:t>sustava</a:t>
            </a:r>
            <a:r>
              <a:rPr lang="en-GB" sz="1800" dirty="0"/>
              <a:t> za </a:t>
            </a:r>
            <a:r>
              <a:rPr lang="en-GB" sz="1800" dirty="0" err="1"/>
              <a:t>planiranje</a:t>
            </a:r>
            <a:r>
              <a:rPr lang="en-GB" sz="1800" dirty="0"/>
              <a:t> </a:t>
            </a:r>
            <a:r>
              <a:rPr lang="en-GB" sz="1800" dirty="0" err="1"/>
              <a:t>poslovnih</a:t>
            </a:r>
            <a:r>
              <a:rPr lang="en-GB" sz="1800" dirty="0"/>
              <a:t> </a:t>
            </a:r>
            <a:r>
              <a:rPr lang="en-GB" sz="1800" dirty="0" err="1"/>
              <a:t>resursa</a:t>
            </a:r>
            <a:r>
              <a:rPr lang="en-GB" sz="1800" dirty="0"/>
              <a:t>, </a:t>
            </a:r>
            <a:r>
              <a:rPr lang="en-GB" sz="1800" dirty="0" err="1"/>
              <a:t>aplikacija</a:t>
            </a:r>
            <a:r>
              <a:rPr lang="en-GB" sz="1800" dirty="0"/>
              <a:t>, </a:t>
            </a:r>
            <a:r>
              <a:rPr lang="en-GB" sz="1800" dirty="0" err="1"/>
              <a:t>ravnih</a:t>
            </a:r>
            <a:r>
              <a:rPr lang="en-GB" sz="1800" dirty="0"/>
              <a:t> </a:t>
            </a:r>
            <a:r>
              <a:rPr lang="en-GB" sz="1800" dirty="0" err="1"/>
              <a:t>datoteka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web/internet </a:t>
            </a:r>
            <a:r>
              <a:rPr lang="en-GB" sz="1800" dirty="0" err="1"/>
              <a:t>izvora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Učitavači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: </a:t>
            </a:r>
            <a:r>
              <a:rPr lang="en-GB" sz="1800" dirty="0" err="1"/>
              <a:t>unaprijed</a:t>
            </a:r>
            <a:r>
              <a:rPr lang="en-GB" sz="1800" dirty="0"/>
              <a:t> </a:t>
            </a:r>
            <a:r>
              <a:rPr lang="en-GB" sz="1800" dirty="0" err="1"/>
              <a:t>programirani</a:t>
            </a:r>
            <a:r>
              <a:rPr lang="en-GB" sz="1800" dirty="0"/>
              <a:t> </a:t>
            </a:r>
            <a:r>
              <a:rPr lang="en-GB" sz="1800" dirty="0" err="1"/>
              <a:t>učitavači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 </a:t>
            </a:r>
            <a:r>
              <a:rPr lang="en-GB" sz="1800" dirty="0" err="1"/>
              <a:t>čiste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pretprocesiraju</a:t>
            </a:r>
            <a:r>
              <a:rPr lang="en-GB" sz="1800" dirty="0"/>
              <a:t> </a:t>
            </a:r>
            <a:r>
              <a:rPr lang="en-GB" sz="1800" dirty="0" err="1"/>
              <a:t>podatke</a:t>
            </a:r>
            <a:r>
              <a:rPr lang="en-GB" sz="1800" dirty="0"/>
              <a:t> </a:t>
            </a:r>
            <a:r>
              <a:rPr lang="en-GB" sz="1800" dirty="0" err="1"/>
              <a:t>iz</a:t>
            </a:r>
            <a:r>
              <a:rPr lang="en-GB" sz="1800" dirty="0"/>
              <a:t> </a:t>
            </a:r>
            <a:r>
              <a:rPr lang="en-GB" sz="1800" dirty="0" err="1"/>
              <a:t>različitih</a:t>
            </a:r>
            <a:r>
              <a:rPr lang="en-GB" sz="1800" dirty="0"/>
              <a:t> </a:t>
            </a:r>
            <a:r>
              <a:rPr lang="en-GB" sz="1800" dirty="0" err="1"/>
              <a:t>izvora</a:t>
            </a:r>
            <a:r>
              <a:rPr lang="en-GB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70976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Cjevovod podataka i znanja o ML-u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 err="1"/>
              <a:t>Koraci</a:t>
            </a:r>
            <a:r>
              <a:rPr lang="en-GB" sz="1800" dirty="0"/>
              <a:t> </a:t>
            </a:r>
            <a:r>
              <a:rPr lang="en-GB" sz="1800" dirty="0" err="1"/>
              <a:t>pretprocesiranja</a:t>
            </a:r>
            <a:r>
              <a:rPr lang="en-GB" sz="1800" dirty="0"/>
              <a:t>: </a:t>
            </a:r>
            <a:r>
              <a:rPr lang="en-GB" sz="1800" dirty="0" err="1"/>
              <a:t>Provjera</a:t>
            </a:r>
            <a:r>
              <a:rPr lang="en-GB" sz="1800" dirty="0"/>
              <a:t> </a:t>
            </a:r>
            <a:r>
              <a:rPr lang="en-GB" sz="1800" dirty="0" err="1"/>
              <a:t>pogrešnih</a:t>
            </a:r>
            <a:r>
              <a:rPr lang="en-GB" sz="1800" dirty="0"/>
              <a:t> </a:t>
            </a:r>
            <a:r>
              <a:rPr lang="en-GB" sz="1800" dirty="0" err="1"/>
              <a:t>unosa</a:t>
            </a:r>
            <a:r>
              <a:rPr lang="en-GB" sz="1800" dirty="0"/>
              <a:t>, </a:t>
            </a:r>
            <a:r>
              <a:rPr lang="en-GB" sz="1800" dirty="0" err="1"/>
              <a:t>nelogičkih</a:t>
            </a:r>
            <a:r>
              <a:rPr lang="en-GB" sz="1800" dirty="0"/>
              <a:t> </a:t>
            </a:r>
            <a:r>
              <a:rPr lang="en-GB" sz="1800" dirty="0" err="1"/>
              <a:t>vrijednosti</a:t>
            </a:r>
            <a:r>
              <a:rPr lang="en-GB" sz="1800" dirty="0"/>
              <a:t>, </a:t>
            </a:r>
            <a:r>
              <a:rPr lang="en-GB" sz="1800" dirty="0" err="1"/>
              <a:t>ekstrema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spajanje</a:t>
            </a:r>
            <a:r>
              <a:rPr lang="en-GB" sz="1800" dirty="0"/>
              <a:t> </a:t>
            </a:r>
            <a:r>
              <a:rPr lang="en-GB" sz="1800" dirty="0" err="1"/>
              <a:t>vanjskih</a:t>
            </a:r>
            <a:r>
              <a:rPr lang="en-GB" sz="1800" dirty="0"/>
              <a:t> </a:t>
            </a:r>
            <a:r>
              <a:rPr lang="en-GB" sz="1800" dirty="0" err="1"/>
              <a:t>faktora</a:t>
            </a:r>
            <a:r>
              <a:rPr lang="en-GB" sz="1800" dirty="0"/>
              <a:t> s </a:t>
            </a:r>
            <a:r>
              <a:rPr lang="en-GB" sz="1800" dirty="0" err="1"/>
              <a:t>internim</a:t>
            </a:r>
            <a:r>
              <a:rPr lang="en-GB" sz="1800" dirty="0"/>
              <a:t> </a:t>
            </a:r>
            <a:r>
              <a:rPr lang="en-GB" sz="1800" dirty="0" err="1"/>
              <a:t>podacima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Važnost</a:t>
            </a:r>
            <a:r>
              <a:rPr lang="en-GB" sz="1800" dirty="0"/>
              <a:t> </a:t>
            </a:r>
            <a:r>
              <a:rPr lang="en-GB" sz="1800" dirty="0" err="1"/>
              <a:t>vanjskih</a:t>
            </a:r>
            <a:r>
              <a:rPr lang="en-GB" sz="1800" dirty="0"/>
              <a:t> </a:t>
            </a:r>
            <a:r>
              <a:rPr lang="en-GB" sz="1800" dirty="0" err="1"/>
              <a:t>čimbenika</a:t>
            </a:r>
            <a:r>
              <a:rPr lang="en-GB" sz="1800" dirty="0"/>
              <a:t>: </a:t>
            </a:r>
            <a:r>
              <a:rPr lang="en-GB" sz="1800" dirty="0" err="1"/>
              <a:t>vanjski</a:t>
            </a:r>
            <a:r>
              <a:rPr lang="en-GB" sz="1800" dirty="0"/>
              <a:t> </a:t>
            </a:r>
            <a:r>
              <a:rPr lang="en-GB" sz="1800" dirty="0" err="1"/>
              <a:t>čimbenici</a:t>
            </a:r>
            <a:r>
              <a:rPr lang="en-GB" sz="1800" dirty="0"/>
              <a:t> </a:t>
            </a:r>
            <a:r>
              <a:rPr lang="en-GB" sz="1800" dirty="0" err="1"/>
              <a:t>kao</a:t>
            </a:r>
            <a:r>
              <a:rPr lang="en-GB" sz="1800" dirty="0"/>
              <a:t> </a:t>
            </a:r>
            <a:r>
              <a:rPr lang="en-GB" sz="1800" dirty="0" err="1"/>
              <a:t>što</a:t>
            </a:r>
            <a:r>
              <a:rPr lang="en-GB" sz="1800" dirty="0"/>
              <a:t> </a:t>
            </a:r>
            <a:r>
              <a:rPr lang="en-GB" sz="1800" dirty="0" err="1"/>
              <a:t>su</a:t>
            </a:r>
            <a:r>
              <a:rPr lang="en-GB" sz="1800" dirty="0"/>
              <a:t> </a:t>
            </a:r>
            <a:r>
              <a:rPr lang="en-GB" sz="1800" dirty="0" err="1"/>
              <a:t>vremenski</a:t>
            </a:r>
            <a:r>
              <a:rPr lang="en-GB" sz="1800" dirty="0"/>
              <a:t> </a:t>
            </a:r>
            <a:r>
              <a:rPr lang="en-GB" sz="1800" dirty="0" err="1"/>
              <a:t>podaci</a:t>
            </a:r>
            <a:r>
              <a:rPr lang="en-GB" sz="1800" dirty="0"/>
              <a:t>, </a:t>
            </a:r>
            <a:r>
              <a:rPr lang="en-GB" sz="1800" dirty="0" err="1"/>
              <a:t>indeks</a:t>
            </a:r>
            <a:r>
              <a:rPr lang="en-GB" sz="1800" dirty="0"/>
              <a:t> </a:t>
            </a:r>
            <a:r>
              <a:rPr lang="en-GB" sz="1800" dirty="0" err="1"/>
              <a:t>potrošačkih</a:t>
            </a:r>
            <a:r>
              <a:rPr lang="en-GB" sz="1800" dirty="0"/>
              <a:t> </a:t>
            </a:r>
            <a:r>
              <a:rPr lang="en-GB" sz="1800" dirty="0" err="1"/>
              <a:t>cijena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demografske</a:t>
            </a:r>
            <a:r>
              <a:rPr lang="en-GB" sz="1800" dirty="0"/>
              <a:t> </a:t>
            </a:r>
            <a:r>
              <a:rPr lang="en-GB" sz="1800" dirty="0" err="1"/>
              <a:t>karakteristike</a:t>
            </a:r>
            <a:r>
              <a:rPr lang="en-GB" sz="1800" dirty="0"/>
              <a:t> </a:t>
            </a:r>
            <a:r>
              <a:rPr lang="en-GB" sz="1800" dirty="0" err="1"/>
              <a:t>obogaćuju</a:t>
            </a:r>
            <a:r>
              <a:rPr lang="en-GB" sz="1800" dirty="0"/>
              <a:t> </a:t>
            </a:r>
            <a:r>
              <a:rPr lang="en-GB" sz="1800" dirty="0" err="1"/>
              <a:t>skup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 za ML </a:t>
            </a:r>
            <a:r>
              <a:rPr lang="en-GB" sz="1800" dirty="0" err="1"/>
              <a:t>modele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Pretprocesirani</a:t>
            </a:r>
            <a:r>
              <a:rPr lang="en-GB" sz="1800" dirty="0"/>
              <a:t> </a:t>
            </a:r>
            <a:r>
              <a:rPr lang="en-GB" sz="1800" dirty="0" err="1"/>
              <a:t>podaci</a:t>
            </a:r>
            <a:r>
              <a:rPr lang="en-GB" sz="1800" dirty="0"/>
              <a:t>: </a:t>
            </a:r>
            <a:r>
              <a:rPr lang="en-GB" sz="1800" dirty="0" err="1"/>
              <a:t>Nakon</a:t>
            </a:r>
            <a:r>
              <a:rPr lang="en-GB" sz="1800" dirty="0"/>
              <a:t> </a:t>
            </a:r>
            <a:r>
              <a:rPr lang="en-GB" sz="1800" dirty="0" err="1"/>
              <a:t>predprocesiranja</a:t>
            </a:r>
            <a:r>
              <a:rPr lang="en-GB" sz="1800" dirty="0"/>
              <a:t>, </a:t>
            </a:r>
            <a:r>
              <a:rPr lang="en-GB" sz="1800" dirty="0" err="1"/>
              <a:t>podaci</a:t>
            </a:r>
            <a:r>
              <a:rPr lang="en-GB" sz="1800" dirty="0"/>
              <a:t> </a:t>
            </a:r>
            <a:r>
              <a:rPr lang="en-GB" sz="1800" dirty="0" err="1"/>
              <a:t>prolaze</a:t>
            </a:r>
            <a:r>
              <a:rPr lang="en-GB" sz="1800" dirty="0"/>
              <a:t> </a:t>
            </a:r>
            <a:r>
              <a:rPr lang="en-GB" sz="1800" dirty="0" err="1"/>
              <a:t>detekciju</a:t>
            </a:r>
            <a:r>
              <a:rPr lang="en-GB" sz="1800" dirty="0"/>
              <a:t> </a:t>
            </a:r>
            <a:r>
              <a:rPr lang="en-GB" sz="1800" dirty="0" err="1"/>
              <a:t>signala</a:t>
            </a:r>
            <a:r>
              <a:rPr lang="en-GB" sz="1800" dirty="0"/>
              <a:t>, </a:t>
            </a:r>
            <a:r>
              <a:rPr lang="en-GB" sz="1800" dirty="0" err="1"/>
              <a:t>uklanjanje</a:t>
            </a:r>
            <a:r>
              <a:rPr lang="en-GB" sz="1800" dirty="0"/>
              <a:t> </a:t>
            </a:r>
            <a:r>
              <a:rPr lang="en-GB" sz="1800" dirty="0" err="1"/>
              <a:t>šuma</a:t>
            </a:r>
            <a:r>
              <a:rPr lang="en-GB" sz="1800" dirty="0"/>
              <a:t>, </a:t>
            </a:r>
            <a:r>
              <a:rPr lang="en-GB" sz="1800" dirty="0" err="1"/>
              <a:t>inženjering</a:t>
            </a:r>
            <a:r>
              <a:rPr lang="en-GB" sz="1800" dirty="0"/>
              <a:t> </a:t>
            </a:r>
            <a:r>
              <a:rPr lang="en-GB" sz="1800" dirty="0" err="1"/>
              <a:t>značajki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podjelu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niz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ispitne</a:t>
            </a:r>
            <a:r>
              <a:rPr lang="en-GB" sz="1800" dirty="0"/>
              <a:t> </a:t>
            </a:r>
            <a:r>
              <a:rPr lang="en-GB" sz="1800" dirty="0" err="1"/>
              <a:t>skupove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Izlaz</a:t>
            </a:r>
            <a:r>
              <a:rPr lang="en-GB" sz="1800" dirty="0"/>
              <a:t>: </a:t>
            </a:r>
            <a:r>
              <a:rPr lang="en-GB" sz="1800" dirty="0" err="1"/>
              <a:t>Izlazni</a:t>
            </a:r>
            <a:r>
              <a:rPr lang="en-GB" sz="1800" dirty="0"/>
              <a:t> </a:t>
            </a:r>
            <a:r>
              <a:rPr lang="en-GB" sz="1800" dirty="0" err="1"/>
              <a:t>stupanj</a:t>
            </a:r>
            <a:r>
              <a:rPr lang="en-GB" sz="1800" dirty="0"/>
              <a:t> </a:t>
            </a:r>
            <a:r>
              <a:rPr lang="en-GB" sz="1800" dirty="0" err="1"/>
              <a:t>uključuje</a:t>
            </a:r>
            <a:r>
              <a:rPr lang="en-GB" sz="1800" dirty="0"/>
              <a:t> </a:t>
            </a:r>
            <a:r>
              <a:rPr lang="en-GB" sz="1800" dirty="0" err="1"/>
              <a:t>vizualizaciju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, </a:t>
            </a:r>
            <a:r>
              <a:rPr lang="en-GB" sz="1800" dirty="0" err="1"/>
              <a:t>razvoj</a:t>
            </a:r>
            <a:r>
              <a:rPr lang="en-GB" sz="1800" dirty="0"/>
              <a:t> ML &amp; AI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dijeljenje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, </a:t>
            </a:r>
            <a:r>
              <a:rPr lang="en-GB" sz="1800" dirty="0" err="1"/>
              <a:t>ponekad</a:t>
            </a:r>
            <a:r>
              <a:rPr lang="en-GB" sz="1800" dirty="0"/>
              <a:t> bez </a:t>
            </a:r>
            <a:r>
              <a:rPr lang="en-GB" sz="1800" dirty="0" err="1"/>
              <a:t>primjene</a:t>
            </a:r>
            <a:r>
              <a:rPr lang="en-GB" sz="1800" dirty="0"/>
              <a:t> ML </a:t>
            </a:r>
            <a:r>
              <a:rPr lang="en-GB" sz="1800" dirty="0" err="1"/>
              <a:t>modela</a:t>
            </a:r>
            <a:r>
              <a:rPr lang="en-GB" sz="1800" dirty="0"/>
              <a:t> u </a:t>
            </a:r>
            <a:r>
              <a:rPr lang="en-GB" sz="1800" dirty="0" err="1"/>
              <a:t>svrhe</a:t>
            </a:r>
            <a:r>
              <a:rPr lang="en-GB" sz="1800" dirty="0"/>
              <a:t> </a:t>
            </a:r>
            <a:r>
              <a:rPr lang="en-GB" sz="1800" dirty="0" err="1"/>
              <a:t>izvješćivanja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Utjecaj</a:t>
            </a:r>
            <a:r>
              <a:rPr lang="en-GB" sz="1800" dirty="0"/>
              <a:t>: ML </a:t>
            </a:r>
            <a:r>
              <a:rPr lang="en-GB" sz="1800" dirty="0" err="1"/>
              <a:t>modeli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uvidi</a:t>
            </a:r>
            <a:r>
              <a:rPr lang="en-GB" sz="1800" dirty="0"/>
              <a:t> </a:t>
            </a:r>
            <a:r>
              <a:rPr lang="en-GB" sz="1800" dirty="0" err="1"/>
              <a:t>izvedeni</a:t>
            </a:r>
            <a:r>
              <a:rPr lang="en-GB" sz="1800" dirty="0"/>
              <a:t> </a:t>
            </a:r>
            <a:r>
              <a:rPr lang="en-GB" sz="1800" dirty="0" err="1"/>
              <a:t>iz</a:t>
            </a:r>
            <a:r>
              <a:rPr lang="en-GB" sz="1800" dirty="0"/>
              <a:t> </a:t>
            </a:r>
            <a:r>
              <a:rPr lang="en-GB" sz="1800" dirty="0" err="1"/>
              <a:t>procesa</a:t>
            </a:r>
            <a:r>
              <a:rPr lang="en-GB" sz="1800" dirty="0"/>
              <a:t> </a:t>
            </a:r>
            <a:r>
              <a:rPr lang="en-GB" sz="1800" dirty="0" err="1"/>
              <a:t>pridonose</a:t>
            </a:r>
            <a:r>
              <a:rPr lang="en-GB" sz="1800" dirty="0"/>
              <a:t> </a:t>
            </a:r>
            <a:r>
              <a:rPr lang="en-GB" sz="1800" dirty="0" err="1"/>
              <a:t>informiranom</a:t>
            </a:r>
            <a:r>
              <a:rPr lang="en-GB" sz="1800" dirty="0"/>
              <a:t> </a:t>
            </a:r>
            <a:r>
              <a:rPr lang="en-GB" sz="1800" dirty="0" err="1"/>
              <a:t>donošenju</a:t>
            </a:r>
            <a:r>
              <a:rPr lang="en-GB" sz="1800" dirty="0"/>
              <a:t> </a:t>
            </a:r>
            <a:r>
              <a:rPr lang="en-GB" sz="1800" dirty="0" err="1"/>
              <a:t>odluka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organizacijskom</a:t>
            </a:r>
            <a:r>
              <a:rPr lang="en-GB" sz="1800" dirty="0"/>
              <a:t> </a:t>
            </a:r>
            <a:r>
              <a:rPr lang="en-GB" sz="1800" dirty="0" err="1"/>
              <a:t>uspjehu</a:t>
            </a:r>
            <a:r>
              <a:rPr lang="en-GB" sz="1800" dirty="0"/>
              <a:t> u </a:t>
            </a:r>
            <a:r>
              <a:rPr lang="en-GB" sz="1800" dirty="0" err="1"/>
              <a:t>operacijama</a:t>
            </a:r>
            <a:r>
              <a:rPr lang="en-GB" sz="1800" dirty="0"/>
              <a:t> </a:t>
            </a:r>
            <a:r>
              <a:rPr lang="en-GB" sz="1800" dirty="0" err="1"/>
              <a:t>opskrbnog</a:t>
            </a:r>
            <a:r>
              <a:rPr lang="en-GB" sz="1800" dirty="0"/>
              <a:t> </a:t>
            </a:r>
            <a:r>
              <a:rPr lang="en-GB" sz="1800" dirty="0" err="1"/>
              <a:t>lanca</a:t>
            </a:r>
            <a:r>
              <a:rPr lang="en-GB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505022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Cjevovod podataka i znanja o ML-u</a:t>
            </a: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1708" y="1127441"/>
            <a:ext cx="8213123" cy="485322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3163330" y="5891768"/>
            <a:ext cx="6096000" cy="34624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pl-PL" sz="11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Figure. The typical visualization part of ML platform in SCs.</a:t>
            </a:r>
            <a:endParaRPr lang="en-GB" sz="1100" dirty="0"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908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ML i SC poslovni podaci</a:t>
            </a:r>
          </a:p>
        </p:txBody>
      </p:sp>
      <p:sp>
        <p:nvSpPr>
          <p:cNvPr id="3" name="Rectangle 2"/>
          <p:cNvSpPr/>
          <p:nvPr/>
        </p:nvSpPr>
        <p:spPr>
          <a:xfrm>
            <a:off x="3163330" y="5891768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1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Slika. Statističke karakteristike proizvoda u lancu opskrbe hranom (sažeto za sve proizvode).</a:t>
            </a:r>
            <a:endParaRPr lang="en-GB" sz="1100" dirty="0"/>
          </a:p>
        </p:txBody>
      </p:sp>
      <p:pic>
        <p:nvPicPr>
          <p:cNvPr id="5" name="Picture 4" descr="C:\Users\Logistika\Desktop\draftovi\Features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897" y="1135679"/>
            <a:ext cx="8204886" cy="48285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1268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ML for SC </a:t>
            </a:r>
            <a:r>
              <a:rPr lang="en-GB" dirty="0" err="1"/>
              <a:t>poslovni</a:t>
            </a:r>
            <a:r>
              <a:rPr lang="en-GB" dirty="0"/>
              <a:t> problem</a:t>
            </a:r>
            <a:endParaRPr lang="pl-PL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0377" y="1219141"/>
            <a:ext cx="9344025" cy="494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0279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Sažetak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298651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just"/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Integracija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strojnog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učenja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(ML) u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procese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poslovne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inteligencije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(BI)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revolucionira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donošenje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odluka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temeljeno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podacima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Platforma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AI &amp; ML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tvrtke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Equilibrium AI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transformira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operacije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opskrbnog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lanca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poboljšavajući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učinkovitost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donošenje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odluka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Predobrada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podataka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uključujući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ekstrakciju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čišćenje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podataka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ključna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je za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učinkovitost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ML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modela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Vanjski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čimbenici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obogaćuju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skupove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podataka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za ML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modele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pridonoseći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točnijim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uvidima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U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konačnici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, ML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modeli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uvidi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izvedeni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iz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analitike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podataka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osnažuju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informirano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donošenje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odluka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potiču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organizacijski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uspjeh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u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operacijama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opskrbnog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800" dirty="0" err="1">
                <a:ea typeface="Calibri" panose="020F0502020204030204" pitchFamily="34" charset="0"/>
                <a:cs typeface="Times New Roman" panose="02020603050405020304" pitchFamily="18" charset="0"/>
              </a:rPr>
              <a:t>lanca</a:t>
            </a:r>
            <a:r>
              <a:rPr lang="en-GB" sz="18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l-PL" sz="1800" dirty="0">
              <a:effectLst/>
              <a:latin typeface="Tahoma" panose="020B060403050404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82984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/>
              <a:t>Hvala na pažnji</a:t>
            </a:r>
            <a:endParaRPr lang="pl-PL" dirty="0"/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Sadržaj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GB" sz="2000" dirty="0" err="1"/>
              <a:t>Što</a:t>
            </a:r>
            <a:r>
              <a:rPr lang="en-GB" sz="2000" dirty="0"/>
              <a:t> je </a:t>
            </a:r>
            <a:r>
              <a:rPr lang="en-GB" sz="2000" dirty="0" err="1"/>
              <a:t>strojno</a:t>
            </a:r>
            <a:r>
              <a:rPr lang="en-GB" sz="2000" dirty="0"/>
              <a:t> </a:t>
            </a:r>
            <a:r>
              <a:rPr lang="en-GB" sz="2000" dirty="0" err="1"/>
              <a:t>učenje</a:t>
            </a:r>
            <a:r>
              <a:rPr lang="en-GB" sz="2000" dirty="0"/>
              <a:t>?</a:t>
            </a:r>
          </a:p>
          <a:p>
            <a:r>
              <a:rPr lang="en-GB" sz="2000" dirty="0" err="1"/>
              <a:t>Temelji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teorijske</a:t>
            </a:r>
            <a:r>
              <a:rPr lang="en-GB" sz="2000" dirty="0"/>
              <a:t> </a:t>
            </a:r>
            <a:r>
              <a:rPr lang="en-GB" sz="2000" dirty="0" err="1"/>
              <a:t>postavke</a:t>
            </a:r>
            <a:r>
              <a:rPr lang="en-GB" sz="2000" dirty="0"/>
              <a:t> ML-a</a:t>
            </a:r>
          </a:p>
          <a:p>
            <a:r>
              <a:rPr lang="en-GB" sz="2000" dirty="0" err="1"/>
              <a:t>Poslovna</a:t>
            </a:r>
            <a:r>
              <a:rPr lang="en-GB" sz="2000" dirty="0"/>
              <a:t> </a:t>
            </a:r>
            <a:r>
              <a:rPr lang="en-GB" sz="2000" dirty="0" err="1"/>
              <a:t>inteligencija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pranje</a:t>
            </a:r>
            <a:r>
              <a:rPr lang="en-GB" sz="2000" dirty="0"/>
              <a:t> </a:t>
            </a:r>
            <a:r>
              <a:rPr lang="en-GB" sz="2000" dirty="0" err="1"/>
              <a:t>novca</a:t>
            </a:r>
            <a:r>
              <a:rPr lang="en-GB" sz="2000" dirty="0"/>
              <a:t> u SC-</a:t>
            </a:r>
            <a:r>
              <a:rPr lang="en-GB" sz="2000" dirty="0" err="1"/>
              <a:t>ovima</a:t>
            </a:r>
            <a:endParaRPr lang="en-GB" sz="2000" dirty="0"/>
          </a:p>
          <a:p>
            <a:r>
              <a:rPr lang="en-GB" sz="2000" dirty="0"/>
              <a:t>ML </a:t>
            </a:r>
            <a:r>
              <a:rPr lang="en-GB" sz="2000" dirty="0" err="1"/>
              <a:t>i</a:t>
            </a:r>
            <a:r>
              <a:rPr lang="en-GB" sz="2000" dirty="0"/>
              <a:t> SC </a:t>
            </a:r>
            <a:r>
              <a:rPr lang="en-GB" sz="2000" dirty="0" err="1"/>
              <a:t>poslovni</a:t>
            </a:r>
            <a:r>
              <a:rPr lang="en-GB" sz="2000" dirty="0"/>
              <a:t> </a:t>
            </a:r>
            <a:r>
              <a:rPr lang="en-GB" sz="2000" dirty="0" err="1"/>
              <a:t>podaci</a:t>
            </a:r>
            <a:endParaRPr lang="en-GB" sz="2000" dirty="0"/>
          </a:p>
          <a:p>
            <a:r>
              <a:rPr lang="en-GB" sz="2000" dirty="0"/>
              <a:t>ML for SC </a:t>
            </a:r>
            <a:r>
              <a:rPr lang="en-GB" sz="2000" dirty="0" err="1"/>
              <a:t>poslovni</a:t>
            </a:r>
            <a:r>
              <a:rPr lang="en-GB" sz="2000" dirty="0"/>
              <a:t> problem</a:t>
            </a:r>
            <a:endParaRPr lang="sr-Latn-RS" sz="2000" dirty="0"/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Što je strojno učenje?</a:t>
            </a:r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 err="1"/>
              <a:t>Strojno</a:t>
            </a:r>
            <a:r>
              <a:rPr lang="en-GB" sz="1800" dirty="0"/>
              <a:t> </a:t>
            </a:r>
            <a:r>
              <a:rPr lang="en-GB" sz="1800" dirty="0" err="1"/>
              <a:t>učenje</a:t>
            </a:r>
            <a:r>
              <a:rPr lang="en-GB" sz="1800" dirty="0"/>
              <a:t> </a:t>
            </a:r>
            <a:r>
              <a:rPr lang="en-GB" sz="1800" dirty="0" err="1"/>
              <a:t>podskup</a:t>
            </a:r>
            <a:r>
              <a:rPr lang="en-GB" sz="1800" dirty="0"/>
              <a:t> je </a:t>
            </a:r>
            <a:r>
              <a:rPr lang="en-GB" sz="1800" dirty="0" err="1"/>
              <a:t>umjetne</a:t>
            </a:r>
            <a:r>
              <a:rPr lang="en-GB" sz="1800" dirty="0"/>
              <a:t> </a:t>
            </a:r>
            <a:r>
              <a:rPr lang="en-GB" sz="1800" dirty="0" err="1"/>
              <a:t>inteligencije</a:t>
            </a:r>
            <a:r>
              <a:rPr lang="en-GB" sz="1800" dirty="0"/>
              <a:t> (AI) koji </a:t>
            </a:r>
            <a:r>
              <a:rPr lang="en-GB" sz="1800" dirty="0" err="1"/>
              <a:t>uključuje</a:t>
            </a:r>
            <a:r>
              <a:rPr lang="en-GB" sz="1800" dirty="0"/>
              <a:t> </a:t>
            </a:r>
            <a:r>
              <a:rPr lang="en-GB" sz="1800" dirty="0" err="1"/>
              <a:t>razvoj</a:t>
            </a:r>
            <a:r>
              <a:rPr lang="en-GB" sz="1800" dirty="0"/>
              <a:t> </a:t>
            </a:r>
            <a:r>
              <a:rPr lang="en-GB" sz="1800" dirty="0" err="1"/>
              <a:t>algoritama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statističkih</a:t>
            </a:r>
            <a:r>
              <a:rPr lang="en-GB" sz="1800" dirty="0"/>
              <a:t> </a:t>
            </a:r>
            <a:r>
              <a:rPr lang="en-GB" sz="1800" dirty="0" err="1"/>
              <a:t>modela</a:t>
            </a:r>
            <a:r>
              <a:rPr lang="en-GB" sz="1800" dirty="0"/>
              <a:t> koji </a:t>
            </a:r>
            <a:r>
              <a:rPr lang="en-GB" sz="1800" dirty="0" err="1"/>
              <a:t>omogućuju</a:t>
            </a:r>
            <a:r>
              <a:rPr lang="en-GB" sz="1800" dirty="0"/>
              <a:t> </a:t>
            </a:r>
            <a:r>
              <a:rPr lang="en-GB" sz="1800" dirty="0" err="1"/>
              <a:t>računalima</a:t>
            </a:r>
            <a:r>
              <a:rPr lang="en-GB" sz="1800" dirty="0"/>
              <a:t> da </a:t>
            </a:r>
            <a:r>
              <a:rPr lang="en-GB" sz="1800" dirty="0" err="1"/>
              <a:t>izvršavaju</a:t>
            </a:r>
            <a:r>
              <a:rPr lang="en-GB" sz="1800" dirty="0"/>
              <a:t> </a:t>
            </a:r>
            <a:r>
              <a:rPr lang="en-GB" sz="1800" dirty="0" err="1"/>
              <a:t>zadatke</a:t>
            </a:r>
            <a:r>
              <a:rPr lang="en-GB" sz="1800" dirty="0"/>
              <a:t> bez da </a:t>
            </a:r>
            <a:r>
              <a:rPr lang="en-GB" sz="1800" dirty="0" err="1"/>
              <a:t>su</a:t>
            </a:r>
            <a:r>
              <a:rPr lang="en-GB" sz="1800" dirty="0"/>
              <a:t> </a:t>
            </a:r>
            <a:r>
              <a:rPr lang="en-GB" sz="1800" dirty="0" err="1"/>
              <a:t>eksplicitno</a:t>
            </a:r>
            <a:r>
              <a:rPr lang="en-GB" sz="1800" dirty="0"/>
              <a:t> </a:t>
            </a:r>
            <a:r>
              <a:rPr lang="en-GB" sz="1800" dirty="0" err="1"/>
              <a:t>programirana</a:t>
            </a:r>
            <a:r>
              <a:rPr lang="en-GB" sz="1800" dirty="0"/>
              <a:t> za </a:t>
            </a:r>
            <a:r>
              <a:rPr lang="en-GB" sz="1800" dirty="0" err="1"/>
              <a:t>te</a:t>
            </a:r>
            <a:r>
              <a:rPr lang="en-GB" sz="1800" dirty="0"/>
              <a:t> </a:t>
            </a:r>
            <a:r>
              <a:rPr lang="en-GB" sz="1800" dirty="0" err="1"/>
              <a:t>zadatke</a:t>
            </a:r>
            <a:r>
              <a:rPr lang="en-GB" sz="1800" dirty="0"/>
              <a:t>. </a:t>
            </a:r>
            <a:r>
              <a:rPr lang="en-GB" sz="1800" dirty="0" err="1"/>
              <a:t>Primarni</a:t>
            </a:r>
            <a:r>
              <a:rPr lang="en-GB" sz="1800" dirty="0"/>
              <a:t> </a:t>
            </a:r>
            <a:r>
              <a:rPr lang="en-GB" sz="1800" dirty="0" err="1"/>
              <a:t>cilj</a:t>
            </a:r>
            <a:r>
              <a:rPr lang="en-GB" sz="1800" dirty="0"/>
              <a:t> </a:t>
            </a:r>
            <a:r>
              <a:rPr lang="en-GB" sz="1800" dirty="0" err="1"/>
              <a:t>strojnog</a:t>
            </a:r>
            <a:r>
              <a:rPr lang="en-GB" sz="1800" dirty="0"/>
              <a:t> </a:t>
            </a:r>
            <a:r>
              <a:rPr lang="en-GB" sz="1800" dirty="0" err="1"/>
              <a:t>učenja</a:t>
            </a:r>
            <a:r>
              <a:rPr lang="en-GB" sz="1800" dirty="0"/>
              <a:t> je </a:t>
            </a:r>
            <a:r>
              <a:rPr lang="en-GB" sz="1800" dirty="0" err="1"/>
              <a:t>omogućiti</a:t>
            </a:r>
            <a:r>
              <a:rPr lang="en-GB" sz="1800" dirty="0"/>
              <a:t> </a:t>
            </a:r>
            <a:r>
              <a:rPr lang="en-GB" sz="1800" dirty="0" err="1"/>
              <a:t>računalima</a:t>
            </a:r>
            <a:r>
              <a:rPr lang="en-GB" sz="1800" dirty="0"/>
              <a:t> da </a:t>
            </a:r>
            <a:r>
              <a:rPr lang="en-GB" sz="1800" dirty="0" err="1"/>
              <a:t>uče</a:t>
            </a:r>
            <a:r>
              <a:rPr lang="en-GB" sz="1800" dirty="0"/>
              <a:t> </a:t>
            </a:r>
            <a:r>
              <a:rPr lang="en-GB" sz="1800" dirty="0" err="1"/>
              <a:t>iz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poboljšavaju</a:t>
            </a:r>
            <a:r>
              <a:rPr lang="en-GB" sz="1800" dirty="0"/>
              <a:t> </a:t>
            </a:r>
            <a:r>
              <a:rPr lang="en-GB" sz="1800" dirty="0" err="1"/>
              <a:t>svoje</a:t>
            </a:r>
            <a:r>
              <a:rPr lang="en-GB" sz="1800" dirty="0"/>
              <a:t> </a:t>
            </a:r>
            <a:r>
              <a:rPr lang="en-GB" sz="1800" dirty="0" err="1"/>
              <a:t>performanse</a:t>
            </a:r>
            <a:r>
              <a:rPr lang="en-GB" sz="1800" dirty="0"/>
              <a:t> </a:t>
            </a:r>
            <a:r>
              <a:rPr lang="en-GB" sz="1800" dirty="0" err="1"/>
              <a:t>tijekom</a:t>
            </a:r>
            <a:r>
              <a:rPr lang="en-GB" sz="1800" dirty="0"/>
              <a:t> </a:t>
            </a:r>
            <a:r>
              <a:rPr lang="en-GB" sz="1800" dirty="0" err="1"/>
              <a:t>vremena</a:t>
            </a:r>
            <a:r>
              <a:rPr lang="en-GB" sz="1800" dirty="0"/>
              <a:t> bez </a:t>
            </a:r>
            <a:r>
              <a:rPr lang="en-GB" sz="1800" dirty="0" err="1"/>
              <a:t>ljudske</a:t>
            </a:r>
            <a:r>
              <a:rPr lang="en-GB" sz="1800" dirty="0"/>
              <a:t> </a:t>
            </a:r>
            <a:r>
              <a:rPr lang="en-GB" sz="1800" dirty="0" err="1"/>
              <a:t>intervencije</a:t>
            </a:r>
            <a:r>
              <a:rPr lang="en-GB" sz="1800" dirty="0"/>
              <a:t>.</a:t>
            </a:r>
          </a:p>
          <a:p>
            <a:endParaRPr lang="en-GB" sz="1800" dirty="0"/>
          </a:p>
          <a:p>
            <a:r>
              <a:rPr lang="en-GB" sz="1800" dirty="0"/>
              <a:t>ML </a:t>
            </a:r>
            <a:r>
              <a:rPr lang="en-GB" sz="1800" dirty="0" err="1"/>
              <a:t>proizlazi</a:t>
            </a:r>
            <a:r>
              <a:rPr lang="en-GB" sz="1800" dirty="0"/>
              <a:t> </a:t>
            </a:r>
            <a:r>
              <a:rPr lang="en-GB" sz="1800" dirty="0" err="1"/>
              <a:t>iz</a:t>
            </a:r>
            <a:r>
              <a:rPr lang="en-GB" sz="1800" dirty="0"/>
              <a:t> </a:t>
            </a:r>
            <a:r>
              <a:rPr lang="en-GB" sz="1800" dirty="0" err="1"/>
              <a:t>ovog</a:t>
            </a:r>
            <a:r>
              <a:rPr lang="en-GB" sz="1800" dirty="0"/>
              <a:t> </a:t>
            </a:r>
            <a:r>
              <a:rPr lang="en-GB" sz="1800" dirty="0" err="1"/>
              <a:t>pitanja</a:t>
            </a:r>
            <a:r>
              <a:rPr lang="en-GB" sz="1800" dirty="0"/>
              <a:t>: </a:t>
            </a:r>
            <a:r>
              <a:rPr lang="en-GB" sz="1800" dirty="0" err="1"/>
              <a:t>može</a:t>
            </a:r>
            <a:r>
              <a:rPr lang="en-GB" sz="1800" dirty="0"/>
              <a:t> li </a:t>
            </a:r>
            <a:r>
              <a:rPr lang="en-GB" sz="1800" dirty="0" err="1"/>
              <a:t>računalo</a:t>
            </a:r>
            <a:r>
              <a:rPr lang="en-GB" sz="1800" dirty="0"/>
              <a:t> </a:t>
            </a:r>
            <a:r>
              <a:rPr lang="en-GB" sz="1800" dirty="0" err="1"/>
              <a:t>ići</a:t>
            </a:r>
            <a:r>
              <a:rPr lang="en-GB" sz="1800" dirty="0"/>
              <a:t> </a:t>
            </a:r>
            <a:r>
              <a:rPr lang="en-GB" sz="1800" dirty="0" err="1"/>
              <a:t>dalje</a:t>
            </a:r>
            <a:r>
              <a:rPr lang="en-GB" sz="1800" dirty="0"/>
              <a:t> od </a:t>
            </a:r>
            <a:r>
              <a:rPr lang="en-GB" sz="1800" dirty="0" err="1"/>
              <a:t>onoga</a:t>
            </a:r>
            <a:r>
              <a:rPr lang="en-GB" sz="1800" dirty="0"/>
              <a:t> "</a:t>
            </a:r>
            <a:r>
              <a:rPr lang="en-GB" sz="1800" dirty="0" err="1"/>
              <a:t>što</a:t>
            </a:r>
            <a:r>
              <a:rPr lang="en-GB" sz="1800" dirty="0"/>
              <a:t> </a:t>
            </a:r>
            <a:r>
              <a:rPr lang="en-GB" sz="1800" dirty="0" err="1"/>
              <a:t>znamo</a:t>
            </a:r>
            <a:r>
              <a:rPr lang="en-GB" sz="1800" dirty="0"/>
              <a:t> </a:t>
            </a:r>
            <a:r>
              <a:rPr lang="en-GB" sz="1800" dirty="0" err="1"/>
              <a:t>kako</a:t>
            </a:r>
            <a:r>
              <a:rPr lang="en-GB" sz="1800" dirty="0"/>
              <a:t> mu </a:t>
            </a:r>
            <a:r>
              <a:rPr lang="en-GB" sz="1800" dirty="0" err="1"/>
              <a:t>narediti</a:t>
            </a:r>
            <a:r>
              <a:rPr lang="en-GB" sz="1800" dirty="0"/>
              <a:t>"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samostalno</a:t>
            </a:r>
            <a:r>
              <a:rPr lang="en-GB" sz="1800" dirty="0"/>
              <a:t> </a:t>
            </a:r>
            <a:r>
              <a:rPr lang="en-GB" sz="1800" dirty="0" err="1"/>
              <a:t>naučiti</a:t>
            </a:r>
            <a:r>
              <a:rPr lang="en-GB" sz="1800" dirty="0"/>
              <a:t> </a:t>
            </a:r>
            <a:r>
              <a:rPr lang="en-GB" sz="1800" dirty="0" err="1"/>
              <a:t>kako</a:t>
            </a:r>
            <a:r>
              <a:rPr lang="en-GB" sz="1800" dirty="0"/>
              <a:t> </a:t>
            </a:r>
            <a:r>
              <a:rPr lang="en-GB" sz="1800" dirty="0" err="1"/>
              <a:t>izvršiti</a:t>
            </a:r>
            <a:r>
              <a:rPr lang="en-GB" sz="1800" dirty="0"/>
              <a:t> </a:t>
            </a:r>
            <a:r>
              <a:rPr lang="en-GB" sz="1800" dirty="0" err="1"/>
              <a:t>određeni</a:t>
            </a:r>
            <a:r>
              <a:rPr lang="en-GB" sz="1800" dirty="0"/>
              <a:t> </a:t>
            </a:r>
            <a:r>
              <a:rPr lang="en-GB" sz="1800" dirty="0" err="1"/>
              <a:t>zadatak</a:t>
            </a:r>
            <a:r>
              <a:rPr lang="en-GB" sz="1800" dirty="0"/>
              <a:t>? </a:t>
            </a:r>
            <a:r>
              <a:rPr lang="en-GB" sz="1800" dirty="0" err="1"/>
              <a:t>Može</a:t>
            </a:r>
            <a:r>
              <a:rPr lang="en-GB" sz="1800" dirty="0"/>
              <a:t> li </a:t>
            </a:r>
            <a:r>
              <a:rPr lang="en-GB" sz="1800" dirty="0" err="1"/>
              <a:t>nas</a:t>
            </a:r>
            <a:r>
              <a:rPr lang="en-GB" sz="1800" dirty="0"/>
              <a:t> </a:t>
            </a:r>
            <a:r>
              <a:rPr lang="en-GB" sz="1800" dirty="0" err="1"/>
              <a:t>računalo</a:t>
            </a:r>
            <a:r>
              <a:rPr lang="en-GB" sz="1800" dirty="0"/>
              <a:t> </a:t>
            </a:r>
            <a:r>
              <a:rPr lang="en-GB" sz="1800" dirty="0" err="1"/>
              <a:t>iznenaditi</a:t>
            </a:r>
            <a:r>
              <a:rPr lang="en-GB" sz="1800" dirty="0"/>
              <a:t>? </a:t>
            </a:r>
            <a:r>
              <a:rPr lang="en-GB" sz="1800" dirty="0" err="1"/>
              <a:t>Umjesto</a:t>
            </a:r>
            <a:r>
              <a:rPr lang="en-GB" sz="1800" dirty="0"/>
              <a:t> da </a:t>
            </a:r>
            <a:r>
              <a:rPr lang="en-GB" sz="1800" dirty="0" err="1"/>
              <a:t>programeri</a:t>
            </a:r>
            <a:r>
              <a:rPr lang="en-GB" sz="1800" dirty="0"/>
              <a:t> </a:t>
            </a:r>
            <a:r>
              <a:rPr lang="en-GB" sz="1800" dirty="0" err="1"/>
              <a:t>ručno</a:t>
            </a:r>
            <a:r>
              <a:rPr lang="en-GB" sz="1800" dirty="0"/>
              <a:t> </a:t>
            </a:r>
            <a:r>
              <a:rPr lang="en-GB" sz="1800" dirty="0" err="1"/>
              <a:t>izrađuju</a:t>
            </a:r>
            <a:r>
              <a:rPr lang="en-GB" sz="1800" dirty="0"/>
              <a:t> </a:t>
            </a:r>
            <a:r>
              <a:rPr lang="en-GB" sz="1800" dirty="0" err="1"/>
              <a:t>pravila</a:t>
            </a:r>
            <a:r>
              <a:rPr lang="en-GB" sz="1800" dirty="0"/>
              <a:t> za </a:t>
            </a:r>
            <a:r>
              <a:rPr lang="en-GB" sz="1800" dirty="0" err="1"/>
              <a:t>obradu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, </a:t>
            </a:r>
            <a:r>
              <a:rPr lang="en-GB" sz="1800" dirty="0" err="1"/>
              <a:t>može</a:t>
            </a:r>
            <a:r>
              <a:rPr lang="en-GB" sz="1800" dirty="0"/>
              <a:t> li </a:t>
            </a:r>
            <a:r>
              <a:rPr lang="en-GB" sz="1800" dirty="0" err="1"/>
              <a:t>računalo</a:t>
            </a:r>
            <a:r>
              <a:rPr lang="en-GB" sz="1800" dirty="0"/>
              <a:t> </a:t>
            </a:r>
            <a:r>
              <a:rPr lang="en-GB" sz="1800" dirty="0" err="1"/>
              <a:t>automatski</a:t>
            </a:r>
            <a:r>
              <a:rPr lang="en-GB" sz="1800" dirty="0"/>
              <a:t> </a:t>
            </a:r>
            <a:r>
              <a:rPr lang="en-GB" sz="1800" dirty="0" err="1"/>
              <a:t>naučiti</a:t>
            </a:r>
            <a:r>
              <a:rPr lang="en-GB" sz="1800" dirty="0"/>
              <a:t> ta </a:t>
            </a:r>
            <a:r>
              <a:rPr lang="en-GB" sz="1800" dirty="0" err="1"/>
              <a:t>pravila</a:t>
            </a:r>
            <a:r>
              <a:rPr lang="en-GB" sz="1800" dirty="0"/>
              <a:t> </a:t>
            </a:r>
            <a:r>
              <a:rPr lang="en-GB" sz="1800" dirty="0" err="1"/>
              <a:t>gledajući</a:t>
            </a:r>
            <a:r>
              <a:rPr lang="en-GB" sz="1800" dirty="0"/>
              <a:t> </a:t>
            </a:r>
            <a:r>
              <a:rPr lang="en-GB" sz="1800" dirty="0" err="1"/>
              <a:t>podatke</a:t>
            </a:r>
            <a:r>
              <a:rPr lang="en-GB" sz="1800" dirty="0"/>
              <a:t>?</a:t>
            </a:r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1952772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Što je strojno učenje?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1025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4735" y="2294238"/>
            <a:ext cx="4886325" cy="3067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500629" y="5576471"/>
            <a:ext cx="5668538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Figure</a:t>
            </a:r>
            <a:r>
              <a:rPr kumimoji="0" lang="sr-Latn-RS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.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 </a:t>
            </a:r>
            <a:r>
              <a:rPr kumimoji="0" lang="en-GB" sz="1100" b="0" i="0" u="none" strike="noStrike" cap="none" normalizeH="0" baseline="0" dirty="0" err="1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Obuka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 </a:t>
            </a:r>
            <a:r>
              <a:rPr kumimoji="0" lang="en-GB" sz="1100" b="0" i="0" u="none" strike="noStrike" cap="none" normalizeH="0" baseline="0" dirty="0" err="1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sustava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 </a:t>
            </a:r>
            <a:r>
              <a:rPr kumimoji="0" lang="en-GB" sz="1100" b="0" i="0" u="none" strike="noStrike" cap="none" normalizeH="0" baseline="0" dirty="0" err="1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klasičnog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 </a:t>
            </a:r>
            <a:r>
              <a:rPr kumimoji="0" lang="en-GB" sz="1100" b="0" i="0" u="none" strike="noStrike" cap="none" normalizeH="0" baseline="0" dirty="0" err="1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programiranja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 </a:t>
            </a:r>
            <a:r>
              <a:rPr kumimoji="0" lang="en-GB" sz="1100" b="0" i="0" u="none" strike="noStrike" cap="none" normalizeH="0" baseline="0" dirty="0" err="1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protiv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 </a:t>
            </a:r>
            <a:r>
              <a:rPr kumimoji="0" lang="en-GB" sz="1100" b="0" i="0" u="none" strike="noStrike" cap="none" normalizeH="0" baseline="0" dirty="0" err="1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strojnog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 </a:t>
            </a:r>
            <a:r>
              <a:rPr kumimoji="0" lang="en-GB" sz="1100" b="0" i="0" u="none" strike="noStrike" cap="none" normalizeH="0" baseline="0" dirty="0" err="1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učenja</a:t>
            </a:r>
            <a:r>
              <a:rPr kumimoji="0" lang="en-GB" sz="1100" b="0" i="0" u="none" strike="noStrike" cap="none" normalizeH="0" baseline="0" dirty="0">
                <a:ln>
                  <a:noFill/>
                </a:ln>
                <a:solidFill>
                  <a:srgbClr val="231F20"/>
                </a:solidFill>
                <a:effectLst/>
                <a:latin typeface="Arial" panose="020B0604020202020204" pitchFamily="34" charset="0"/>
                <a:ea typeface="Tahoma" panose="020B0604030504040204" pitchFamily="34" charset="0"/>
              </a:rPr>
              <a:t> (Chollet, 2021).</a:t>
            </a: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420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Temelji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teorijske</a:t>
            </a:r>
            <a:r>
              <a:rPr lang="en-GB" dirty="0"/>
              <a:t> </a:t>
            </a:r>
            <a:r>
              <a:rPr lang="en-GB" dirty="0" err="1"/>
              <a:t>postavke</a:t>
            </a:r>
            <a:r>
              <a:rPr lang="en-GB" dirty="0"/>
              <a:t> ML-a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 err="1"/>
              <a:t>Integracija</a:t>
            </a:r>
            <a:r>
              <a:rPr lang="en-GB" sz="1800" dirty="0"/>
              <a:t> </a:t>
            </a:r>
            <a:r>
              <a:rPr lang="en-GB" sz="1800" dirty="0" err="1"/>
              <a:t>strojnog</a:t>
            </a:r>
            <a:r>
              <a:rPr lang="en-GB" sz="1800" dirty="0"/>
              <a:t> </a:t>
            </a:r>
            <a:r>
              <a:rPr lang="en-GB" sz="1800" dirty="0" err="1"/>
              <a:t>učenja</a:t>
            </a:r>
            <a:r>
              <a:rPr lang="en-GB" sz="1800" dirty="0"/>
              <a:t> u </a:t>
            </a:r>
            <a:r>
              <a:rPr lang="en-GB" sz="1800" dirty="0" err="1"/>
              <a:t>poslovnu</a:t>
            </a:r>
            <a:r>
              <a:rPr lang="en-GB" sz="1800" dirty="0"/>
              <a:t> </a:t>
            </a:r>
            <a:r>
              <a:rPr lang="en-GB" sz="1800" dirty="0" err="1"/>
              <a:t>inteligenciju</a:t>
            </a:r>
            <a:r>
              <a:rPr lang="en-GB" sz="1800" dirty="0"/>
              <a:t> (BI) </a:t>
            </a:r>
            <a:r>
              <a:rPr lang="en-GB" sz="1800" dirty="0" err="1"/>
              <a:t>promijenila</a:t>
            </a:r>
            <a:r>
              <a:rPr lang="en-GB" sz="1800" dirty="0"/>
              <a:t> je </a:t>
            </a:r>
            <a:r>
              <a:rPr lang="en-GB" sz="1800" dirty="0" err="1"/>
              <a:t>donošenje</a:t>
            </a:r>
            <a:r>
              <a:rPr lang="en-GB" sz="1800" dirty="0"/>
              <a:t> </a:t>
            </a:r>
            <a:r>
              <a:rPr lang="en-GB" sz="1800" dirty="0" err="1"/>
              <a:t>odluka</a:t>
            </a:r>
            <a:r>
              <a:rPr lang="en-GB" sz="1800" dirty="0"/>
              <a:t>.</a:t>
            </a:r>
          </a:p>
          <a:p>
            <a:r>
              <a:rPr lang="en-GB" sz="1800" dirty="0"/>
              <a:t>ML </a:t>
            </a:r>
            <a:r>
              <a:rPr lang="en-GB" sz="1800" dirty="0" err="1"/>
              <a:t>ukorijenjen</a:t>
            </a:r>
            <a:r>
              <a:rPr lang="en-GB" sz="1800" dirty="0"/>
              <a:t> u </a:t>
            </a:r>
            <a:r>
              <a:rPr lang="en-GB" sz="1800" dirty="0" err="1"/>
              <a:t>matematici</a:t>
            </a:r>
            <a:r>
              <a:rPr lang="en-GB" sz="1800" dirty="0"/>
              <a:t>, </a:t>
            </a:r>
            <a:r>
              <a:rPr lang="en-GB" sz="1800" dirty="0" err="1"/>
              <a:t>posebno</a:t>
            </a:r>
            <a:r>
              <a:rPr lang="en-GB" sz="1800" dirty="0"/>
              <a:t> </a:t>
            </a:r>
            <a:r>
              <a:rPr lang="en-GB" sz="1800" dirty="0" err="1"/>
              <a:t>statistici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Tekuća</a:t>
            </a:r>
            <a:r>
              <a:rPr lang="en-GB" sz="1800" dirty="0"/>
              <a:t> </a:t>
            </a:r>
            <a:r>
              <a:rPr lang="en-GB" sz="1800" dirty="0" err="1"/>
              <a:t>rasprava</a:t>
            </a:r>
            <a:r>
              <a:rPr lang="en-GB" sz="1800" dirty="0"/>
              <a:t>: Je li ML </a:t>
            </a:r>
            <a:r>
              <a:rPr lang="en-GB" sz="1800" dirty="0" err="1"/>
              <a:t>njegovo</a:t>
            </a:r>
            <a:r>
              <a:rPr lang="en-GB" sz="1800" dirty="0"/>
              <a:t> </a:t>
            </a:r>
            <a:r>
              <a:rPr lang="en-GB" sz="1800" dirty="0" err="1"/>
              <a:t>područje</a:t>
            </a:r>
            <a:r>
              <a:rPr lang="en-GB" sz="1800" dirty="0"/>
              <a:t> </a:t>
            </a:r>
            <a:r>
              <a:rPr lang="en-GB" sz="1800" dirty="0" err="1"/>
              <a:t>ili</a:t>
            </a:r>
            <a:r>
              <a:rPr lang="en-GB" sz="1800" dirty="0"/>
              <a:t> </a:t>
            </a:r>
            <a:r>
              <a:rPr lang="en-GB" sz="1800" dirty="0" err="1"/>
              <a:t>dio</a:t>
            </a:r>
            <a:r>
              <a:rPr lang="en-GB" sz="1800" dirty="0"/>
              <a:t> </a:t>
            </a:r>
            <a:r>
              <a:rPr lang="en-GB" sz="1800" dirty="0" err="1"/>
              <a:t>statistike</a:t>
            </a:r>
            <a:r>
              <a:rPr lang="en-GB" sz="1800" dirty="0"/>
              <a:t>?</a:t>
            </a:r>
          </a:p>
          <a:p>
            <a:r>
              <a:rPr lang="en-GB" sz="1800" dirty="0"/>
              <a:t>ML </a:t>
            </a:r>
            <a:r>
              <a:rPr lang="en-GB" sz="1800" dirty="0" err="1"/>
              <a:t>algoritmi</a:t>
            </a:r>
            <a:r>
              <a:rPr lang="en-GB" sz="1800" dirty="0"/>
              <a:t> </a:t>
            </a:r>
            <a:r>
              <a:rPr lang="en-GB" sz="1800" dirty="0" err="1"/>
              <a:t>često</a:t>
            </a:r>
            <a:r>
              <a:rPr lang="en-GB" sz="1800" dirty="0"/>
              <a:t> </a:t>
            </a:r>
            <a:r>
              <a:rPr lang="en-GB" sz="1800" dirty="0" err="1"/>
              <a:t>djeluju</a:t>
            </a:r>
            <a:r>
              <a:rPr lang="en-GB" sz="1800" dirty="0"/>
              <a:t> </a:t>
            </a:r>
            <a:r>
              <a:rPr lang="en-GB" sz="1800" dirty="0" err="1"/>
              <a:t>izvan</a:t>
            </a:r>
            <a:r>
              <a:rPr lang="en-GB" sz="1800" dirty="0"/>
              <a:t> </a:t>
            </a:r>
            <a:r>
              <a:rPr lang="en-GB" sz="1800" dirty="0" err="1"/>
              <a:t>tradicionalnih</a:t>
            </a:r>
            <a:r>
              <a:rPr lang="en-GB" sz="1800" dirty="0"/>
              <a:t> </a:t>
            </a:r>
            <a:r>
              <a:rPr lang="en-GB" sz="1800" dirty="0" err="1"/>
              <a:t>matematičkih</a:t>
            </a:r>
            <a:r>
              <a:rPr lang="en-GB" sz="1800" dirty="0"/>
              <a:t> </a:t>
            </a:r>
            <a:r>
              <a:rPr lang="en-GB" sz="1800" dirty="0" err="1"/>
              <a:t>granica</a:t>
            </a:r>
            <a:r>
              <a:rPr lang="en-GB" sz="1800" dirty="0"/>
              <a:t>.</a:t>
            </a:r>
          </a:p>
          <a:p>
            <a:r>
              <a:rPr lang="en-GB" sz="1800" dirty="0"/>
              <a:t>ML </a:t>
            </a:r>
            <a:r>
              <a:rPr lang="en-GB" sz="1800" dirty="0" err="1"/>
              <a:t>vitalan</a:t>
            </a:r>
            <a:r>
              <a:rPr lang="en-GB" sz="1800" dirty="0"/>
              <a:t> u BI-u za </a:t>
            </a:r>
            <a:r>
              <a:rPr lang="en-GB" sz="1800" dirty="0" err="1"/>
              <a:t>pretprocesiranje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, </a:t>
            </a:r>
            <a:r>
              <a:rPr lang="en-GB" sz="1800" dirty="0" err="1"/>
              <a:t>rudarenje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primjenu</a:t>
            </a:r>
            <a:r>
              <a:rPr lang="en-GB" sz="1800" dirty="0"/>
              <a:t> </a:t>
            </a:r>
            <a:r>
              <a:rPr lang="en-GB" sz="1800" dirty="0" err="1"/>
              <a:t>uvida</a:t>
            </a:r>
            <a:r>
              <a:rPr lang="en-GB" sz="1800" dirty="0"/>
              <a:t>.</a:t>
            </a:r>
          </a:p>
          <a:p>
            <a:r>
              <a:rPr lang="en-GB" sz="1800" dirty="0"/>
              <a:t>ML </a:t>
            </a:r>
            <a:r>
              <a:rPr lang="en-GB" sz="1800" dirty="0" err="1"/>
              <a:t>poboljšava</a:t>
            </a:r>
            <a:r>
              <a:rPr lang="en-GB" sz="1800" dirty="0"/>
              <a:t> </a:t>
            </a:r>
            <a:r>
              <a:rPr lang="en-GB" sz="1800" dirty="0" err="1"/>
              <a:t>donošenje</a:t>
            </a:r>
            <a:r>
              <a:rPr lang="en-GB" sz="1800" dirty="0"/>
              <a:t> </a:t>
            </a:r>
            <a:r>
              <a:rPr lang="en-GB" sz="1800" dirty="0" err="1"/>
              <a:t>odluka</a:t>
            </a:r>
            <a:r>
              <a:rPr lang="en-GB" sz="1800" dirty="0"/>
              <a:t> u </a:t>
            </a:r>
            <a:r>
              <a:rPr lang="en-GB" sz="1800" dirty="0" err="1"/>
              <a:t>organizacijama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Integracija</a:t>
            </a:r>
            <a:r>
              <a:rPr lang="en-GB" sz="1800" dirty="0"/>
              <a:t> ML-a u </a:t>
            </a:r>
            <a:r>
              <a:rPr lang="en-GB" sz="1800" dirty="0" err="1"/>
              <a:t>tijekove</a:t>
            </a:r>
            <a:r>
              <a:rPr lang="en-GB" sz="1800" dirty="0"/>
              <a:t> </a:t>
            </a:r>
            <a:r>
              <a:rPr lang="en-GB" sz="1800" dirty="0" err="1"/>
              <a:t>rada</a:t>
            </a:r>
            <a:r>
              <a:rPr lang="en-GB" sz="1800" dirty="0"/>
              <a:t> </a:t>
            </a:r>
            <a:r>
              <a:rPr lang="en-GB" sz="1800" dirty="0" err="1"/>
              <a:t>poslovne</a:t>
            </a:r>
            <a:r>
              <a:rPr lang="en-GB" sz="1800" dirty="0"/>
              <a:t> </a:t>
            </a:r>
            <a:r>
              <a:rPr lang="en-GB" sz="1800" dirty="0" err="1"/>
              <a:t>inteligencije</a:t>
            </a:r>
            <a:r>
              <a:rPr lang="en-GB" sz="1800" dirty="0"/>
              <a:t> za </a:t>
            </a:r>
            <a:r>
              <a:rPr lang="en-GB" sz="1800" dirty="0" err="1"/>
              <a:t>korisne</a:t>
            </a:r>
            <a:r>
              <a:rPr lang="en-GB" sz="1800" dirty="0"/>
              <a:t> </a:t>
            </a:r>
            <a:r>
              <a:rPr lang="en-GB" sz="1800" dirty="0" err="1"/>
              <a:t>uvide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Premošćivanje</a:t>
            </a:r>
            <a:r>
              <a:rPr lang="en-GB" sz="1800" dirty="0"/>
              <a:t> </a:t>
            </a:r>
            <a:r>
              <a:rPr lang="en-GB" sz="1800" dirty="0" err="1"/>
              <a:t>matematike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prakse</a:t>
            </a:r>
            <a:r>
              <a:rPr lang="en-GB" sz="1800" dirty="0"/>
              <a:t> u ML-u za </a:t>
            </a:r>
            <a:r>
              <a:rPr lang="en-GB" sz="1800" dirty="0" err="1"/>
              <a:t>učinkovit</a:t>
            </a:r>
            <a:r>
              <a:rPr lang="en-GB" sz="1800" dirty="0"/>
              <a:t> BI.</a:t>
            </a:r>
          </a:p>
          <a:p>
            <a:r>
              <a:rPr lang="en-GB" sz="1800" dirty="0" err="1"/>
              <a:t>Strategije</a:t>
            </a:r>
            <a:r>
              <a:rPr lang="en-GB" sz="1800" dirty="0"/>
              <a:t> za </a:t>
            </a:r>
            <a:r>
              <a:rPr lang="en-GB" sz="1800" dirty="0" err="1"/>
              <a:t>optimizaciju</a:t>
            </a:r>
            <a:r>
              <a:rPr lang="en-GB" sz="1800" dirty="0"/>
              <a:t> ML </a:t>
            </a:r>
            <a:r>
              <a:rPr lang="en-GB" sz="1800" dirty="0" err="1"/>
              <a:t>algoritama</a:t>
            </a:r>
            <a:r>
              <a:rPr lang="en-GB" sz="1800" dirty="0"/>
              <a:t> za BI </a:t>
            </a:r>
            <a:r>
              <a:rPr lang="en-GB" sz="1800" dirty="0" err="1"/>
              <a:t>aplikacije</a:t>
            </a:r>
            <a:r>
              <a:rPr lang="en-GB" sz="1800" dirty="0"/>
              <a:t> u </a:t>
            </a:r>
            <a:r>
              <a:rPr lang="en-GB" sz="1800" dirty="0" err="1"/>
              <a:t>stvarnom</a:t>
            </a:r>
            <a:r>
              <a:rPr lang="en-GB" sz="1800" dirty="0"/>
              <a:t> </a:t>
            </a:r>
            <a:r>
              <a:rPr lang="en-GB" sz="1800" dirty="0" err="1"/>
              <a:t>svijetu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Važnost</a:t>
            </a:r>
            <a:r>
              <a:rPr lang="en-GB" sz="1800" dirty="0"/>
              <a:t> </a:t>
            </a:r>
            <a:r>
              <a:rPr lang="en-GB" sz="1800" dirty="0" err="1"/>
              <a:t>korištenja</a:t>
            </a:r>
            <a:r>
              <a:rPr lang="en-GB" sz="1800" dirty="0"/>
              <a:t> ML </a:t>
            </a:r>
            <a:r>
              <a:rPr lang="en-GB" sz="1800" dirty="0" err="1"/>
              <a:t>izlaza</a:t>
            </a:r>
            <a:r>
              <a:rPr lang="en-GB" sz="1800" dirty="0"/>
              <a:t> u </a:t>
            </a:r>
            <a:r>
              <a:rPr lang="en-GB" sz="1800" dirty="0" err="1"/>
              <a:t>donošenju</a:t>
            </a:r>
            <a:r>
              <a:rPr lang="en-GB" sz="1800" dirty="0"/>
              <a:t> </a:t>
            </a:r>
            <a:r>
              <a:rPr lang="en-GB" sz="1800" dirty="0" err="1"/>
              <a:t>odluka</a:t>
            </a:r>
            <a:r>
              <a:rPr lang="en-GB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49849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Poslovna</a:t>
            </a:r>
            <a:r>
              <a:rPr lang="en-GB" dirty="0"/>
              <a:t> </a:t>
            </a:r>
            <a:r>
              <a:rPr lang="en-GB" dirty="0" err="1"/>
              <a:t>inteligencija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hr-HR" dirty="0"/>
              <a:t>ML </a:t>
            </a:r>
            <a:r>
              <a:rPr lang="en-GB" dirty="0"/>
              <a:t>u SC-</a:t>
            </a:r>
            <a:r>
              <a:rPr lang="en-GB" dirty="0" err="1"/>
              <a:t>ovima</a:t>
            </a:r>
            <a:endParaRPr lang="pl-PL" dirty="0"/>
          </a:p>
        </p:txBody>
      </p:sp>
      <p:pic>
        <p:nvPicPr>
          <p:cNvPr id="6" name="image15.png" descr="A chart of different types of software&#10;&#10;Description automatically generated with medium confidenc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2411574" y="1636934"/>
            <a:ext cx="7012511" cy="4384925"/>
          </a:xfrm>
          <a:prstGeom prst="rect">
            <a:avLst/>
          </a:prstGeom>
          <a:ln/>
        </p:spPr>
      </p:pic>
      <p:sp>
        <p:nvSpPr>
          <p:cNvPr id="7" name="Rectangle 6"/>
          <p:cNvSpPr/>
          <p:nvPr/>
        </p:nvSpPr>
        <p:spPr>
          <a:xfrm>
            <a:off x="3138616" y="5655873"/>
            <a:ext cx="6096000" cy="56881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pl-PL" sz="11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Figure. Microsoft business intelligence architecture.</a:t>
            </a:r>
            <a:endParaRPr lang="en-GB" sz="11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l-PL" sz="1100" dirty="0">
                <a:solidFill>
                  <a:srgbClr val="000000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Slika je preuzeta s https://www.scnsoft.com/services/business-intelligence/microsoft</a:t>
            </a:r>
            <a:endParaRPr lang="en-GB" sz="1100" dirty="0">
              <a:effectLst/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886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Poslovna</a:t>
            </a:r>
            <a:r>
              <a:rPr lang="en-GB" dirty="0"/>
              <a:t> </a:t>
            </a:r>
            <a:r>
              <a:rPr lang="en-GB" dirty="0" err="1"/>
              <a:t>inteligencija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hr-HR" dirty="0"/>
              <a:t>ML </a:t>
            </a:r>
            <a:r>
              <a:rPr lang="en-GB" dirty="0"/>
              <a:t>u SC-</a:t>
            </a:r>
            <a:r>
              <a:rPr lang="en-GB" dirty="0" err="1"/>
              <a:t>ovima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 err="1"/>
              <a:t>Poslovna</a:t>
            </a:r>
            <a:r>
              <a:rPr lang="en-GB" sz="1800" dirty="0"/>
              <a:t> </a:t>
            </a:r>
            <a:r>
              <a:rPr lang="en-GB" sz="1800" dirty="0" err="1"/>
              <a:t>inteligencija</a:t>
            </a:r>
            <a:r>
              <a:rPr lang="en-GB" sz="1800" dirty="0"/>
              <a:t> (BI) u SC-</a:t>
            </a:r>
            <a:r>
              <a:rPr lang="en-GB" sz="1800" dirty="0" err="1"/>
              <a:t>ovima</a:t>
            </a:r>
            <a:r>
              <a:rPr lang="en-GB" sz="1800" dirty="0"/>
              <a:t> </a:t>
            </a:r>
            <a:r>
              <a:rPr lang="en-GB" sz="1800" dirty="0" err="1"/>
              <a:t>uključuje</a:t>
            </a:r>
            <a:r>
              <a:rPr lang="en-GB" sz="1800" dirty="0"/>
              <a:t> </a:t>
            </a:r>
            <a:r>
              <a:rPr lang="en-GB" sz="1800" dirty="0" err="1"/>
              <a:t>donošenje</a:t>
            </a:r>
            <a:r>
              <a:rPr lang="en-GB" sz="1800" dirty="0"/>
              <a:t> </a:t>
            </a:r>
            <a:r>
              <a:rPr lang="en-GB" sz="1800" dirty="0" err="1"/>
              <a:t>zaključaka</a:t>
            </a:r>
            <a:r>
              <a:rPr lang="en-GB" sz="1800" dirty="0"/>
              <a:t> o </a:t>
            </a:r>
            <a:r>
              <a:rPr lang="en-GB" sz="1800" dirty="0" err="1"/>
              <a:t>promatranim</a:t>
            </a:r>
            <a:r>
              <a:rPr lang="en-GB" sz="1800" dirty="0"/>
              <a:t> </a:t>
            </a:r>
            <a:r>
              <a:rPr lang="en-GB" sz="1800" dirty="0" err="1"/>
              <a:t>procesima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temelju</a:t>
            </a:r>
            <a:r>
              <a:rPr lang="en-GB" sz="1800" dirty="0"/>
              <a:t> </a:t>
            </a:r>
            <a:r>
              <a:rPr lang="en-GB" sz="1800" dirty="0" err="1"/>
              <a:t>modeliranja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Uključivanje</a:t>
            </a:r>
            <a:r>
              <a:rPr lang="en-GB" sz="1800" dirty="0"/>
              <a:t> </a:t>
            </a:r>
            <a:r>
              <a:rPr lang="en-GB" sz="1800" dirty="0" err="1"/>
              <a:t>matematike</a:t>
            </a:r>
            <a:r>
              <a:rPr lang="en-GB" sz="1800" dirty="0"/>
              <a:t>: BI se </a:t>
            </a:r>
            <a:r>
              <a:rPr lang="en-GB" sz="1800" dirty="0" err="1"/>
              <a:t>uvelike</a:t>
            </a:r>
            <a:r>
              <a:rPr lang="en-GB" sz="1800" dirty="0"/>
              <a:t> </a:t>
            </a:r>
            <a:r>
              <a:rPr lang="en-GB" sz="1800" dirty="0" err="1"/>
              <a:t>oslanja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statistiku</a:t>
            </a:r>
            <a:r>
              <a:rPr lang="en-GB" sz="1800" dirty="0"/>
              <a:t>, </a:t>
            </a:r>
            <a:r>
              <a:rPr lang="en-GB" sz="1800" dirty="0" err="1"/>
              <a:t>ali</a:t>
            </a:r>
            <a:r>
              <a:rPr lang="en-GB" sz="1800" dirty="0"/>
              <a:t> </a:t>
            </a:r>
            <a:r>
              <a:rPr lang="en-GB" sz="1800" dirty="0" err="1"/>
              <a:t>također</a:t>
            </a:r>
            <a:r>
              <a:rPr lang="en-GB" sz="1800" dirty="0"/>
              <a:t> </a:t>
            </a:r>
            <a:r>
              <a:rPr lang="en-GB" sz="1800" dirty="0" err="1"/>
              <a:t>koristi</a:t>
            </a:r>
            <a:r>
              <a:rPr lang="en-GB" sz="1800" dirty="0"/>
              <a:t> </a:t>
            </a:r>
            <a:r>
              <a:rPr lang="en-GB" sz="1800" dirty="0" err="1"/>
              <a:t>operacijsko</a:t>
            </a:r>
            <a:r>
              <a:rPr lang="en-GB" sz="1800" dirty="0"/>
              <a:t> </a:t>
            </a:r>
            <a:r>
              <a:rPr lang="en-GB" sz="1800" dirty="0" err="1"/>
              <a:t>istraživanje</a:t>
            </a:r>
            <a:r>
              <a:rPr lang="en-GB" sz="1800" dirty="0"/>
              <a:t>, </a:t>
            </a:r>
            <a:r>
              <a:rPr lang="en-GB" sz="1800" dirty="0" err="1"/>
              <a:t>linearnu</a:t>
            </a:r>
            <a:r>
              <a:rPr lang="en-GB" sz="1800" dirty="0"/>
              <a:t> </a:t>
            </a:r>
            <a:r>
              <a:rPr lang="en-GB" sz="1800" dirty="0" err="1"/>
              <a:t>algebru</a:t>
            </a:r>
            <a:r>
              <a:rPr lang="en-GB" sz="1800" dirty="0"/>
              <a:t>, </a:t>
            </a:r>
            <a:r>
              <a:rPr lang="en-GB" sz="1800" dirty="0" err="1"/>
              <a:t>neizrazitu</a:t>
            </a:r>
            <a:r>
              <a:rPr lang="en-GB" sz="1800" dirty="0"/>
              <a:t> </a:t>
            </a:r>
            <a:r>
              <a:rPr lang="en-GB" sz="1800" dirty="0" err="1"/>
              <a:t>logiku</a:t>
            </a:r>
            <a:r>
              <a:rPr lang="en-GB" sz="1800" dirty="0"/>
              <a:t>, </a:t>
            </a:r>
            <a:r>
              <a:rPr lang="en-GB" sz="1800" dirty="0" err="1"/>
              <a:t>numeričku</a:t>
            </a:r>
            <a:r>
              <a:rPr lang="en-GB" sz="1800" dirty="0"/>
              <a:t> </a:t>
            </a:r>
            <a:r>
              <a:rPr lang="en-GB" sz="1800" dirty="0" err="1"/>
              <a:t>optimizaciju</a:t>
            </a:r>
            <a:r>
              <a:rPr lang="en-GB" sz="1800" dirty="0"/>
              <a:t>, </a:t>
            </a:r>
            <a:r>
              <a:rPr lang="en-GB" sz="1800" dirty="0" err="1"/>
              <a:t>metaheuristiku</a:t>
            </a:r>
            <a:r>
              <a:rPr lang="en-GB" sz="1800" dirty="0"/>
              <a:t> </a:t>
            </a:r>
            <a:r>
              <a:rPr lang="en-GB" sz="1800" dirty="0" err="1"/>
              <a:t>itd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Tehnologije</a:t>
            </a:r>
            <a:r>
              <a:rPr lang="en-GB" sz="1800" dirty="0"/>
              <a:t> u </a:t>
            </a:r>
            <a:r>
              <a:rPr lang="en-GB" sz="1800" dirty="0" err="1"/>
              <a:t>nastajanju</a:t>
            </a:r>
            <a:r>
              <a:rPr lang="en-GB" sz="1800" dirty="0"/>
              <a:t>: Nove </a:t>
            </a:r>
            <a:r>
              <a:rPr lang="en-GB" sz="1800" dirty="0" err="1"/>
              <a:t>disruptivne</a:t>
            </a:r>
            <a:r>
              <a:rPr lang="en-GB" sz="1800" dirty="0"/>
              <a:t> </a:t>
            </a:r>
            <a:r>
              <a:rPr lang="en-GB" sz="1800" dirty="0" err="1"/>
              <a:t>tehnologije</a:t>
            </a:r>
            <a:r>
              <a:rPr lang="en-GB" sz="1800" dirty="0"/>
              <a:t> </a:t>
            </a:r>
            <a:r>
              <a:rPr lang="en-GB" sz="1800" dirty="0" err="1"/>
              <a:t>kao</a:t>
            </a:r>
            <a:r>
              <a:rPr lang="en-GB" sz="1800" dirty="0"/>
              <a:t> </a:t>
            </a:r>
            <a:r>
              <a:rPr lang="en-GB" sz="1800" dirty="0" err="1"/>
              <a:t>što</a:t>
            </a:r>
            <a:r>
              <a:rPr lang="en-GB" sz="1800" dirty="0"/>
              <a:t> </a:t>
            </a:r>
            <a:r>
              <a:rPr lang="en-GB" sz="1800" dirty="0" err="1"/>
              <a:t>su</a:t>
            </a:r>
            <a:r>
              <a:rPr lang="en-GB" sz="1800" dirty="0"/>
              <a:t> </a:t>
            </a:r>
            <a:r>
              <a:rPr lang="en-GB" sz="1800" dirty="0" err="1"/>
              <a:t>strojno</a:t>
            </a:r>
            <a:r>
              <a:rPr lang="en-GB" sz="1800" dirty="0"/>
              <a:t> </a:t>
            </a:r>
            <a:r>
              <a:rPr lang="en-GB" sz="1800" dirty="0" err="1"/>
              <a:t>učenje</a:t>
            </a:r>
            <a:r>
              <a:rPr lang="en-GB" sz="1800" dirty="0"/>
              <a:t>, </a:t>
            </a:r>
            <a:r>
              <a:rPr lang="en-GB" sz="1800" dirty="0" err="1"/>
              <a:t>umjetna</a:t>
            </a:r>
            <a:r>
              <a:rPr lang="en-GB" sz="1800" dirty="0"/>
              <a:t> </a:t>
            </a:r>
            <a:r>
              <a:rPr lang="en-GB" sz="1800" dirty="0" err="1"/>
              <a:t>inteligencija</a:t>
            </a:r>
            <a:r>
              <a:rPr lang="en-GB" sz="1800" dirty="0"/>
              <a:t>, </a:t>
            </a:r>
            <a:r>
              <a:rPr lang="en-GB" sz="1800" dirty="0" err="1"/>
              <a:t>digitalni</a:t>
            </a:r>
            <a:r>
              <a:rPr lang="en-GB" sz="1800" dirty="0"/>
              <a:t> </a:t>
            </a:r>
            <a:r>
              <a:rPr lang="en-GB" sz="1800" dirty="0" err="1"/>
              <a:t>blizanci</a:t>
            </a:r>
            <a:r>
              <a:rPr lang="en-GB" sz="1800" dirty="0"/>
              <a:t>, </a:t>
            </a:r>
            <a:r>
              <a:rPr lang="en-GB" sz="1800" dirty="0" err="1"/>
              <a:t>smartizacija</a:t>
            </a:r>
            <a:r>
              <a:rPr lang="en-GB" sz="1800" dirty="0"/>
              <a:t>, </a:t>
            </a:r>
            <a:r>
              <a:rPr lang="en-GB" sz="1800" dirty="0" err="1"/>
              <a:t>živi</a:t>
            </a:r>
            <a:r>
              <a:rPr lang="en-GB" sz="1800" dirty="0"/>
              <a:t> </a:t>
            </a:r>
            <a:r>
              <a:rPr lang="en-GB" sz="1800" dirty="0" err="1"/>
              <a:t>laboratoriji</a:t>
            </a:r>
            <a:r>
              <a:rPr lang="en-GB" sz="1800" dirty="0"/>
              <a:t> </a:t>
            </a:r>
            <a:r>
              <a:rPr lang="en-GB" sz="1800" dirty="0" err="1"/>
              <a:t>itd</a:t>
            </a:r>
            <a:r>
              <a:rPr lang="en-GB" sz="1800" dirty="0"/>
              <a:t>., </a:t>
            </a:r>
            <a:r>
              <a:rPr lang="en-GB" sz="1800" dirty="0" err="1"/>
              <a:t>dobivaju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važnosti</a:t>
            </a:r>
            <a:r>
              <a:rPr lang="en-GB" sz="1800" dirty="0"/>
              <a:t> u </a:t>
            </a:r>
            <a:r>
              <a:rPr lang="en-GB" sz="1800" dirty="0" err="1"/>
              <a:t>analizi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donošenju</a:t>
            </a:r>
            <a:r>
              <a:rPr lang="en-GB" sz="1800" dirty="0"/>
              <a:t> </a:t>
            </a:r>
            <a:r>
              <a:rPr lang="en-GB" sz="1800" dirty="0" err="1"/>
              <a:t>zaključaka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Nedostatak</a:t>
            </a:r>
            <a:r>
              <a:rPr lang="en-GB" sz="1800" dirty="0"/>
              <a:t> </a:t>
            </a:r>
            <a:r>
              <a:rPr lang="en-GB" sz="1800" dirty="0" err="1"/>
              <a:t>strogih</a:t>
            </a:r>
            <a:r>
              <a:rPr lang="en-GB" sz="1800" dirty="0"/>
              <a:t> </a:t>
            </a:r>
            <a:r>
              <a:rPr lang="en-GB" sz="1800" dirty="0" err="1"/>
              <a:t>procedura</a:t>
            </a:r>
            <a:r>
              <a:rPr lang="en-GB" sz="1800" dirty="0"/>
              <a:t>: </a:t>
            </a:r>
            <a:r>
              <a:rPr lang="en-GB" sz="1800" dirty="0" err="1"/>
              <a:t>radnim</a:t>
            </a:r>
            <a:r>
              <a:rPr lang="en-GB" sz="1800" dirty="0"/>
              <a:t> </a:t>
            </a:r>
            <a:r>
              <a:rPr lang="en-GB" sz="1800" dirty="0" err="1"/>
              <a:t>procesima</a:t>
            </a:r>
            <a:r>
              <a:rPr lang="en-GB" sz="1800" dirty="0"/>
              <a:t> BI </a:t>
            </a:r>
            <a:r>
              <a:rPr lang="en-GB" sz="1800" dirty="0" err="1"/>
              <a:t>i</a:t>
            </a:r>
            <a:r>
              <a:rPr lang="en-GB" sz="1800" dirty="0"/>
              <a:t> ML </a:t>
            </a:r>
            <a:r>
              <a:rPr lang="en-GB" sz="1800" dirty="0" err="1"/>
              <a:t>nedostaje</a:t>
            </a:r>
            <a:r>
              <a:rPr lang="en-GB" sz="1800" dirty="0"/>
              <a:t> </a:t>
            </a:r>
            <a:r>
              <a:rPr lang="en-GB" sz="1800" dirty="0" err="1"/>
              <a:t>stroga</a:t>
            </a:r>
            <a:r>
              <a:rPr lang="en-GB" sz="1800" dirty="0"/>
              <a:t> </a:t>
            </a:r>
            <a:r>
              <a:rPr lang="en-GB" sz="1800" dirty="0" err="1"/>
              <a:t>organizacija</a:t>
            </a:r>
            <a:r>
              <a:rPr lang="en-GB" sz="1800" dirty="0"/>
              <a:t>, </a:t>
            </a:r>
            <a:r>
              <a:rPr lang="en-GB" sz="1800" dirty="0" err="1"/>
              <a:t>ali</a:t>
            </a:r>
            <a:r>
              <a:rPr lang="en-GB" sz="1800" dirty="0"/>
              <a:t> se </a:t>
            </a:r>
            <a:r>
              <a:rPr lang="en-GB" sz="1800" dirty="0" err="1"/>
              <a:t>oslanjaju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uspješne</a:t>
            </a:r>
            <a:r>
              <a:rPr lang="en-GB" sz="1800" dirty="0"/>
              <a:t> </a:t>
            </a:r>
            <a:r>
              <a:rPr lang="en-GB" sz="1800" dirty="0" err="1"/>
              <a:t>smjernice</a:t>
            </a:r>
            <a:r>
              <a:rPr lang="en-GB" sz="1800" dirty="0"/>
              <a:t> </a:t>
            </a:r>
            <a:r>
              <a:rPr lang="en-GB" sz="1800" dirty="0" err="1"/>
              <a:t>iz</a:t>
            </a:r>
            <a:r>
              <a:rPr lang="en-GB" sz="1800" dirty="0"/>
              <a:t> </a:t>
            </a:r>
            <a:r>
              <a:rPr lang="en-GB" sz="1800" dirty="0" err="1"/>
              <a:t>prakse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literature.</a:t>
            </a:r>
          </a:p>
          <a:p>
            <a:r>
              <a:rPr lang="en-GB" sz="1800" dirty="0" err="1"/>
              <a:t>Različiti</a:t>
            </a:r>
            <a:r>
              <a:rPr lang="en-GB" sz="1800" dirty="0"/>
              <a:t> </a:t>
            </a:r>
            <a:r>
              <a:rPr lang="en-GB" sz="1800" dirty="0" err="1"/>
              <a:t>postupci</a:t>
            </a:r>
            <a:r>
              <a:rPr lang="en-GB" sz="1800" dirty="0"/>
              <a:t>: BI </a:t>
            </a:r>
            <a:r>
              <a:rPr lang="en-GB" sz="1800" dirty="0" err="1"/>
              <a:t>postupci</a:t>
            </a:r>
            <a:r>
              <a:rPr lang="en-GB" sz="1800" dirty="0"/>
              <a:t> </a:t>
            </a:r>
            <a:r>
              <a:rPr lang="en-GB" sz="1800" dirty="0" err="1"/>
              <a:t>razlikuju</a:t>
            </a:r>
            <a:r>
              <a:rPr lang="en-GB" sz="1800" dirty="0"/>
              <a:t> se </a:t>
            </a:r>
            <a:r>
              <a:rPr lang="en-GB" sz="1800" dirty="0" err="1"/>
              <a:t>ovisno</a:t>
            </a:r>
            <a:r>
              <a:rPr lang="en-GB" sz="1800" dirty="0"/>
              <a:t> o </a:t>
            </a:r>
            <a:r>
              <a:rPr lang="en-GB" sz="1800" dirty="0" err="1"/>
              <a:t>korištenom</a:t>
            </a:r>
            <a:r>
              <a:rPr lang="en-GB" sz="1800" dirty="0"/>
              <a:t> </a:t>
            </a:r>
            <a:r>
              <a:rPr lang="en-GB" sz="1800" dirty="0" err="1"/>
              <a:t>softveru</a:t>
            </a:r>
            <a:r>
              <a:rPr lang="en-GB" sz="1800" dirty="0"/>
              <a:t>. Na </a:t>
            </a:r>
            <a:r>
              <a:rPr lang="en-GB" sz="1800" dirty="0" err="1"/>
              <a:t>primjer</a:t>
            </a:r>
            <a:r>
              <a:rPr lang="en-GB" sz="1800" dirty="0"/>
              <a:t>, </a:t>
            </a:r>
            <a:r>
              <a:rPr lang="en-GB" sz="1800" dirty="0" err="1"/>
              <a:t>Microsoftov</a:t>
            </a:r>
            <a:r>
              <a:rPr lang="en-GB" sz="1800" dirty="0"/>
              <a:t> </a:t>
            </a:r>
            <a:r>
              <a:rPr lang="en-GB" sz="1800" dirty="0" err="1"/>
              <a:t>paket</a:t>
            </a:r>
            <a:r>
              <a:rPr lang="en-GB" sz="1800" dirty="0"/>
              <a:t> Business Intelligence </a:t>
            </a:r>
            <a:r>
              <a:rPr lang="en-GB" sz="1800" dirty="0" err="1"/>
              <a:t>nudi</a:t>
            </a:r>
            <a:r>
              <a:rPr lang="en-GB" sz="1800" dirty="0"/>
              <a:t> alate za </a:t>
            </a:r>
            <a:r>
              <a:rPr lang="en-GB" sz="1800" dirty="0" err="1"/>
              <a:t>unos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, </a:t>
            </a:r>
            <a:r>
              <a:rPr lang="en-GB" sz="1800" dirty="0" err="1"/>
              <a:t>pohranu</a:t>
            </a:r>
            <a:r>
              <a:rPr lang="en-GB" sz="1800" dirty="0"/>
              <a:t>, </a:t>
            </a:r>
            <a:r>
              <a:rPr lang="en-GB" sz="1800" dirty="0" err="1"/>
              <a:t>integraciju</a:t>
            </a:r>
            <a:r>
              <a:rPr lang="en-GB" sz="1800" dirty="0"/>
              <a:t>, </a:t>
            </a:r>
            <a:r>
              <a:rPr lang="en-GB" sz="1800" dirty="0" err="1"/>
              <a:t>upravljanje</a:t>
            </a:r>
            <a:r>
              <a:rPr lang="en-GB" sz="1800" dirty="0"/>
              <a:t>, </a:t>
            </a:r>
            <a:r>
              <a:rPr lang="en-GB" sz="1800" dirty="0" err="1"/>
              <a:t>obradu</a:t>
            </a:r>
            <a:r>
              <a:rPr lang="en-GB" sz="1800" dirty="0"/>
              <a:t>, </a:t>
            </a:r>
            <a:r>
              <a:rPr lang="en-GB" sz="1800" dirty="0" err="1"/>
              <a:t>izvješćivanje</a:t>
            </a:r>
            <a:r>
              <a:rPr lang="en-GB" sz="1800" dirty="0"/>
              <a:t>, </a:t>
            </a:r>
            <a:r>
              <a:rPr lang="en-GB" sz="1800" dirty="0" err="1"/>
              <a:t>dijeljenje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znanost</a:t>
            </a:r>
            <a:r>
              <a:rPr lang="en-GB" sz="1800" dirty="0"/>
              <a:t> o </a:t>
            </a:r>
            <a:r>
              <a:rPr lang="en-GB" sz="1800" dirty="0" err="1"/>
              <a:t>podacima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Ponuđeni</a:t>
            </a:r>
            <a:r>
              <a:rPr lang="en-GB" sz="1800" dirty="0"/>
              <a:t> </a:t>
            </a:r>
            <a:r>
              <a:rPr lang="en-GB" sz="1800" dirty="0" err="1"/>
              <a:t>alati</a:t>
            </a:r>
            <a:r>
              <a:rPr lang="en-GB" sz="1800" dirty="0"/>
              <a:t>: </a:t>
            </a:r>
            <a:r>
              <a:rPr lang="en-GB" sz="1800" dirty="0" err="1"/>
              <a:t>Microsoftov</a:t>
            </a:r>
            <a:r>
              <a:rPr lang="en-GB" sz="1800" dirty="0"/>
              <a:t> BI </a:t>
            </a:r>
            <a:r>
              <a:rPr lang="en-GB" sz="1800" dirty="0" err="1"/>
              <a:t>paket</a:t>
            </a:r>
            <a:r>
              <a:rPr lang="en-GB" sz="1800" dirty="0"/>
              <a:t> </a:t>
            </a:r>
            <a:r>
              <a:rPr lang="en-GB" sz="1800" dirty="0" err="1"/>
              <a:t>pruža</a:t>
            </a:r>
            <a:r>
              <a:rPr lang="en-GB" sz="1800" dirty="0"/>
              <a:t> alate za </a:t>
            </a:r>
            <a:r>
              <a:rPr lang="en-GB" sz="1800" dirty="0" err="1"/>
              <a:t>različite</a:t>
            </a:r>
            <a:r>
              <a:rPr lang="en-GB" sz="1800" dirty="0"/>
              <a:t> </a:t>
            </a:r>
            <a:r>
              <a:rPr lang="en-GB" sz="1800" dirty="0" err="1"/>
              <a:t>zadatke</a:t>
            </a:r>
            <a:r>
              <a:rPr lang="en-GB" sz="1800" dirty="0"/>
              <a:t>, </a:t>
            </a:r>
            <a:r>
              <a:rPr lang="en-GB" sz="1800" dirty="0" err="1"/>
              <a:t>uključujući</a:t>
            </a:r>
            <a:r>
              <a:rPr lang="en-GB" sz="1800" dirty="0"/>
              <a:t> </a:t>
            </a:r>
            <a:r>
              <a:rPr lang="en-GB" sz="1800" dirty="0" err="1"/>
              <a:t>unos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, </a:t>
            </a:r>
            <a:r>
              <a:rPr lang="en-GB" sz="1800" dirty="0" err="1"/>
              <a:t>pohranu</a:t>
            </a:r>
            <a:r>
              <a:rPr lang="en-GB" sz="1800" dirty="0"/>
              <a:t>, </a:t>
            </a:r>
            <a:r>
              <a:rPr lang="en-GB" sz="1800" dirty="0" err="1"/>
              <a:t>integraciju</a:t>
            </a:r>
            <a:r>
              <a:rPr lang="en-GB" sz="1800" dirty="0"/>
              <a:t>, </a:t>
            </a:r>
            <a:r>
              <a:rPr lang="en-GB" sz="1800" dirty="0" err="1"/>
              <a:t>upravljanje</a:t>
            </a:r>
            <a:r>
              <a:rPr lang="en-GB" sz="1800" dirty="0"/>
              <a:t>, </a:t>
            </a:r>
            <a:r>
              <a:rPr lang="en-GB" sz="1800" dirty="0" err="1"/>
              <a:t>obradu</a:t>
            </a:r>
            <a:r>
              <a:rPr lang="en-GB" sz="1800" dirty="0"/>
              <a:t>, </a:t>
            </a:r>
            <a:r>
              <a:rPr lang="en-GB" sz="1800" dirty="0" err="1"/>
              <a:t>izvješćivanje</a:t>
            </a:r>
            <a:r>
              <a:rPr lang="en-GB" sz="1800" dirty="0"/>
              <a:t>, </a:t>
            </a:r>
            <a:r>
              <a:rPr lang="en-GB" sz="1800" dirty="0" err="1"/>
              <a:t>dijeljenje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znanost</a:t>
            </a:r>
            <a:r>
              <a:rPr lang="en-GB" sz="1800" dirty="0"/>
              <a:t> o </a:t>
            </a:r>
            <a:r>
              <a:rPr lang="en-GB" sz="1800" dirty="0" err="1"/>
              <a:t>podacima</a:t>
            </a:r>
            <a:r>
              <a:rPr lang="en-GB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383751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Poslovna</a:t>
            </a:r>
            <a:r>
              <a:rPr lang="en-GB" dirty="0"/>
              <a:t> </a:t>
            </a:r>
            <a:r>
              <a:rPr lang="en-GB" dirty="0" err="1"/>
              <a:t>inteligencija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hr-HR" dirty="0"/>
              <a:t>ML </a:t>
            </a:r>
            <a:r>
              <a:rPr lang="en-GB" dirty="0"/>
              <a:t>u SC-</a:t>
            </a:r>
            <a:r>
              <a:rPr lang="en-GB" dirty="0" err="1"/>
              <a:t>ovima</a:t>
            </a:r>
            <a:endParaRPr lang="pl-PL" dirty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349578" y="3168863"/>
            <a:ext cx="3894015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pl-PL" sz="1100" dirty="0">
                <a:latin typeface="Arial" panose="020B0604020202020204" pitchFamily="34" charset="0"/>
                <a:cs typeface="Arial" panose="020B0604020202020204" pitchFamily="34" charset="0"/>
              </a:rPr>
              <a:t>Figure. ML Data analysis steps in R, Wickham et al. (2023).</a:t>
            </a:r>
            <a:endParaRPr lang="en-GB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3.png" descr="A diagram of a model&#10;&#10;Description automatically generated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109595" y="1481668"/>
            <a:ext cx="5972810" cy="1687195"/>
          </a:xfrm>
          <a:prstGeom prst="rect">
            <a:avLst/>
          </a:prstGeom>
          <a:ln/>
        </p:spPr>
      </p:pic>
      <p:sp>
        <p:nvSpPr>
          <p:cNvPr id="7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2377" y="3583458"/>
            <a:ext cx="10515600" cy="2529018"/>
          </a:xfrm>
        </p:spPr>
        <p:txBody>
          <a:bodyPr>
            <a:normAutofit/>
          </a:bodyPr>
          <a:lstStyle/>
          <a:p>
            <a:r>
              <a:rPr lang="en-GB" sz="1800" dirty="0"/>
              <a:t>ML procedure se </a:t>
            </a:r>
            <a:r>
              <a:rPr lang="en-GB" sz="1800" dirty="0" err="1"/>
              <a:t>prvenstveno</a:t>
            </a:r>
            <a:r>
              <a:rPr lang="en-GB" sz="1800" dirty="0"/>
              <a:t> </a:t>
            </a:r>
            <a:r>
              <a:rPr lang="en-GB" sz="1800" dirty="0" err="1"/>
              <a:t>primjenjuju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razini</a:t>
            </a:r>
            <a:r>
              <a:rPr lang="en-GB" sz="1800" dirty="0"/>
              <a:t> </a:t>
            </a:r>
            <a:r>
              <a:rPr lang="en-GB" sz="1800" dirty="0" err="1"/>
              <a:t>znanosti</a:t>
            </a:r>
            <a:r>
              <a:rPr lang="en-GB" sz="1800" dirty="0"/>
              <a:t> o </a:t>
            </a:r>
            <a:r>
              <a:rPr lang="en-GB" sz="1800" dirty="0" err="1"/>
              <a:t>podacima</a:t>
            </a:r>
            <a:r>
              <a:rPr lang="en-GB" sz="1800" dirty="0"/>
              <a:t> </a:t>
            </a:r>
            <a:r>
              <a:rPr lang="en-GB" sz="1800" dirty="0" err="1"/>
              <a:t>pomoću</a:t>
            </a:r>
            <a:r>
              <a:rPr lang="en-GB" sz="1800" dirty="0"/>
              <a:t> alata </a:t>
            </a:r>
            <a:r>
              <a:rPr lang="en-GB" sz="1800" dirty="0" err="1"/>
              <a:t>kao</a:t>
            </a:r>
            <a:r>
              <a:rPr lang="en-GB" sz="1800" dirty="0"/>
              <a:t> </a:t>
            </a:r>
            <a:r>
              <a:rPr lang="en-GB" sz="1800" dirty="0" err="1"/>
              <a:t>što</a:t>
            </a:r>
            <a:r>
              <a:rPr lang="en-GB" sz="1800" dirty="0"/>
              <a:t> </a:t>
            </a:r>
            <a:r>
              <a:rPr lang="en-GB" sz="1800" dirty="0" err="1"/>
              <a:t>su</a:t>
            </a:r>
            <a:r>
              <a:rPr lang="en-GB" sz="1800" dirty="0"/>
              <a:t> Azure ML </a:t>
            </a:r>
            <a:r>
              <a:rPr lang="en-GB" sz="1800" dirty="0" err="1"/>
              <a:t>usluge</a:t>
            </a:r>
            <a:r>
              <a:rPr lang="en-GB" sz="1800" dirty="0"/>
              <a:t>, ML Studio </a:t>
            </a:r>
            <a:r>
              <a:rPr lang="en-GB" sz="1800" dirty="0" err="1"/>
              <a:t>i</a:t>
            </a:r>
            <a:r>
              <a:rPr lang="en-GB" sz="1800" dirty="0"/>
              <a:t> R Server za HDInsight.</a:t>
            </a:r>
          </a:p>
          <a:p>
            <a:r>
              <a:rPr lang="en-GB" sz="1800" dirty="0" err="1"/>
              <a:t>Zabluda</a:t>
            </a:r>
            <a:r>
              <a:rPr lang="en-GB" sz="1800" dirty="0"/>
              <a:t>: </a:t>
            </a:r>
            <a:r>
              <a:rPr lang="en-GB" sz="1800" dirty="0" err="1"/>
              <a:t>Postoji</a:t>
            </a:r>
            <a:r>
              <a:rPr lang="en-GB" sz="1800" dirty="0"/>
              <a:t> </a:t>
            </a:r>
            <a:r>
              <a:rPr lang="en-GB" sz="1800" dirty="0" err="1"/>
              <a:t>uobičajena</a:t>
            </a:r>
            <a:r>
              <a:rPr lang="en-GB" sz="1800" dirty="0"/>
              <a:t> </a:t>
            </a:r>
            <a:r>
              <a:rPr lang="en-GB" sz="1800" dirty="0" err="1"/>
              <a:t>zabluda</a:t>
            </a:r>
            <a:r>
              <a:rPr lang="en-GB" sz="1800" dirty="0"/>
              <a:t> da </a:t>
            </a:r>
            <a:r>
              <a:rPr lang="en-GB" sz="1800" dirty="0" err="1"/>
              <a:t>izrada</a:t>
            </a:r>
            <a:r>
              <a:rPr lang="en-GB" sz="1800" dirty="0"/>
              <a:t> ML </a:t>
            </a:r>
            <a:r>
              <a:rPr lang="en-GB" sz="1800" dirty="0" err="1"/>
              <a:t>algoritama</a:t>
            </a:r>
            <a:r>
              <a:rPr lang="en-GB" sz="1800" dirty="0"/>
              <a:t> </a:t>
            </a:r>
            <a:r>
              <a:rPr lang="en-GB" sz="1800" dirty="0" err="1"/>
              <a:t>oduzima</a:t>
            </a:r>
            <a:r>
              <a:rPr lang="en-GB" sz="1800" dirty="0"/>
              <a:t> </a:t>
            </a:r>
            <a:r>
              <a:rPr lang="en-GB" sz="1800" dirty="0" err="1"/>
              <a:t>većinu</a:t>
            </a:r>
            <a:r>
              <a:rPr lang="en-GB" sz="1800" dirty="0"/>
              <a:t> </a:t>
            </a:r>
            <a:r>
              <a:rPr lang="en-GB" sz="1800" dirty="0" err="1"/>
              <a:t>vremena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truda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Provjera</a:t>
            </a:r>
            <a:r>
              <a:rPr lang="en-GB" sz="1800" dirty="0"/>
              <a:t> </a:t>
            </a:r>
            <a:r>
              <a:rPr lang="en-GB" sz="1800" dirty="0" err="1"/>
              <a:t>stvarnosti</a:t>
            </a:r>
            <a:r>
              <a:rPr lang="en-GB" sz="1800" dirty="0"/>
              <a:t>: U </a:t>
            </a:r>
            <a:r>
              <a:rPr lang="en-GB" sz="1800" dirty="0" err="1"/>
              <a:t>stvarnosti</a:t>
            </a:r>
            <a:r>
              <a:rPr lang="en-GB" sz="1800" dirty="0"/>
              <a:t> se </a:t>
            </a:r>
            <a:r>
              <a:rPr lang="en-GB" sz="1800" dirty="0" err="1"/>
              <a:t>većina</a:t>
            </a:r>
            <a:r>
              <a:rPr lang="en-GB" sz="1800" dirty="0"/>
              <a:t> </a:t>
            </a:r>
            <a:r>
              <a:rPr lang="en-GB" sz="1800" dirty="0" err="1"/>
              <a:t>vremena</a:t>
            </a:r>
            <a:r>
              <a:rPr lang="en-GB" sz="1800" dirty="0"/>
              <a:t> </a:t>
            </a:r>
            <a:r>
              <a:rPr lang="en-GB" sz="1800" dirty="0" err="1"/>
              <a:t>troši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prepirku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zadatke</a:t>
            </a:r>
            <a:r>
              <a:rPr lang="en-GB" sz="1800" dirty="0"/>
              <a:t> </a:t>
            </a:r>
            <a:r>
              <a:rPr lang="en-GB" sz="1800" dirty="0" err="1"/>
              <a:t>predobrade</a:t>
            </a:r>
            <a:r>
              <a:rPr lang="en-GB" sz="1800" dirty="0"/>
              <a:t>, a ne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proces</a:t>
            </a:r>
            <a:r>
              <a:rPr lang="en-GB" sz="1800" dirty="0"/>
              <a:t> </a:t>
            </a:r>
            <a:r>
              <a:rPr lang="en-GB" sz="1800" dirty="0" err="1"/>
              <a:t>modeliranja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Komplementarne</a:t>
            </a:r>
            <a:r>
              <a:rPr lang="en-GB" sz="1800" dirty="0"/>
              <a:t> </a:t>
            </a:r>
            <a:r>
              <a:rPr lang="en-GB" sz="1800" dirty="0" err="1"/>
              <a:t>uloge</a:t>
            </a:r>
            <a:r>
              <a:rPr lang="en-GB" sz="1800" dirty="0"/>
              <a:t>: </a:t>
            </a:r>
            <a:r>
              <a:rPr lang="en-GB" sz="1800" dirty="0" err="1"/>
              <a:t>Vizualizacija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modeliranje</a:t>
            </a:r>
            <a:r>
              <a:rPr lang="en-GB" sz="1800" dirty="0"/>
              <a:t> </a:t>
            </a:r>
            <a:r>
              <a:rPr lang="en-GB" sz="1800" dirty="0" err="1"/>
              <a:t>imaju</a:t>
            </a:r>
            <a:r>
              <a:rPr lang="en-GB" sz="1800" dirty="0"/>
              <a:t> </a:t>
            </a:r>
            <a:r>
              <a:rPr lang="en-GB" sz="1800" dirty="0" err="1"/>
              <a:t>različite</a:t>
            </a:r>
            <a:r>
              <a:rPr lang="en-GB" sz="1800" dirty="0"/>
              <a:t>, </a:t>
            </a:r>
            <a:r>
              <a:rPr lang="en-GB" sz="1800" dirty="0" err="1"/>
              <a:t>ali</a:t>
            </a:r>
            <a:r>
              <a:rPr lang="en-GB" sz="1800" dirty="0"/>
              <a:t> </a:t>
            </a:r>
            <a:r>
              <a:rPr lang="en-GB" sz="1800" dirty="0" err="1"/>
              <a:t>komplementarne</a:t>
            </a:r>
            <a:r>
              <a:rPr lang="en-GB" sz="1800" dirty="0"/>
              <a:t> </a:t>
            </a:r>
            <a:r>
              <a:rPr lang="en-GB" sz="1800" dirty="0" err="1"/>
              <a:t>uloge</a:t>
            </a:r>
            <a:r>
              <a:rPr lang="en-GB" sz="1800" dirty="0"/>
              <a:t> u </a:t>
            </a:r>
            <a:r>
              <a:rPr lang="en-GB" sz="1800" dirty="0" err="1"/>
              <a:t>analizi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30425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Poslovna</a:t>
            </a:r>
            <a:r>
              <a:rPr lang="en-GB" dirty="0"/>
              <a:t> </a:t>
            </a:r>
            <a:r>
              <a:rPr lang="en-GB" dirty="0" err="1"/>
              <a:t>inteligencija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hr-HR" dirty="0"/>
              <a:t>ML </a:t>
            </a:r>
            <a:r>
              <a:rPr lang="en-GB" dirty="0"/>
              <a:t>u SC-</a:t>
            </a:r>
            <a:r>
              <a:rPr lang="en-GB" dirty="0" err="1"/>
              <a:t>ovima</a:t>
            </a:r>
            <a:endParaRPr lang="pl-PL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1800" dirty="0" err="1"/>
              <a:t>Vizualizacija</a:t>
            </a:r>
            <a:r>
              <a:rPr lang="en-GB" sz="1800" dirty="0"/>
              <a:t>: </a:t>
            </a:r>
            <a:r>
              <a:rPr lang="en-GB" sz="1800" dirty="0" err="1"/>
              <a:t>Nudi</a:t>
            </a:r>
            <a:r>
              <a:rPr lang="en-GB" sz="1800" dirty="0"/>
              <a:t> </a:t>
            </a:r>
            <a:r>
              <a:rPr lang="en-GB" sz="1800" dirty="0" err="1"/>
              <a:t>uvide</a:t>
            </a:r>
            <a:r>
              <a:rPr lang="en-GB" sz="1800" dirty="0"/>
              <a:t> koji </a:t>
            </a:r>
            <a:r>
              <a:rPr lang="en-GB" sz="1800" dirty="0" err="1"/>
              <a:t>mogu</a:t>
            </a:r>
            <a:r>
              <a:rPr lang="en-GB" sz="1800" dirty="0"/>
              <a:t> </a:t>
            </a:r>
            <a:r>
              <a:rPr lang="en-GB" sz="1800" dirty="0" err="1"/>
              <a:t>izmaknuti</a:t>
            </a:r>
            <a:r>
              <a:rPr lang="en-GB" sz="1800" dirty="0"/>
              <a:t> </a:t>
            </a:r>
            <a:r>
              <a:rPr lang="en-GB" sz="1800" dirty="0" err="1"/>
              <a:t>formaliziranim</a:t>
            </a:r>
            <a:r>
              <a:rPr lang="en-GB" sz="1800" dirty="0"/>
              <a:t> </a:t>
            </a:r>
            <a:r>
              <a:rPr lang="en-GB" sz="1800" dirty="0" err="1"/>
              <a:t>pristupima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potiče</a:t>
            </a:r>
            <a:r>
              <a:rPr lang="en-GB" sz="1800" dirty="0"/>
              <a:t> </a:t>
            </a:r>
            <a:r>
              <a:rPr lang="en-GB" sz="1800" dirty="0" err="1"/>
              <a:t>nove</a:t>
            </a:r>
            <a:r>
              <a:rPr lang="en-GB" sz="1800" dirty="0"/>
              <a:t> </a:t>
            </a:r>
            <a:r>
              <a:rPr lang="en-GB" sz="1800" dirty="0" err="1"/>
              <a:t>upite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Modeliranje</a:t>
            </a:r>
            <a:r>
              <a:rPr lang="en-GB" sz="1800" dirty="0"/>
              <a:t>: </a:t>
            </a:r>
            <a:r>
              <a:rPr lang="en-GB" sz="1800" dirty="0" err="1"/>
              <a:t>Pruža</a:t>
            </a:r>
            <a:r>
              <a:rPr lang="en-GB" sz="1800" dirty="0"/>
              <a:t> </a:t>
            </a:r>
            <a:r>
              <a:rPr lang="en-GB" sz="1800" dirty="0" err="1"/>
              <a:t>matematički</a:t>
            </a:r>
            <a:r>
              <a:rPr lang="en-GB" sz="1800" dirty="0"/>
              <a:t> </a:t>
            </a:r>
            <a:r>
              <a:rPr lang="en-GB" sz="1800" dirty="0" err="1"/>
              <a:t>okvir</a:t>
            </a:r>
            <a:r>
              <a:rPr lang="en-GB" sz="1800" dirty="0"/>
              <a:t> za </a:t>
            </a:r>
            <a:r>
              <a:rPr lang="en-GB" sz="1800" dirty="0" err="1"/>
              <a:t>odgovaranje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precizno</a:t>
            </a:r>
            <a:r>
              <a:rPr lang="en-GB" sz="1800" dirty="0"/>
              <a:t> </a:t>
            </a:r>
            <a:r>
              <a:rPr lang="en-GB" sz="1800" dirty="0" err="1"/>
              <a:t>formulirana</a:t>
            </a:r>
            <a:r>
              <a:rPr lang="en-GB" sz="1800" dirty="0"/>
              <a:t> </a:t>
            </a:r>
            <a:r>
              <a:rPr lang="en-GB" sz="1800" dirty="0" err="1"/>
              <a:t>pitanja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rukovanje</a:t>
            </a:r>
            <a:r>
              <a:rPr lang="en-GB" sz="1800" dirty="0"/>
              <a:t> </a:t>
            </a:r>
            <a:r>
              <a:rPr lang="en-GB" sz="1800" dirty="0" err="1"/>
              <a:t>velikim</a:t>
            </a:r>
            <a:r>
              <a:rPr lang="en-GB" sz="1800" dirty="0"/>
              <a:t> </a:t>
            </a:r>
            <a:r>
              <a:rPr lang="en-GB" sz="1800" dirty="0" err="1"/>
              <a:t>skupovima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Sinergija</a:t>
            </a:r>
            <a:r>
              <a:rPr lang="en-GB" sz="1800" dirty="0"/>
              <a:t>: </a:t>
            </a:r>
            <a:r>
              <a:rPr lang="en-GB" sz="1800" dirty="0" err="1"/>
              <a:t>sinergija</a:t>
            </a:r>
            <a:r>
              <a:rPr lang="en-GB" sz="1800" dirty="0"/>
              <a:t> </a:t>
            </a:r>
            <a:r>
              <a:rPr lang="en-GB" sz="1800" dirty="0" err="1"/>
              <a:t>između</a:t>
            </a:r>
            <a:r>
              <a:rPr lang="en-GB" sz="1800" dirty="0"/>
              <a:t> </a:t>
            </a:r>
            <a:r>
              <a:rPr lang="en-GB" sz="1800" dirty="0" err="1"/>
              <a:t>vizualizacije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modeliranja</a:t>
            </a:r>
            <a:r>
              <a:rPr lang="en-GB" sz="1800" dirty="0"/>
              <a:t> </a:t>
            </a:r>
            <a:r>
              <a:rPr lang="en-GB" sz="1800" dirty="0" err="1"/>
              <a:t>poboljšava</a:t>
            </a:r>
            <a:r>
              <a:rPr lang="en-GB" sz="1800" dirty="0"/>
              <a:t> </a:t>
            </a:r>
            <a:r>
              <a:rPr lang="en-GB" sz="1800" dirty="0" err="1"/>
              <a:t>proces</a:t>
            </a:r>
            <a:r>
              <a:rPr lang="en-GB" sz="1800" dirty="0"/>
              <a:t> </a:t>
            </a:r>
            <a:r>
              <a:rPr lang="en-GB" sz="1800" dirty="0" err="1"/>
              <a:t>analize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, </a:t>
            </a:r>
            <a:r>
              <a:rPr lang="en-GB" sz="1800" dirty="0" err="1"/>
              <a:t>što</a:t>
            </a:r>
            <a:r>
              <a:rPr lang="en-GB" sz="1800" dirty="0"/>
              <a:t> </a:t>
            </a:r>
            <a:r>
              <a:rPr lang="en-GB" sz="1800" dirty="0" err="1"/>
              <a:t>dovodi</a:t>
            </a:r>
            <a:r>
              <a:rPr lang="en-GB" sz="1800" dirty="0"/>
              <a:t> do </a:t>
            </a:r>
            <a:r>
              <a:rPr lang="en-GB" sz="1800" dirty="0" err="1"/>
              <a:t>sveobuhvatnijih</a:t>
            </a:r>
            <a:r>
              <a:rPr lang="en-GB" sz="1800" dirty="0"/>
              <a:t> </a:t>
            </a:r>
            <a:r>
              <a:rPr lang="en-GB" sz="1800" dirty="0" err="1"/>
              <a:t>uvida</a:t>
            </a:r>
            <a:r>
              <a:rPr lang="en-GB" sz="1800" dirty="0"/>
              <a:t>.</a:t>
            </a:r>
          </a:p>
          <a:p>
            <a:r>
              <a:rPr lang="en-GB" sz="1800" dirty="0"/>
              <a:t>Bitan </a:t>
            </a:r>
            <a:r>
              <a:rPr lang="en-GB" sz="1800" dirty="0" err="1"/>
              <a:t>korak</a:t>
            </a:r>
            <a:r>
              <a:rPr lang="en-GB" sz="1800" dirty="0"/>
              <a:t>: </a:t>
            </a:r>
            <a:r>
              <a:rPr lang="en-GB" sz="1800" dirty="0" err="1"/>
              <a:t>Komunikacija</a:t>
            </a:r>
            <a:r>
              <a:rPr lang="en-GB" sz="1800" dirty="0"/>
              <a:t> je </a:t>
            </a:r>
            <a:r>
              <a:rPr lang="en-GB" sz="1800" dirty="0" err="1"/>
              <a:t>ključna</a:t>
            </a:r>
            <a:r>
              <a:rPr lang="en-GB" sz="1800" dirty="0"/>
              <a:t> za </a:t>
            </a:r>
            <a:r>
              <a:rPr lang="en-GB" sz="1800" dirty="0" err="1"/>
              <a:t>uspjeh</a:t>
            </a:r>
            <a:r>
              <a:rPr lang="en-GB" sz="1800" dirty="0"/>
              <a:t> </a:t>
            </a:r>
            <a:r>
              <a:rPr lang="en-GB" sz="1800" dirty="0" err="1"/>
              <a:t>analize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Donošenje</a:t>
            </a:r>
            <a:r>
              <a:rPr lang="en-GB" sz="1800" dirty="0"/>
              <a:t> </a:t>
            </a:r>
            <a:r>
              <a:rPr lang="en-GB" sz="1800" dirty="0" err="1"/>
              <a:t>odluka</a:t>
            </a:r>
            <a:r>
              <a:rPr lang="en-GB" sz="1800" dirty="0"/>
              <a:t>: </a:t>
            </a:r>
            <a:r>
              <a:rPr lang="en-GB" sz="1800" dirty="0" err="1"/>
              <a:t>ključno</a:t>
            </a:r>
            <a:r>
              <a:rPr lang="en-GB" sz="1800" dirty="0"/>
              <a:t> je </a:t>
            </a:r>
            <a:r>
              <a:rPr lang="en-GB" sz="1800" dirty="0" err="1"/>
              <a:t>pružanje</a:t>
            </a:r>
            <a:r>
              <a:rPr lang="en-GB" sz="1800" dirty="0"/>
              <a:t> </a:t>
            </a:r>
            <a:r>
              <a:rPr lang="en-GB" sz="1800" dirty="0" err="1"/>
              <a:t>informacija</a:t>
            </a:r>
            <a:r>
              <a:rPr lang="en-GB" sz="1800" dirty="0"/>
              <a:t> </a:t>
            </a:r>
            <a:r>
              <a:rPr lang="en-GB" sz="1800" dirty="0" err="1"/>
              <a:t>donositeljima</a:t>
            </a:r>
            <a:r>
              <a:rPr lang="en-GB" sz="1800" dirty="0"/>
              <a:t> </a:t>
            </a:r>
            <a:r>
              <a:rPr lang="en-GB" sz="1800" dirty="0" err="1"/>
              <a:t>odluka</a:t>
            </a:r>
            <a:r>
              <a:rPr lang="en-GB" sz="1800" dirty="0"/>
              <a:t> </a:t>
            </a:r>
            <a:r>
              <a:rPr lang="en-GB" sz="1800" dirty="0" err="1"/>
              <a:t>na</a:t>
            </a:r>
            <a:r>
              <a:rPr lang="en-GB" sz="1800" dirty="0"/>
              <a:t> </a:t>
            </a:r>
            <a:r>
              <a:rPr lang="en-GB" sz="1800" dirty="0" err="1"/>
              <a:t>jasan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dosljedan</a:t>
            </a:r>
            <a:r>
              <a:rPr lang="en-GB" sz="1800" dirty="0"/>
              <a:t> </a:t>
            </a:r>
            <a:r>
              <a:rPr lang="en-GB" sz="1800" dirty="0" err="1"/>
              <a:t>način</a:t>
            </a:r>
            <a:r>
              <a:rPr lang="en-GB" sz="1800" dirty="0"/>
              <a:t>.</a:t>
            </a:r>
          </a:p>
          <a:p>
            <a:r>
              <a:rPr lang="en-GB" sz="1800" dirty="0" err="1"/>
              <a:t>Osiguravanje</a:t>
            </a:r>
            <a:r>
              <a:rPr lang="en-GB" sz="1800" dirty="0"/>
              <a:t> </a:t>
            </a:r>
            <a:r>
              <a:rPr lang="en-GB" sz="1800" dirty="0" err="1"/>
              <a:t>vrijednosti</a:t>
            </a:r>
            <a:r>
              <a:rPr lang="en-GB" sz="1800" dirty="0"/>
              <a:t>: </a:t>
            </a:r>
            <a:r>
              <a:rPr lang="en-GB" sz="1800" dirty="0" err="1"/>
              <a:t>Učinkovita</a:t>
            </a:r>
            <a:r>
              <a:rPr lang="en-GB" sz="1800" dirty="0"/>
              <a:t> </a:t>
            </a:r>
            <a:r>
              <a:rPr lang="en-GB" sz="1800" dirty="0" err="1"/>
              <a:t>komunikacija</a:t>
            </a:r>
            <a:r>
              <a:rPr lang="en-GB" sz="1800" dirty="0"/>
              <a:t> </a:t>
            </a:r>
            <a:r>
              <a:rPr lang="en-GB" sz="1800" dirty="0" err="1"/>
              <a:t>osigurava</a:t>
            </a:r>
            <a:r>
              <a:rPr lang="en-GB" sz="1800" dirty="0"/>
              <a:t> da </a:t>
            </a:r>
            <a:r>
              <a:rPr lang="en-GB" sz="1800" dirty="0" err="1"/>
              <a:t>uvidi</a:t>
            </a:r>
            <a:r>
              <a:rPr lang="en-GB" sz="1800" dirty="0"/>
              <a:t> koji </a:t>
            </a:r>
            <a:r>
              <a:rPr lang="en-GB" sz="1800" dirty="0" err="1"/>
              <a:t>proizlaze</a:t>
            </a:r>
            <a:r>
              <a:rPr lang="en-GB" sz="1800" dirty="0"/>
              <a:t> </a:t>
            </a:r>
            <a:r>
              <a:rPr lang="en-GB" sz="1800" dirty="0" err="1"/>
              <a:t>iz</a:t>
            </a:r>
            <a:r>
              <a:rPr lang="en-GB" sz="1800" dirty="0"/>
              <a:t> </a:t>
            </a:r>
            <a:r>
              <a:rPr lang="en-GB" sz="1800" dirty="0" err="1"/>
              <a:t>analize</a:t>
            </a:r>
            <a:r>
              <a:rPr lang="en-GB" sz="1800" dirty="0"/>
              <a:t> </a:t>
            </a:r>
            <a:r>
              <a:rPr lang="en-GB" sz="1800" dirty="0" err="1"/>
              <a:t>podataka</a:t>
            </a:r>
            <a:r>
              <a:rPr lang="en-GB" sz="1800" dirty="0"/>
              <a:t> </a:t>
            </a:r>
            <a:r>
              <a:rPr lang="en-GB" sz="1800" dirty="0" err="1"/>
              <a:t>pridonose</a:t>
            </a:r>
            <a:r>
              <a:rPr lang="en-GB" sz="1800" dirty="0"/>
              <a:t> </a:t>
            </a:r>
            <a:r>
              <a:rPr lang="en-GB" sz="1800" dirty="0" err="1"/>
              <a:t>informiranom</a:t>
            </a:r>
            <a:r>
              <a:rPr lang="en-GB" sz="1800" dirty="0"/>
              <a:t> </a:t>
            </a:r>
            <a:r>
              <a:rPr lang="en-GB" sz="1800" dirty="0" err="1"/>
              <a:t>donošenju</a:t>
            </a:r>
            <a:r>
              <a:rPr lang="en-GB" sz="1800" dirty="0"/>
              <a:t> </a:t>
            </a:r>
            <a:r>
              <a:rPr lang="en-GB" sz="1800" dirty="0" err="1"/>
              <a:t>odluka</a:t>
            </a:r>
            <a:r>
              <a:rPr lang="en-GB" sz="1800" dirty="0"/>
              <a:t> </a:t>
            </a:r>
            <a:r>
              <a:rPr lang="en-GB" sz="1800" dirty="0" err="1"/>
              <a:t>i</a:t>
            </a:r>
            <a:r>
              <a:rPr lang="en-GB" sz="1800" dirty="0"/>
              <a:t> </a:t>
            </a:r>
            <a:r>
              <a:rPr lang="en-GB" sz="1800" dirty="0" err="1"/>
              <a:t>organizacijskom</a:t>
            </a:r>
            <a:r>
              <a:rPr lang="en-GB" sz="1800" dirty="0"/>
              <a:t> </a:t>
            </a:r>
            <a:r>
              <a:rPr lang="en-GB" sz="1800" dirty="0" err="1"/>
              <a:t>uspjehu</a:t>
            </a:r>
            <a:r>
              <a:rPr lang="en-GB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8013383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D1A4C46F9DF340B00409C6B9ED12C1" ma:contentTypeVersion="15" ma:contentTypeDescription="Create a new document." ma:contentTypeScope="" ma:versionID="f77c99be7a86767cf8852e2977576506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1290e7152641fe702006229a94e3f9e1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CE89329-0E2B-4411-AFEB-E2D126C8B8E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2fe6ce-cc5e-4661-b3e6-d9d5535f70b5"/>
    <ds:schemaRef ds:uri="d9bddfac-6dc9-4958-8f35-4d0da3af22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1A76C46-9B09-438D-B5F8-A1AC0A7C518F}">
  <ds:schemaRefs>
    <ds:schemaRef ds:uri="http://schemas.microsoft.com/office/2006/metadata/properties"/>
    <ds:schemaRef ds:uri="http://schemas.microsoft.com/office/infopath/2007/PartnerControls"/>
    <ds:schemaRef ds:uri="a92fe6ce-cc5e-4661-b3e6-d9d5535f70b5"/>
    <ds:schemaRef ds:uri="d9bddfac-6dc9-4958-8f35-4d0da3af229b"/>
  </ds:schemaRefs>
</ds:datastoreItem>
</file>

<file path=customXml/itemProps3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2788</TotalTime>
  <Words>1131</Words>
  <Application>Microsoft Office PowerPoint</Application>
  <PresentationFormat>Widescreen</PresentationFormat>
  <Paragraphs>79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Tahoma</vt:lpstr>
      <vt:lpstr>Motyw pakietu Office</vt:lpstr>
      <vt:lpstr>Poslovna inteligencija</vt:lpstr>
      <vt:lpstr>Sadržaj</vt:lpstr>
      <vt:lpstr>Što je strojno učenje?</vt:lpstr>
      <vt:lpstr>Što je strojno učenje?</vt:lpstr>
      <vt:lpstr>Temelji i teorijske postavke ML-a</vt:lpstr>
      <vt:lpstr>Poslovna inteligencija i ML u SC-ovima</vt:lpstr>
      <vt:lpstr>Poslovna inteligencija i ML u SC-ovima</vt:lpstr>
      <vt:lpstr>Poslovna inteligencija i ML u SC-ovima</vt:lpstr>
      <vt:lpstr>Poslovna inteligencija i ML u SC-ovima</vt:lpstr>
      <vt:lpstr>Cjevovod podataka i znanja o ML-u</vt:lpstr>
      <vt:lpstr>Cjevovod podataka i znanja o ML-u</vt:lpstr>
      <vt:lpstr>Cjevovod podataka i znanja o ML-u</vt:lpstr>
      <vt:lpstr>Cjevovod podataka i znanja o ML-u</vt:lpstr>
      <vt:lpstr>ML i SC poslovni podaci</vt:lpstr>
      <vt:lpstr>ML for SC poslovni problem</vt:lpstr>
      <vt:lpstr>Sažetak</vt:lpstr>
      <vt:lpstr>Hvala na pažnji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Dario Šebalj</cp:lastModifiedBy>
  <cp:revision>22</cp:revision>
  <dcterms:created xsi:type="dcterms:W3CDTF">2023-07-06T12:09:08Z</dcterms:created>
  <dcterms:modified xsi:type="dcterms:W3CDTF">2025-02-27T18:41:04Z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</Properties>
</file>