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92" r:id="rId8"/>
    <p:sldId id="293" r:id="rId9"/>
    <p:sldId id="294" r:id="rId10"/>
    <p:sldId id="267" r:id="rId11"/>
    <p:sldId id="296" r:id="rId12"/>
    <p:sldId id="295" r:id="rId13"/>
    <p:sldId id="297" r:id="rId14"/>
    <p:sldId id="298" r:id="rId15"/>
    <p:sldId id="299" r:id="rId16"/>
    <p:sldId id="300" r:id="rId17"/>
    <p:sldId id="301" r:id="rId18"/>
    <p:sldId id="302" r:id="rId19"/>
    <p:sldId id="303" r:id="rId20"/>
    <p:sldId id="304" r:id="rId21"/>
    <p:sldId id="281" r:id="rId22"/>
    <p:sldId id="282" r:id="rId23"/>
    <p:sldId id="305" r:id="rId24"/>
    <p:sldId id="306" r:id="rId25"/>
    <p:sldId id="307" r:id="rId26"/>
    <p:sldId id="308" r:id="rId27"/>
    <p:sldId id="309" r:id="rId28"/>
    <p:sldId id="310" r:id="rId29"/>
    <p:sldId id="311" r:id="rId30"/>
    <p:sldId id="312" r:id="rId31"/>
    <p:sldId id="283" r:id="rId32"/>
    <p:sldId id="284" r:id="rId33"/>
    <p:sldId id="285" r:id="rId34"/>
    <p:sldId id="266" r:id="rId35"/>
    <p:sldId id="263" r:id="rId3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AEAE"/>
    <a:srgbClr val="FFFFFF"/>
    <a:srgbClr val="1065AB"/>
    <a:srgbClr val="7F7F7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95CE3D-D7AA-44C4-8B0D-E70417A63830}" v="26" dt="2024-04-20T18:31:54.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07" d="100"/>
          <a:sy n="107" d="100"/>
        </p:scale>
        <p:origin x="56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1995CE3D-D7AA-44C4-8B0D-E70417A63830}"/>
    <pc:docChg chg="undo custSel addSld delSld modSld sldOrd">
      <pc:chgData name="Dario Šebalj" userId="a71eced3-786e-4eb6-80ca-f62c4fda7d06" providerId="ADAL" clId="{1995CE3D-D7AA-44C4-8B0D-E70417A63830}" dt="2024-06-20T09:05:00.534" v="1301" actId="47"/>
      <pc:docMkLst>
        <pc:docMk/>
      </pc:docMkLst>
      <pc:sldChg chg="modSp mod">
        <pc:chgData name="Dario Šebalj" userId="a71eced3-786e-4eb6-80ca-f62c4fda7d06" providerId="ADAL" clId="{1995CE3D-D7AA-44C4-8B0D-E70417A63830}" dt="2024-04-18T21:57:00.896" v="25" actId="20577"/>
        <pc:sldMkLst>
          <pc:docMk/>
          <pc:sldMk cId="2920479427" sldId="256"/>
        </pc:sldMkLst>
        <pc:spChg chg="mod">
          <ac:chgData name="Dario Šebalj" userId="a71eced3-786e-4eb6-80ca-f62c4fda7d06" providerId="ADAL" clId="{1995CE3D-D7AA-44C4-8B0D-E70417A63830}" dt="2024-04-18T21:57:00.896" v="25" actId="20577"/>
          <ac:spMkLst>
            <pc:docMk/>
            <pc:sldMk cId="2920479427" sldId="256"/>
            <ac:spMk id="8" creationId="{19348FEB-0D15-F9D5-CC56-88E3DC56F6F1}"/>
          </ac:spMkLst>
        </pc:spChg>
      </pc:sldChg>
      <pc:sldChg chg="modSp mod">
        <pc:chgData name="Dario Šebalj" userId="a71eced3-786e-4eb6-80ca-f62c4fda7d06" providerId="ADAL" clId="{1995CE3D-D7AA-44C4-8B0D-E70417A63830}" dt="2024-06-20T08:56:42.008" v="1090" actId="207"/>
        <pc:sldMkLst>
          <pc:docMk/>
          <pc:sldMk cId="1952772968" sldId="262"/>
        </pc:sldMkLst>
        <pc:spChg chg="mod">
          <ac:chgData name="Dario Šebalj" userId="a71eced3-786e-4eb6-80ca-f62c4fda7d06" providerId="ADAL" clId="{1995CE3D-D7AA-44C4-8B0D-E70417A63830}" dt="2024-04-18T21:58:14.218" v="77" actId="20577"/>
          <ac:spMkLst>
            <pc:docMk/>
            <pc:sldMk cId="1952772968" sldId="262"/>
            <ac:spMk id="4" creationId="{1B53A616-BC45-7003-D00A-64BD15781752}"/>
          </ac:spMkLst>
        </pc:spChg>
        <pc:spChg chg="mod">
          <ac:chgData name="Dario Šebalj" userId="a71eced3-786e-4eb6-80ca-f62c4fda7d06" providerId="ADAL" clId="{1995CE3D-D7AA-44C4-8B0D-E70417A63830}" dt="2024-06-20T08:56:42.008" v="1090" actId="207"/>
          <ac:spMkLst>
            <pc:docMk/>
            <pc:sldMk cId="1952772968" sldId="262"/>
            <ac:spMk id="5" creationId="{08B1E3E4-9C4A-4CF8-DBD2-8A61BD597723}"/>
          </ac:spMkLst>
        </pc:spChg>
      </pc:sldChg>
      <pc:sldChg chg="modSp mod">
        <pc:chgData name="Dario Šebalj" userId="a71eced3-786e-4eb6-80ca-f62c4fda7d06" providerId="ADAL" clId="{1995CE3D-D7AA-44C4-8B0D-E70417A63830}" dt="2024-04-20T18:07:07.865" v="138" actId="6549"/>
        <pc:sldMkLst>
          <pc:docMk/>
          <pc:sldMk cId="1254930911" sldId="264"/>
        </pc:sldMkLst>
        <pc:spChg chg="mod">
          <ac:chgData name="Dario Šebalj" userId="a71eced3-786e-4eb6-80ca-f62c4fda7d06" providerId="ADAL" clId="{1995CE3D-D7AA-44C4-8B0D-E70417A63830}" dt="2024-04-20T18:07:07.865" v="138" actId="6549"/>
          <ac:spMkLst>
            <pc:docMk/>
            <pc:sldMk cId="1254930911" sldId="264"/>
            <ac:spMk id="8" creationId="{BA68647D-8959-AECA-FF1C-384AA40B609E}"/>
          </ac:spMkLst>
        </pc:spChg>
      </pc:sldChg>
      <pc:sldChg chg="modSp mod">
        <pc:chgData name="Dario Šebalj" userId="a71eced3-786e-4eb6-80ca-f62c4fda7d06" providerId="ADAL" clId="{1995CE3D-D7AA-44C4-8B0D-E70417A63830}" dt="2024-06-20T09:00:34.758" v="1191" actId="6549"/>
        <pc:sldMkLst>
          <pc:docMk/>
          <pc:sldMk cId="3298298427" sldId="266"/>
        </pc:sldMkLst>
        <pc:spChg chg="mod">
          <ac:chgData name="Dario Šebalj" userId="a71eced3-786e-4eb6-80ca-f62c4fda7d06" providerId="ADAL" clId="{1995CE3D-D7AA-44C4-8B0D-E70417A63830}" dt="2024-06-20T09:00:34.758" v="1191" actId="6549"/>
          <ac:spMkLst>
            <pc:docMk/>
            <pc:sldMk cId="3298298427" sldId="266"/>
            <ac:spMk id="8" creationId="{BA68647D-8959-AECA-FF1C-384AA40B609E}"/>
          </ac:spMkLst>
        </pc:spChg>
      </pc:sldChg>
      <pc:sldChg chg="modSp mod">
        <pc:chgData name="Dario Šebalj" userId="a71eced3-786e-4eb6-80ca-f62c4fda7d06" providerId="ADAL" clId="{1995CE3D-D7AA-44C4-8B0D-E70417A63830}" dt="2024-06-20T08:57:25.735" v="1104" actId="207"/>
        <pc:sldMkLst>
          <pc:docMk/>
          <pc:sldMk cId="2749841692" sldId="267"/>
        </pc:sldMkLst>
        <pc:spChg chg="mod">
          <ac:chgData name="Dario Šebalj" userId="a71eced3-786e-4eb6-80ca-f62c4fda7d06" providerId="ADAL" clId="{1995CE3D-D7AA-44C4-8B0D-E70417A63830}" dt="2024-04-20T18:10:57.123" v="259" actId="403"/>
          <ac:spMkLst>
            <pc:docMk/>
            <pc:sldMk cId="2749841692" sldId="267"/>
            <ac:spMk id="4" creationId="{1B53A616-BC45-7003-D00A-64BD15781752}"/>
          </ac:spMkLst>
        </pc:spChg>
        <pc:spChg chg="mod">
          <ac:chgData name="Dario Šebalj" userId="a71eced3-786e-4eb6-80ca-f62c4fda7d06" providerId="ADAL" clId="{1995CE3D-D7AA-44C4-8B0D-E70417A63830}" dt="2024-06-20T08:57:25.735" v="1104" actId="207"/>
          <ac:spMkLst>
            <pc:docMk/>
            <pc:sldMk cId="2749841692" sldId="267"/>
            <ac:spMk id="5" creationId="{08B1E3E4-9C4A-4CF8-DBD2-8A61BD597723}"/>
          </ac:spMkLst>
        </pc:spChg>
      </pc:sldChg>
      <pc:sldChg chg="del">
        <pc:chgData name="Dario Šebalj" userId="a71eced3-786e-4eb6-80ca-f62c4fda7d06" providerId="ADAL" clId="{1995CE3D-D7AA-44C4-8B0D-E70417A63830}" dt="2024-04-20T18:10:41.578" v="253" actId="47"/>
        <pc:sldMkLst>
          <pc:docMk/>
          <pc:sldMk cId="113690816" sldId="268"/>
        </pc:sldMkLst>
      </pc:sldChg>
      <pc:sldChg chg="modSp mod">
        <pc:chgData name="Dario Šebalj" userId="a71eced3-786e-4eb6-80ca-f62c4fda7d06" providerId="ADAL" clId="{1995CE3D-D7AA-44C4-8B0D-E70417A63830}" dt="2024-06-20T08:59:00.273" v="1163" actId="207"/>
        <pc:sldMkLst>
          <pc:docMk/>
          <pc:sldMk cId="1083203809" sldId="281"/>
        </pc:sldMkLst>
        <pc:spChg chg="mod">
          <ac:chgData name="Dario Šebalj" userId="a71eced3-786e-4eb6-80ca-f62c4fda7d06" providerId="ADAL" clId="{1995CE3D-D7AA-44C4-8B0D-E70417A63830}" dt="2024-04-20T18:20:10.293" v="549" actId="20577"/>
          <ac:spMkLst>
            <pc:docMk/>
            <pc:sldMk cId="1083203809" sldId="281"/>
            <ac:spMk id="4" creationId="{BC468A13-2B50-78C7-AFD6-BC6DF419F78D}"/>
          </ac:spMkLst>
        </pc:spChg>
        <pc:spChg chg="mod">
          <ac:chgData name="Dario Šebalj" userId="a71eced3-786e-4eb6-80ca-f62c4fda7d06" providerId="ADAL" clId="{1995CE3D-D7AA-44C4-8B0D-E70417A63830}" dt="2024-06-20T08:59:00.273" v="1163" actId="207"/>
          <ac:spMkLst>
            <pc:docMk/>
            <pc:sldMk cId="1083203809" sldId="281"/>
            <ac:spMk id="5" creationId="{8776168B-981D-2116-B422-531F834D90C0}"/>
          </ac:spMkLst>
        </pc:spChg>
        <pc:spChg chg="mod">
          <ac:chgData name="Dario Šebalj" userId="a71eced3-786e-4eb6-80ca-f62c4fda7d06" providerId="ADAL" clId="{1995CE3D-D7AA-44C4-8B0D-E70417A63830}" dt="2024-04-20T18:20:38.007" v="552" actId="6549"/>
          <ac:spMkLst>
            <pc:docMk/>
            <pc:sldMk cId="1083203809" sldId="281"/>
            <ac:spMk id="6" creationId="{E53D3355-F2BB-2878-77DA-8B1769BD3B42}"/>
          </ac:spMkLst>
        </pc:spChg>
      </pc:sldChg>
      <pc:sldChg chg="addSp modSp mod">
        <pc:chgData name="Dario Šebalj" userId="a71eced3-786e-4eb6-80ca-f62c4fda7d06" providerId="ADAL" clId="{1995CE3D-D7AA-44C4-8B0D-E70417A63830}" dt="2024-06-20T08:59:06.175" v="1165" actId="207"/>
        <pc:sldMkLst>
          <pc:docMk/>
          <pc:sldMk cId="1123745348" sldId="282"/>
        </pc:sldMkLst>
        <pc:spChg chg="mod">
          <ac:chgData name="Dario Šebalj" userId="a71eced3-786e-4eb6-80ca-f62c4fda7d06" providerId="ADAL" clId="{1995CE3D-D7AA-44C4-8B0D-E70417A63830}" dt="2024-04-20T18:21:39.147" v="583" actId="20577"/>
          <ac:spMkLst>
            <pc:docMk/>
            <pc:sldMk cId="1123745348" sldId="282"/>
            <ac:spMk id="4" creationId="{C7D72B00-DCBA-4B75-627C-E7649CEA5687}"/>
          </ac:spMkLst>
        </pc:spChg>
        <pc:spChg chg="mod">
          <ac:chgData name="Dario Šebalj" userId="a71eced3-786e-4eb6-80ca-f62c4fda7d06" providerId="ADAL" clId="{1995CE3D-D7AA-44C4-8B0D-E70417A63830}" dt="2024-06-20T08:59:06.175" v="1165" actId="207"/>
          <ac:spMkLst>
            <pc:docMk/>
            <pc:sldMk cId="1123745348" sldId="282"/>
            <ac:spMk id="5" creationId="{E151D17C-0E63-B342-857A-DD2E04C61332}"/>
          </ac:spMkLst>
        </pc:spChg>
        <pc:spChg chg="mod">
          <ac:chgData name="Dario Šebalj" userId="a71eced3-786e-4eb6-80ca-f62c4fda7d06" providerId="ADAL" clId="{1995CE3D-D7AA-44C4-8B0D-E70417A63830}" dt="2024-04-20T18:21:46.328" v="585" actId="6549"/>
          <ac:spMkLst>
            <pc:docMk/>
            <pc:sldMk cId="1123745348" sldId="282"/>
            <ac:spMk id="6" creationId="{8C7EB58F-2B7A-1B93-3243-E9DBBBF6568A}"/>
          </ac:spMkLst>
        </pc:spChg>
        <pc:picChg chg="add mod">
          <ac:chgData name="Dario Šebalj" userId="a71eced3-786e-4eb6-80ca-f62c4fda7d06" providerId="ADAL" clId="{1995CE3D-D7AA-44C4-8B0D-E70417A63830}" dt="2024-04-20T18:22:25.695" v="620" actId="1076"/>
          <ac:picMkLst>
            <pc:docMk/>
            <pc:sldMk cId="1123745348" sldId="282"/>
            <ac:picMk id="2" creationId="{F3165084-E1CC-CC0F-573E-772D92DCBC40}"/>
          </ac:picMkLst>
        </pc:picChg>
      </pc:sldChg>
      <pc:sldChg chg="addSp delSp modSp mod">
        <pc:chgData name="Dario Šebalj" userId="a71eced3-786e-4eb6-80ca-f62c4fda7d06" providerId="ADAL" clId="{1995CE3D-D7AA-44C4-8B0D-E70417A63830}" dt="2024-06-20T09:01:28.593" v="1213" actId="207"/>
        <pc:sldMkLst>
          <pc:docMk/>
          <pc:sldMk cId="43378249" sldId="283"/>
        </pc:sldMkLst>
        <pc:spChg chg="mod">
          <ac:chgData name="Dario Šebalj" userId="a71eced3-786e-4eb6-80ca-f62c4fda7d06" providerId="ADAL" clId="{1995CE3D-D7AA-44C4-8B0D-E70417A63830}" dt="2024-04-20T18:29:38.175" v="903" actId="20577"/>
          <ac:spMkLst>
            <pc:docMk/>
            <pc:sldMk cId="43378249" sldId="283"/>
            <ac:spMk id="2" creationId="{25621516-F80F-5B10-D8F2-E44765AD2FAF}"/>
          </ac:spMkLst>
        </pc:spChg>
        <pc:spChg chg="mod">
          <ac:chgData name="Dario Šebalj" userId="a71eced3-786e-4eb6-80ca-f62c4fda7d06" providerId="ADAL" clId="{1995CE3D-D7AA-44C4-8B0D-E70417A63830}" dt="2024-06-20T09:01:28.593" v="1213" actId="207"/>
          <ac:spMkLst>
            <pc:docMk/>
            <pc:sldMk cId="43378249" sldId="283"/>
            <ac:spMk id="3" creationId="{0A614C7C-41A0-3204-C9F4-EB1418117567}"/>
          </ac:spMkLst>
        </pc:spChg>
        <pc:picChg chg="add del">
          <ac:chgData name="Dario Šebalj" userId="a71eced3-786e-4eb6-80ca-f62c4fda7d06" providerId="ADAL" clId="{1995CE3D-D7AA-44C4-8B0D-E70417A63830}" dt="2024-04-20T18:30:31.964" v="920" actId="22"/>
          <ac:picMkLst>
            <pc:docMk/>
            <pc:sldMk cId="43378249" sldId="283"/>
            <ac:picMk id="5" creationId="{1417E389-E6C3-525F-FB64-6665C020780E}"/>
          </ac:picMkLst>
        </pc:picChg>
      </pc:sldChg>
      <pc:sldChg chg="addSp delSp modSp mod">
        <pc:chgData name="Dario Šebalj" userId="a71eced3-786e-4eb6-80ca-f62c4fda7d06" providerId="ADAL" clId="{1995CE3D-D7AA-44C4-8B0D-E70417A63830}" dt="2024-04-20T18:31:26.838" v="970" actId="1076"/>
        <pc:sldMkLst>
          <pc:docMk/>
          <pc:sldMk cId="1491747484" sldId="284"/>
        </pc:sldMkLst>
        <pc:spChg chg="mod">
          <ac:chgData name="Dario Šebalj" userId="a71eced3-786e-4eb6-80ca-f62c4fda7d06" providerId="ADAL" clId="{1995CE3D-D7AA-44C4-8B0D-E70417A63830}" dt="2024-04-20T18:31:05.352" v="947" actId="20577"/>
          <ac:spMkLst>
            <pc:docMk/>
            <pc:sldMk cId="1491747484" sldId="284"/>
            <ac:spMk id="2" creationId="{38F0BB7F-2BDB-60D1-FFFF-DF2230D5920D}"/>
          </ac:spMkLst>
        </pc:spChg>
        <pc:spChg chg="del">
          <ac:chgData name="Dario Šebalj" userId="a71eced3-786e-4eb6-80ca-f62c4fda7d06" providerId="ADAL" clId="{1995CE3D-D7AA-44C4-8B0D-E70417A63830}" dt="2024-04-20T18:31:07.993" v="948" actId="478"/>
          <ac:spMkLst>
            <pc:docMk/>
            <pc:sldMk cId="1491747484" sldId="284"/>
            <ac:spMk id="3" creationId="{D6989A2B-B3D2-D44E-C88C-50C60AC9DEE8}"/>
          </ac:spMkLst>
        </pc:spChg>
        <pc:spChg chg="add del mod">
          <ac:chgData name="Dario Šebalj" userId="a71eced3-786e-4eb6-80ca-f62c4fda7d06" providerId="ADAL" clId="{1995CE3D-D7AA-44C4-8B0D-E70417A63830}" dt="2024-04-20T18:31:22.333" v="968" actId="20577"/>
          <ac:spMkLst>
            <pc:docMk/>
            <pc:sldMk cId="1491747484" sldId="284"/>
            <ac:spMk id="5" creationId="{2C56DA73-E896-3DF8-E9AF-D9D9015052F1}"/>
          </ac:spMkLst>
        </pc:spChg>
        <pc:picChg chg="add mod">
          <ac:chgData name="Dario Šebalj" userId="a71eced3-786e-4eb6-80ca-f62c4fda7d06" providerId="ADAL" clId="{1995CE3D-D7AA-44C4-8B0D-E70417A63830}" dt="2024-04-20T18:31:26.838" v="970" actId="1076"/>
          <ac:picMkLst>
            <pc:docMk/>
            <pc:sldMk cId="1491747484" sldId="284"/>
            <ac:picMk id="6" creationId="{D8E5D656-191D-2004-1D24-DDC1E30A6E8B}"/>
          </ac:picMkLst>
        </pc:picChg>
      </pc:sldChg>
      <pc:sldChg chg="addSp delSp modSp mod">
        <pc:chgData name="Dario Šebalj" userId="a71eced3-786e-4eb6-80ca-f62c4fda7d06" providerId="ADAL" clId="{1995CE3D-D7AA-44C4-8B0D-E70417A63830}" dt="2024-06-20T09:00:59.767" v="1199" actId="404"/>
        <pc:sldMkLst>
          <pc:docMk/>
          <pc:sldMk cId="2900101392" sldId="285"/>
        </pc:sldMkLst>
        <pc:spChg chg="mod">
          <ac:chgData name="Dario Šebalj" userId="a71eced3-786e-4eb6-80ca-f62c4fda7d06" providerId="ADAL" clId="{1995CE3D-D7AA-44C4-8B0D-E70417A63830}" dt="2024-04-20T18:31:36.010" v="986" actId="20577"/>
          <ac:spMkLst>
            <pc:docMk/>
            <pc:sldMk cId="2900101392" sldId="285"/>
            <ac:spMk id="2" creationId="{0C9E9580-C2CD-4BA6-8C64-21E6E606E476}"/>
          </ac:spMkLst>
        </pc:spChg>
        <pc:spChg chg="del mod">
          <ac:chgData name="Dario Šebalj" userId="a71eced3-786e-4eb6-80ca-f62c4fda7d06" providerId="ADAL" clId="{1995CE3D-D7AA-44C4-8B0D-E70417A63830}" dt="2024-04-20T18:31:53.796" v="991" actId="478"/>
          <ac:spMkLst>
            <pc:docMk/>
            <pc:sldMk cId="2900101392" sldId="285"/>
            <ac:spMk id="3" creationId="{26990851-F33A-AE80-25C2-9D417121A5A8}"/>
          </ac:spMkLst>
        </pc:spChg>
        <pc:spChg chg="add mod">
          <ac:chgData name="Dario Šebalj" userId="a71eced3-786e-4eb6-80ca-f62c4fda7d06" providerId="ADAL" clId="{1995CE3D-D7AA-44C4-8B0D-E70417A63830}" dt="2024-06-20T09:00:59.767" v="1199" actId="404"/>
          <ac:spMkLst>
            <pc:docMk/>
            <pc:sldMk cId="2900101392" sldId="285"/>
            <ac:spMk id="5" creationId="{828CAB71-DF6E-5739-BB8C-5509957E379A}"/>
          </ac:spMkLst>
        </pc:spChg>
        <pc:picChg chg="add mod">
          <ac:chgData name="Dario Šebalj" userId="a71eced3-786e-4eb6-80ca-f62c4fda7d06" providerId="ADAL" clId="{1995CE3D-D7AA-44C4-8B0D-E70417A63830}" dt="2024-04-20T18:31:48.734" v="990" actId="1076"/>
          <ac:picMkLst>
            <pc:docMk/>
            <pc:sldMk cId="2900101392" sldId="285"/>
            <ac:picMk id="4" creationId="{441D92EC-EEE5-8953-E137-3588BD3E931F}"/>
          </ac:picMkLst>
        </pc:picChg>
      </pc:sldChg>
      <pc:sldChg chg="del">
        <pc:chgData name="Dario Šebalj" userId="a71eced3-786e-4eb6-80ca-f62c4fda7d06" providerId="ADAL" clId="{1995CE3D-D7AA-44C4-8B0D-E70417A63830}" dt="2024-04-20T18:33:06.740" v="1068" actId="47"/>
        <pc:sldMkLst>
          <pc:docMk/>
          <pc:sldMk cId="1244386267" sldId="286"/>
        </pc:sldMkLst>
      </pc:sldChg>
      <pc:sldChg chg="del">
        <pc:chgData name="Dario Šebalj" userId="a71eced3-786e-4eb6-80ca-f62c4fda7d06" providerId="ADAL" clId="{1995CE3D-D7AA-44C4-8B0D-E70417A63830}" dt="2024-04-20T18:33:06.740" v="1068" actId="47"/>
        <pc:sldMkLst>
          <pc:docMk/>
          <pc:sldMk cId="1357366281" sldId="287"/>
        </pc:sldMkLst>
      </pc:sldChg>
      <pc:sldChg chg="del">
        <pc:chgData name="Dario Šebalj" userId="a71eced3-786e-4eb6-80ca-f62c4fda7d06" providerId="ADAL" clId="{1995CE3D-D7AA-44C4-8B0D-E70417A63830}" dt="2024-04-20T18:33:06.740" v="1068" actId="47"/>
        <pc:sldMkLst>
          <pc:docMk/>
          <pc:sldMk cId="3379767869" sldId="288"/>
        </pc:sldMkLst>
      </pc:sldChg>
      <pc:sldChg chg="del">
        <pc:chgData name="Dario Šebalj" userId="a71eced3-786e-4eb6-80ca-f62c4fda7d06" providerId="ADAL" clId="{1995CE3D-D7AA-44C4-8B0D-E70417A63830}" dt="2024-04-20T18:33:06.740" v="1068" actId="47"/>
        <pc:sldMkLst>
          <pc:docMk/>
          <pc:sldMk cId="998319202" sldId="289"/>
        </pc:sldMkLst>
      </pc:sldChg>
      <pc:sldChg chg="del">
        <pc:chgData name="Dario Šebalj" userId="a71eced3-786e-4eb6-80ca-f62c4fda7d06" providerId="ADAL" clId="{1995CE3D-D7AA-44C4-8B0D-E70417A63830}" dt="2024-04-20T18:33:06.740" v="1068" actId="47"/>
        <pc:sldMkLst>
          <pc:docMk/>
          <pc:sldMk cId="616146928" sldId="290"/>
        </pc:sldMkLst>
      </pc:sldChg>
      <pc:sldChg chg="del">
        <pc:chgData name="Dario Šebalj" userId="a71eced3-786e-4eb6-80ca-f62c4fda7d06" providerId="ADAL" clId="{1995CE3D-D7AA-44C4-8B0D-E70417A63830}" dt="2024-04-20T18:33:06.740" v="1068" actId="47"/>
        <pc:sldMkLst>
          <pc:docMk/>
          <pc:sldMk cId="850187870" sldId="291"/>
        </pc:sldMkLst>
      </pc:sldChg>
      <pc:sldChg chg="modSp new mod">
        <pc:chgData name="Dario Šebalj" userId="a71eced3-786e-4eb6-80ca-f62c4fda7d06" providerId="ADAL" clId="{1995CE3D-D7AA-44C4-8B0D-E70417A63830}" dt="2024-06-20T09:03:40.558" v="1247" actId="207"/>
        <pc:sldMkLst>
          <pc:docMk/>
          <pc:sldMk cId="658604869" sldId="292"/>
        </pc:sldMkLst>
        <pc:spChg chg="mod">
          <ac:chgData name="Dario Šebalj" userId="a71eced3-786e-4eb6-80ca-f62c4fda7d06" providerId="ADAL" clId="{1995CE3D-D7AA-44C4-8B0D-E70417A63830}" dt="2024-04-18T21:59:23.454" v="94" actId="20577"/>
          <ac:spMkLst>
            <pc:docMk/>
            <pc:sldMk cId="658604869" sldId="292"/>
            <ac:spMk id="2" creationId="{CC3BDBEF-F285-F46F-C722-B5F0315CC64D}"/>
          </ac:spMkLst>
        </pc:spChg>
        <pc:spChg chg="mod">
          <ac:chgData name="Dario Šebalj" userId="a71eced3-786e-4eb6-80ca-f62c4fda7d06" providerId="ADAL" clId="{1995CE3D-D7AA-44C4-8B0D-E70417A63830}" dt="2024-06-20T09:03:40.558" v="1247" actId="207"/>
          <ac:spMkLst>
            <pc:docMk/>
            <pc:sldMk cId="658604869" sldId="292"/>
            <ac:spMk id="3" creationId="{2B6E460E-D847-93F4-DA0F-0210FFA70EB1}"/>
          </ac:spMkLst>
        </pc:spChg>
      </pc:sldChg>
      <pc:sldChg chg="addSp delSp modSp new mod">
        <pc:chgData name="Dario Šebalj" userId="a71eced3-786e-4eb6-80ca-f62c4fda7d06" providerId="ADAL" clId="{1995CE3D-D7AA-44C4-8B0D-E70417A63830}" dt="2024-04-20T18:09:47.764" v="248" actId="1076"/>
        <pc:sldMkLst>
          <pc:docMk/>
          <pc:sldMk cId="4217036134" sldId="293"/>
        </pc:sldMkLst>
        <pc:spChg chg="mod">
          <ac:chgData name="Dario Šebalj" userId="a71eced3-786e-4eb6-80ca-f62c4fda7d06" providerId="ADAL" clId="{1995CE3D-D7AA-44C4-8B0D-E70417A63830}" dt="2024-04-20T18:07:47.996" v="167" actId="20577"/>
          <ac:spMkLst>
            <pc:docMk/>
            <pc:sldMk cId="4217036134" sldId="293"/>
            <ac:spMk id="2" creationId="{FE9A023E-005C-FB04-2228-643B05E73BC5}"/>
          </ac:spMkLst>
        </pc:spChg>
        <pc:spChg chg="del">
          <ac:chgData name="Dario Šebalj" userId="a71eced3-786e-4eb6-80ca-f62c4fda7d06" providerId="ADAL" clId="{1995CE3D-D7AA-44C4-8B0D-E70417A63830}" dt="2024-04-20T18:07:56.296" v="168" actId="478"/>
          <ac:spMkLst>
            <pc:docMk/>
            <pc:sldMk cId="4217036134" sldId="293"/>
            <ac:spMk id="3" creationId="{0763C880-7822-C377-BE0E-DEE5467B0990}"/>
          </ac:spMkLst>
        </pc:spChg>
        <pc:graphicFrameChg chg="add mod modGraphic">
          <ac:chgData name="Dario Šebalj" userId="a71eced3-786e-4eb6-80ca-f62c4fda7d06" providerId="ADAL" clId="{1995CE3D-D7AA-44C4-8B0D-E70417A63830}" dt="2024-04-20T18:09:47.764" v="248" actId="1076"/>
          <ac:graphicFrameMkLst>
            <pc:docMk/>
            <pc:sldMk cId="4217036134" sldId="293"/>
            <ac:graphicFrameMk id="4" creationId="{7967FFF6-182C-50FA-3C36-BFB6603B5B64}"/>
          </ac:graphicFrameMkLst>
        </pc:graphicFrameChg>
      </pc:sldChg>
      <pc:sldChg chg="addSp delSp modSp add mod">
        <pc:chgData name="Dario Šebalj" userId="a71eced3-786e-4eb6-80ca-f62c4fda7d06" providerId="ADAL" clId="{1995CE3D-D7AA-44C4-8B0D-E70417A63830}" dt="2024-04-20T18:10:02.548" v="252"/>
        <pc:sldMkLst>
          <pc:docMk/>
          <pc:sldMk cId="1375372884" sldId="294"/>
        </pc:sldMkLst>
        <pc:spChg chg="add del mod">
          <ac:chgData name="Dario Šebalj" userId="a71eced3-786e-4eb6-80ca-f62c4fda7d06" providerId="ADAL" clId="{1995CE3D-D7AA-44C4-8B0D-E70417A63830}" dt="2024-04-20T18:10:01.589" v="251" actId="478"/>
          <ac:spMkLst>
            <pc:docMk/>
            <pc:sldMk cId="1375372884" sldId="294"/>
            <ac:spMk id="5" creationId="{63E6B843-CEDE-B961-3823-B07477116864}"/>
          </ac:spMkLst>
        </pc:spChg>
        <pc:graphicFrameChg chg="del">
          <ac:chgData name="Dario Šebalj" userId="a71eced3-786e-4eb6-80ca-f62c4fda7d06" providerId="ADAL" clId="{1995CE3D-D7AA-44C4-8B0D-E70417A63830}" dt="2024-04-20T18:10:00.025" v="250" actId="478"/>
          <ac:graphicFrameMkLst>
            <pc:docMk/>
            <pc:sldMk cId="1375372884" sldId="294"/>
            <ac:graphicFrameMk id="4" creationId="{7967FFF6-182C-50FA-3C36-BFB6603B5B64}"/>
          </ac:graphicFrameMkLst>
        </pc:graphicFrameChg>
        <pc:picChg chg="add mod">
          <ac:chgData name="Dario Šebalj" userId="a71eced3-786e-4eb6-80ca-f62c4fda7d06" providerId="ADAL" clId="{1995CE3D-D7AA-44C4-8B0D-E70417A63830}" dt="2024-04-20T18:10:02.548" v="252"/>
          <ac:picMkLst>
            <pc:docMk/>
            <pc:sldMk cId="1375372884" sldId="294"/>
            <ac:picMk id="6" creationId="{9354DECF-2285-1E04-BA19-E99F2C61E11C}"/>
          </ac:picMkLst>
        </pc:picChg>
        <pc:picChg chg="add mod">
          <ac:chgData name="Dario Šebalj" userId="a71eced3-786e-4eb6-80ca-f62c4fda7d06" providerId="ADAL" clId="{1995CE3D-D7AA-44C4-8B0D-E70417A63830}" dt="2024-04-20T18:10:02.548" v="252"/>
          <ac:picMkLst>
            <pc:docMk/>
            <pc:sldMk cId="1375372884" sldId="294"/>
            <ac:picMk id="7" creationId="{F1E0DAEA-5FDB-BAA0-B49B-44635A0056D5}"/>
          </ac:picMkLst>
        </pc:picChg>
      </pc:sldChg>
      <pc:sldChg chg="addSp delSp modSp new mod ord">
        <pc:chgData name="Dario Šebalj" userId="a71eced3-786e-4eb6-80ca-f62c4fda7d06" providerId="ADAL" clId="{1995CE3D-D7AA-44C4-8B0D-E70417A63830}" dt="2024-04-20T18:15:56.897" v="379"/>
        <pc:sldMkLst>
          <pc:docMk/>
          <pc:sldMk cId="3338595378" sldId="295"/>
        </pc:sldMkLst>
        <pc:spChg chg="mod">
          <ac:chgData name="Dario Šebalj" userId="a71eced3-786e-4eb6-80ca-f62c4fda7d06" providerId="ADAL" clId="{1995CE3D-D7AA-44C4-8B0D-E70417A63830}" dt="2024-04-20T18:12:54.140" v="322" actId="20577"/>
          <ac:spMkLst>
            <pc:docMk/>
            <pc:sldMk cId="3338595378" sldId="295"/>
            <ac:spMk id="2" creationId="{896526CF-57F6-00B2-F118-91F701694BD0}"/>
          </ac:spMkLst>
        </pc:spChg>
        <pc:spChg chg="mod">
          <ac:chgData name="Dario Šebalj" userId="a71eced3-786e-4eb6-80ca-f62c4fda7d06" providerId="ADAL" clId="{1995CE3D-D7AA-44C4-8B0D-E70417A63830}" dt="2024-04-20T18:14:30.765" v="348"/>
          <ac:spMkLst>
            <pc:docMk/>
            <pc:sldMk cId="3338595378" sldId="295"/>
            <ac:spMk id="3" creationId="{F0CEA7B5-FED4-67F1-C2CA-24597C173D8B}"/>
          </ac:spMkLst>
        </pc:spChg>
        <pc:picChg chg="add del mod">
          <ac:chgData name="Dario Šebalj" userId="a71eced3-786e-4eb6-80ca-f62c4fda7d06" providerId="ADAL" clId="{1995CE3D-D7AA-44C4-8B0D-E70417A63830}" dt="2024-04-20T18:14:33.256" v="349" actId="478"/>
          <ac:picMkLst>
            <pc:docMk/>
            <pc:sldMk cId="3338595378" sldId="295"/>
            <ac:picMk id="4" creationId="{83087E30-E91F-A6F7-E41F-11D7AB907589}"/>
          </ac:picMkLst>
        </pc:picChg>
        <pc:picChg chg="add mod">
          <ac:chgData name="Dario Šebalj" userId="a71eced3-786e-4eb6-80ca-f62c4fda7d06" providerId="ADAL" clId="{1995CE3D-D7AA-44C4-8B0D-E70417A63830}" dt="2024-04-20T18:14:35.503" v="351" actId="1076"/>
          <ac:picMkLst>
            <pc:docMk/>
            <pc:sldMk cId="3338595378" sldId="295"/>
            <ac:picMk id="5" creationId="{2E1ECCC3-0945-CCA3-A87A-B7E018299575}"/>
          </ac:picMkLst>
        </pc:picChg>
      </pc:sldChg>
      <pc:sldChg chg="modSp add mod ord">
        <pc:chgData name="Dario Šebalj" userId="a71eced3-786e-4eb6-80ca-f62c4fda7d06" providerId="ADAL" clId="{1995CE3D-D7AA-44C4-8B0D-E70417A63830}" dt="2024-04-20T18:14:16.361" v="347"/>
        <pc:sldMkLst>
          <pc:docMk/>
          <pc:sldMk cId="857585619" sldId="296"/>
        </pc:sldMkLst>
        <pc:spChg chg="mod">
          <ac:chgData name="Dario Šebalj" userId="a71eced3-786e-4eb6-80ca-f62c4fda7d06" providerId="ADAL" clId="{1995CE3D-D7AA-44C4-8B0D-E70417A63830}" dt="2024-04-20T18:14:09.079" v="345" actId="20577"/>
          <ac:spMkLst>
            <pc:docMk/>
            <pc:sldMk cId="857585619" sldId="296"/>
            <ac:spMk id="3" creationId="{F0CEA7B5-FED4-67F1-C2CA-24597C173D8B}"/>
          </ac:spMkLst>
        </pc:spChg>
      </pc:sldChg>
      <pc:sldChg chg="addSp delSp modSp add mod">
        <pc:chgData name="Dario Šebalj" userId="a71eced3-786e-4eb6-80ca-f62c4fda7d06" providerId="ADAL" clId="{1995CE3D-D7AA-44C4-8B0D-E70417A63830}" dt="2024-04-20T18:15:15.083" v="369" actId="1076"/>
        <pc:sldMkLst>
          <pc:docMk/>
          <pc:sldMk cId="1130900862" sldId="297"/>
        </pc:sldMkLst>
        <pc:spChg chg="mod">
          <ac:chgData name="Dario Šebalj" userId="a71eced3-786e-4eb6-80ca-f62c4fda7d06" providerId="ADAL" clId="{1995CE3D-D7AA-44C4-8B0D-E70417A63830}" dt="2024-04-20T18:15:07.098" v="364"/>
          <ac:spMkLst>
            <pc:docMk/>
            <pc:sldMk cId="1130900862" sldId="297"/>
            <ac:spMk id="3" creationId="{F0CEA7B5-FED4-67F1-C2CA-24597C173D8B}"/>
          </ac:spMkLst>
        </pc:spChg>
        <pc:picChg chg="del">
          <ac:chgData name="Dario Šebalj" userId="a71eced3-786e-4eb6-80ca-f62c4fda7d06" providerId="ADAL" clId="{1995CE3D-D7AA-44C4-8B0D-E70417A63830}" dt="2024-04-20T18:15:11.283" v="365" actId="478"/>
          <ac:picMkLst>
            <pc:docMk/>
            <pc:sldMk cId="1130900862" sldId="297"/>
            <ac:picMk id="4" creationId="{83087E30-E91F-A6F7-E41F-11D7AB907589}"/>
          </ac:picMkLst>
        </pc:picChg>
        <pc:picChg chg="add mod">
          <ac:chgData name="Dario Šebalj" userId="a71eced3-786e-4eb6-80ca-f62c4fda7d06" providerId="ADAL" clId="{1995CE3D-D7AA-44C4-8B0D-E70417A63830}" dt="2024-04-20T18:15:15.083" v="369" actId="1076"/>
          <ac:picMkLst>
            <pc:docMk/>
            <pc:sldMk cId="1130900862" sldId="297"/>
            <ac:picMk id="5" creationId="{9D89BE8B-3A10-C96D-5116-E2BD9CA61E59}"/>
          </ac:picMkLst>
        </pc:picChg>
      </pc:sldChg>
      <pc:sldChg chg="addSp delSp modSp add mod modAnim">
        <pc:chgData name="Dario Šebalj" userId="a71eced3-786e-4eb6-80ca-f62c4fda7d06" providerId="ADAL" clId="{1995CE3D-D7AA-44C4-8B0D-E70417A63830}" dt="2024-04-20T18:15:43.614" v="377"/>
        <pc:sldMkLst>
          <pc:docMk/>
          <pc:sldMk cId="2539634276" sldId="298"/>
        </pc:sldMkLst>
        <pc:spChg chg="mod">
          <ac:chgData name="Dario Šebalj" userId="a71eced3-786e-4eb6-80ca-f62c4fda7d06" providerId="ADAL" clId="{1995CE3D-D7AA-44C4-8B0D-E70417A63830}" dt="2024-04-20T18:15:37.665" v="375"/>
          <ac:spMkLst>
            <pc:docMk/>
            <pc:sldMk cId="2539634276" sldId="298"/>
            <ac:spMk id="3" creationId="{F0CEA7B5-FED4-67F1-C2CA-24597C173D8B}"/>
          </ac:spMkLst>
        </pc:spChg>
        <pc:picChg chg="add mod">
          <ac:chgData name="Dario Šebalj" userId="a71eced3-786e-4eb6-80ca-f62c4fda7d06" providerId="ADAL" clId="{1995CE3D-D7AA-44C4-8B0D-E70417A63830}" dt="2024-04-20T18:15:43.614" v="377"/>
          <ac:picMkLst>
            <pc:docMk/>
            <pc:sldMk cId="2539634276" sldId="298"/>
            <ac:picMk id="4" creationId="{4DF46979-FDD5-BAC4-4C4A-5861B878B809}"/>
          </ac:picMkLst>
        </pc:picChg>
        <pc:picChg chg="del">
          <ac:chgData name="Dario Šebalj" userId="a71eced3-786e-4eb6-80ca-f62c4fda7d06" providerId="ADAL" clId="{1995CE3D-D7AA-44C4-8B0D-E70417A63830}" dt="2024-04-20T18:15:42.693" v="376" actId="478"/>
          <ac:picMkLst>
            <pc:docMk/>
            <pc:sldMk cId="2539634276" sldId="298"/>
            <ac:picMk id="5" creationId="{9D89BE8B-3A10-C96D-5116-E2BD9CA61E59}"/>
          </ac:picMkLst>
        </pc:picChg>
        <pc:picChg chg="add mod">
          <ac:chgData name="Dario Šebalj" userId="a71eced3-786e-4eb6-80ca-f62c4fda7d06" providerId="ADAL" clId="{1995CE3D-D7AA-44C4-8B0D-E70417A63830}" dt="2024-04-20T18:15:43.614" v="377"/>
          <ac:picMkLst>
            <pc:docMk/>
            <pc:sldMk cId="2539634276" sldId="298"/>
            <ac:picMk id="6" creationId="{4AECFC10-6A82-1904-60C4-B21F15B3F2C2}"/>
          </ac:picMkLst>
        </pc:picChg>
        <pc:picChg chg="add mod">
          <ac:chgData name="Dario Šebalj" userId="a71eced3-786e-4eb6-80ca-f62c4fda7d06" providerId="ADAL" clId="{1995CE3D-D7AA-44C4-8B0D-E70417A63830}" dt="2024-04-20T18:15:43.614" v="377"/>
          <ac:picMkLst>
            <pc:docMk/>
            <pc:sldMk cId="2539634276" sldId="298"/>
            <ac:picMk id="7" creationId="{6CA6E3D0-3376-B451-3B97-62475FF29CFF}"/>
          </ac:picMkLst>
        </pc:picChg>
        <pc:picChg chg="add mod">
          <ac:chgData name="Dario Šebalj" userId="a71eced3-786e-4eb6-80ca-f62c4fda7d06" providerId="ADAL" clId="{1995CE3D-D7AA-44C4-8B0D-E70417A63830}" dt="2024-04-20T18:15:43.614" v="377"/>
          <ac:picMkLst>
            <pc:docMk/>
            <pc:sldMk cId="2539634276" sldId="298"/>
            <ac:picMk id="8" creationId="{F054C5DD-6F86-187A-47FE-89C666A285EC}"/>
          </ac:picMkLst>
        </pc:picChg>
        <pc:picChg chg="add mod">
          <ac:chgData name="Dario Šebalj" userId="a71eced3-786e-4eb6-80ca-f62c4fda7d06" providerId="ADAL" clId="{1995CE3D-D7AA-44C4-8B0D-E70417A63830}" dt="2024-04-20T18:15:43.614" v="377"/>
          <ac:picMkLst>
            <pc:docMk/>
            <pc:sldMk cId="2539634276" sldId="298"/>
            <ac:picMk id="9" creationId="{62E5D583-33EB-00F7-26F8-24C471555F1E}"/>
          </ac:picMkLst>
        </pc:picChg>
      </pc:sldChg>
      <pc:sldChg chg="addSp delSp modSp add mod delAnim">
        <pc:chgData name="Dario Šebalj" userId="a71eced3-786e-4eb6-80ca-f62c4fda7d06" providerId="ADAL" clId="{1995CE3D-D7AA-44C4-8B0D-E70417A63830}" dt="2024-04-20T18:16:26.143" v="404" actId="1076"/>
        <pc:sldMkLst>
          <pc:docMk/>
          <pc:sldMk cId="1611137117" sldId="299"/>
        </pc:sldMkLst>
        <pc:spChg chg="mod">
          <ac:chgData name="Dario Šebalj" userId="a71eced3-786e-4eb6-80ca-f62c4fda7d06" providerId="ADAL" clId="{1995CE3D-D7AA-44C4-8B0D-E70417A63830}" dt="2024-04-20T18:16:19.524" v="397"/>
          <ac:spMkLst>
            <pc:docMk/>
            <pc:sldMk cId="1611137117" sldId="299"/>
            <ac:spMk id="3" creationId="{F0CEA7B5-FED4-67F1-C2CA-24597C173D8B}"/>
          </ac:spMkLst>
        </pc:spChg>
        <pc:picChg chg="del">
          <ac:chgData name="Dario Šebalj" userId="a71eced3-786e-4eb6-80ca-f62c4fda7d06" providerId="ADAL" clId="{1995CE3D-D7AA-44C4-8B0D-E70417A63830}" dt="2024-04-20T18:16:22.418" v="398" actId="478"/>
          <ac:picMkLst>
            <pc:docMk/>
            <pc:sldMk cId="1611137117" sldId="299"/>
            <ac:picMk id="4" creationId="{4DF46979-FDD5-BAC4-4C4A-5861B878B809}"/>
          </ac:picMkLst>
        </pc:picChg>
        <pc:picChg chg="add mod">
          <ac:chgData name="Dario Šebalj" userId="a71eced3-786e-4eb6-80ca-f62c4fda7d06" providerId="ADAL" clId="{1995CE3D-D7AA-44C4-8B0D-E70417A63830}" dt="2024-04-20T18:16:26.143" v="404" actId="1076"/>
          <ac:picMkLst>
            <pc:docMk/>
            <pc:sldMk cId="1611137117" sldId="299"/>
            <ac:picMk id="5" creationId="{A6BEAA11-5C77-5D97-DE17-EAE94DE2A52C}"/>
          </ac:picMkLst>
        </pc:picChg>
        <pc:picChg chg="del">
          <ac:chgData name="Dario Šebalj" userId="a71eced3-786e-4eb6-80ca-f62c4fda7d06" providerId="ADAL" clId="{1995CE3D-D7AA-44C4-8B0D-E70417A63830}" dt="2024-04-20T18:16:22.855" v="399" actId="478"/>
          <ac:picMkLst>
            <pc:docMk/>
            <pc:sldMk cId="1611137117" sldId="299"/>
            <ac:picMk id="6" creationId="{4AECFC10-6A82-1904-60C4-B21F15B3F2C2}"/>
          </ac:picMkLst>
        </pc:picChg>
        <pc:picChg chg="del">
          <ac:chgData name="Dario Šebalj" userId="a71eced3-786e-4eb6-80ca-f62c4fda7d06" providerId="ADAL" clId="{1995CE3D-D7AA-44C4-8B0D-E70417A63830}" dt="2024-04-20T18:16:23.252" v="400" actId="478"/>
          <ac:picMkLst>
            <pc:docMk/>
            <pc:sldMk cId="1611137117" sldId="299"/>
            <ac:picMk id="7" creationId="{6CA6E3D0-3376-B451-3B97-62475FF29CFF}"/>
          </ac:picMkLst>
        </pc:picChg>
        <pc:picChg chg="del">
          <ac:chgData name="Dario Šebalj" userId="a71eced3-786e-4eb6-80ca-f62c4fda7d06" providerId="ADAL" clId="{1995CE3D-D7AA-44C4-8B0D-E70417A63830}" dt="2024-04-20T18:16:23.659" v="401" actId="478"/>
          <ac:picMkLst>
            <pc:docMk/>
            <pc:sldMk cId="1611137117" sldId="299"/>
            <ac:picMk id="8" creationId="{F054C5DD-6F86-187A-47FE-89C666A285EC}"/>
          </ac:picMkLst>
        </pc:picChg>
        <pc:picChg chg="del">
          <ac:chgData name="Dario Šebalj" userId="a71eced3-786e-4eb6-80ca-f62c4fda7d06" providerId="ADAL" clId="{1995CE3D-D7AA-44C4-8B0D-E70417A63830}" dt="2024-04-20T18:16:23.987" v="402" actId="478"/>
          <ac:picMkLst>
            <pc:docMk/>
            <pc:sldMk cId="1611137117" sldId="299"/>
            <ac:picMk id="9" creationId="{62E5D583-33EB-00F7-26F8-24C471555F1E}"/>
          </ac:picMkLst>
        </pc:picChg>
      </pc:sldChg>
      <pc:sldChg chg="addSp delSp modSp add mod">
        <pc:chgData name="Dario Šebalj" userId="a71eced3-786e-4eb6-80ca-f62c4fda7d06" providerId="ADAL" clId="{1995CE3D-D7AA-44C4-8B0D-E70417A63830}" dt="2024-04-20T18:16:52.893" v="431"/>
        <pc:sldMkLst>
          <pc:docMk/>
          <pc:sldMk cId="4147321103" sldId="300"/>
        </pc:sldMkLst>
        <pc:spChg chg="mod">
          <ac:chgData name="Dario Šebalj" userId="a71eced3-786e-4eb6-80ca-f62c4fda7d06" providerId="ADAL" clId="{1995CE3D-D7AA-44C4-8B0D-E70417A63830}" dt="2024-04-20T18:16:48.965" v="429" actId="20577"/>
          <ac:spMkLst>
            <pc:docMk/>
            <pc:sldMk cId="4147321103" sldId="300"/>
            <ac:spMk id="3" creationId="{F0CEA7B5-FED4-67F1-C2CA-24597C173D8B}"/>
          </ac:spMkLst>
        </pc:spChg>
        <pc:picChg chg="add mod">
          <ac:chgData name="Dario Šebalj" userId="a71eced3-786e-4eb6-80ca-f62c4fda7d06" providerId="ADAL" clId="{1995CE3D-D7AA-44C4-8B0D-E70417A63830}" dt="2024-04-20T18:16:52.893" v="431"/>
          <ac:picMkLst>
            <pc:docMk/>
            <pc:sldMk cId="4147321103" sldId="300"/>
            <ac:picMk id="4" creationId="{BE7548EE-6C30-EB98-3B35-15EBFE3242DF}"/>
          </ac:picMkLst>
        </pc:picChg>
        <pc:picChg chg="del">
          <ac:chgData name="Dario Šebalj" userId="a71eced3-786e-4eb6-80ca-f62c4fda7d06" providerId="ADAL" clId="{1995CE3D-D7AA-44C4-8B0D-E70417A63830}" dt="2024-04-20T18:16:52.169" v="430" actId="478"/>
          <ac:picMkLst>
            <pc:docMk/>
            <pc:sldMk cId="4147321103" sldId="300"/>
            <ac:picMk id="5" creationId="{A6BEAA11-5C77-5D97-DE17-EAE94DE2A52C}"/>
          </ac:picMkLst>
        </pc:picChg>
      </pc:sldChg>
      <pc:sldChg chg="addSp modSp new mod">
        <pc:chgData name="Dario Šebalj" userId="a71eced3-786e-4eb6-80ca-f62c4fda7d06" providerId="ADAL" clId="{1995CE3D-D7AA-44C4-8B0D-E70417A63830}" dt="2024-04-20T18:17:51.228" v="481" actId="1076"/>
        <pc:sldMkLst>
          <pc:docMk/>
          <pc:sldMk cId="678598455" sldId="301"/>
        </pc:sldMkLst>
        <pc:spChg chg="mod">
          <ac:chgData name="Dario Šebalj" userId="a71eced3-786e-4eb6-80ca-f62c4fda7d06" providerId="ADAL" clId="{1995CE3D-D7AA-44C4-8B0D-E70417A63830}" dt="2024-04-20T18:17:06.800" v="459" actId="20577"/>
          <ac:spMkLst>
            <pc:docMk/>
            <pc:sldMk cId="678598455" sldId="301"/>
            <ac:spMk id="2" creationId="{FC6AAFFC-F480-BE02-4877-1585CAF5BA80}"/>
          </ac:spMkLst>
        </pc:spChg>
        <pc:spChg chg="mod">
          <ac:chgData name="Dario Šebalj" userId="a71eced3-786e-4eb6-80ca-f62c4fda7d06" providerId="ADAL" clId="{1995CE3D-D7AA-44C4-8B0D-E70417A63830}" dt="2024-04-20T18:17:44.641" v="478"/>
          <ac:spMkLst>
            <pc:docMk/>
            <pc:sldMk cId="678598455" sldId="301"/>
            <ac:spMk id="3" creationId="{AE7F93C9-5B77-4F87-1026-26D1895C9BB6}"/>
          </ac:spMkLst>
        </pc:spChg>
        <pc:picChg chg="add mod">
          <ac:chgData name="Dario Šebalj" userId="a71eced3-786e-4eb6-80ca-f62c4fda7d06" providerId="ADAL" clId="{1995CE3D-D7AA-44C4-8B0D-E70417A63830}" dt="2024-04-20T18:17:51.228" v="481" actId="1076"/>
          <ac:picMkLst>
            <pc:docMk/>
            <pc:sldMk cId="678598455" sldId="301"/>
            <ac:picMk id="4" creationId="{EE41FE34-CE73-AC78-ED15-6E582C0E71CC}"/>
          </ac:picMkLst>
        </pc:picChg>
      </pc:sldChg>
      <pc:sldChg chg="addSp delSp modSp add mod">
        <pc:chgData name="Dario Šebalj" userId="a71eced3-786e-4eb6-80ca-f62c4fda7d06" providerId="ADAL" clId="{1995CE3D-D7AA-44C4-8B0D-E70417A63830}" dt="2024-04-20T18:18:07.547" v="494" actId="1076"/>
        <pc:sldMkLst>
          <pc:docMk/>
          <pc:sldMk cId="494525776" sldId="302"/>
        </pc:sldMkLst>
        <pc:spChg chg="mod">
          <ac:chgData name="Dario Šebalj" userId="a71eced3-786e-4eb6-80ca-f62c4fda7d06" providerId="ADAL" clId="{1995CE3D-D7AA-44C4-8B0D-E70417A63830}" dt="2024-04-20T18:18:00.336" v="490" actId="20577"/>
          <ac:spMkLst>
            <pc:docMk/>
            <pc:sldMk cId="494525776" sldId="302"/>
            <ac:spMk id="3" creationId="{AE7F93C9-5B77-4F87-1026-26D1895C9BB6}"/>
          </ac:spMkLst>
        </pc:spChg>
        <pc:picChg chg="del">
          <ac:chgData name="Dario Šebalj" userId="a71eced3-786e-4eb6-80ca-f62c4fda7d06" providerId="ADAL" clId="{1995CE3D-D7AA-44C4-8B0D-E70417A63830}" dt="2024-04-20T18:18:03.847" v="491" actId="478"/>
          <ac:picMkLst>
            <pc:docMk/>
            <pc:sldMk cId="494525776" sldId="302"/>
            <ac:picMk id="4" creationId="{EE41FE34-CE73-AC78-ED15-6E582C0E71CC}"/>
          </ac:picMkLst>
        </pc:picChg>
        <pc:picChg chg="add mod">
          <ac:chgData name="Dario Šebalj" userId="a71eced3-786e-4eb6-80ca-f62c4fda7d06" providerId="ADAL" clId="{1995CE3D-D7AA-44C4-8B0D-E70417A63830}" dt="2024-04-20T18:18:07.547" v="494" actId="1076"/>
          <ac:picMkLst>
            <pc:docMk/>
            <pc:sldMk cId="494525776" sldId="302"/>
            <ac:picMk id="5" creationId="{E3E52F35-C56D-5742-11EE-975DEF45435B}"/>
          </ac:picMkLst>
        </pc:picChg>
      </pc:sldChg>
      <pc:sldChg chg="addSp delSp modSp add mod">
        <pc:chgData name="Dario Šebalj" userId="a71eced3-786e-4eb6-80ca-f62c4fda7d06" providerId="ADAL" clId="{1995CE3D-D7AA-44C4-8B0D-E70417A63830}" dt="2024-04-20T18:19:32.317" v="500" actId="1076"/>
        <pc:sldMkLst>
          <pc:docMk/>
          <pc:sldMk cId="375412638" sldId="303"/>
        </pc:sldMkLst>
        <pc:picChg chg="add mod">
          <ac:chgData name="Dario Šebalj" userId="a71eced3-786e-4eb6-80ca-f62c4fda7d06" providerId="ADAL" clId="{1995CE3D-D7AA-44C4-8B0D-E70417A63830}" dt="2024-04-20T18:19:32.317" v="500" actId="1076"/>
          <ac:picMkLst>
            <pc:docMk/>
            <pc:sldMk cId="375412638" sldId="303"/>
            <ac:picMk id="4" creationId="{4073CF03-BCF7-0D1C-A597-FED1EAB794FB}"/>
          </ac:picMkLst>
        </pc:picChg>
        <pc:picChg chg="del">
          <ac:chgData name="Dario Šebalj" userId="a71eced3-786e-4eb6-80ca-f62c4fda7d06" providerId="ADAL" clId="{1995CE3D-D7AA-44C4-8B0D-E70417A63830}" dt="2024-04-20T18:19:27.639" v="496" actId="478"/>
          <ac:picMkLst>
            <pc:docMk/>
            <pc:sldMk cId="375412638" sldId="303"/>
            <ac:picMk id="5" creationId="{E3E52F35-C56D-5742-11EE-975DEF45435B}"/>
          </ac:picMkLst>
        </pc:picChg>
      </pc:sldChg>
      <pc:sldChg chg="addSp delSp modSp add mod">
        <pc:chgData name="Dario Šebalj" userId="a71eced3-786e-4eb6-80ca-f62c4fda7d06" providerId="ADAL" clId="{1995CE3D-D7AA-44C4-8B0D-E70417A63830}" dt="2024-04-20T18:19:57.108" v="510" actId="1076"/>
        <pc:sldMkLst>
          <pc:docMk/>
          <pc:sldMk cId="874667217" sldId="304"/>
        </pc:sldMkLst>
        <pc:spChg chg="mod">
          <ac:chgData name="Dario Šebalj" userId="a71eced3-786e-4eb6-80ca-f62c4fda7d06" providerId="ADAL" clId="{1995CE3D-D7AA-44C4-8B0D-E70417A63830}" dt="2024-04-20T18:19:41.990" v="503" actId="20577"/>
          <ac:spMkLst>
            <pc:docMk/>
            <pc:sldMk cId="874667217" sldId="304"/>
            <ac:spMk id="3" creationId="{AE7F93C9-5B77-4F87-1026-26D1895C9BB6}"/>
          </ac:spMkLst>
        </pc:spChg>
        <pc:picChg chg="del">
          <ac:chgData name="Dario Šebalj" userId="a71eced3-786e-4eb6-80ca-f62c4fda7d06" providerId="ADAL" clId="{1995CE3D-D7AA-44C4-8B0D-E70417A63830}" dt="2024-04-20T18:19:41.289" v="502" actId="478"/>
          <ac:picMkLst>
            <pc:docMk/>
            <pc:sldMk cId="874667217" sldId="304"/>
            <ac:picMk id="4" creationId="{4073CF03-BCF7-0D1C-A597-FED1EAB794FB}"/>
          </ac:picMkLst>
        </pc:picChg>
        <pc:picChg chg="add del mod">
          <ac:chgData name="Dario Šebalj" userId="a71eced3-786e-4eb6-80ca-f62c4fda7d06" providerId="ADAL" clId="{1995CE3D-D7AA-44C4-8B0D-E70417A63830}" dt="2024-04-20T18:19:52.774" v="507" actId="478"/>
          <ac:picMkLst>
            <pc:docMk/>
            <pc:sldMk cId="874667217" sldId="304"/>
            <ac:picMk id="5" creationId="{67175A91-A28D-3776-38B5-C81F3F5B5E4C}"/>
          </ac:picMkLst>
        </pc:picChg>
        <pc:picChg chg="add mod">
          <ac:chgData name="Dario Šebalj" userId="a71eced3-786e-4eb6-80ca-f62c4fda7d06" providerId="ADAL" clId="{1995CE3D-D7AA-44C4-8B0D-E70417A63830}" dt="2024-04-20T18:19:57.108" v="510" actId="1076"/>
          <ac:picMkLst>
            <pc:docMk/>
            <pc:sldMk cId="874667217" sldId="304"/>
            <ac:picMk id="6" creationId="{EAB6558B-6B2A-4FAD-23C5-F3B068CED275}"/>
          </ac:picMkLst>
        </pc:picChg>
      </pc:sldChg>
      <pc:sldChg chg="delSp modSp add mod">
        <pc:chgData name="Dario Šebalj" userId="a71eced3-786e-4eb6-80ca-f62c4fda7d06" providerId="ADAL" clId="{1995CE3D-D7AA-44C4-8B0D-E70417A63830}" dt="2024-06-20T08:59:40.471" v="1177" actId="207"/>
        <pc:sldMkLst>
          <pc:docMk/>
          <pc:sldMk cId="3961704760" sldId="305"/>
        </pc:sldMkLst>
        <pc:spChg chg="mod">
          <ac:chgData name="Dario Šebalj" userId="a71eced3-786e-4eb6-80ca-f62c4fda7d06" providerId="ADAL" clId="{1995CE3D-D7AA-44C4-8B0D-E70417A63830}" dt="2024-04-20T18:22:40.203" v="627" actId="20577"/>
          <ac:spMkLst>
            <pc:docMk/>
            <pc:sldMk cId="3961704760" sldId="305"/>
            <ac:spMk id="4" creationId="{C7D72B00-DCBA-4B75-627C-E7649CEA5687}"/>
          </ac:spMkLst>
        </pc:spChg>
        <pc:spChg chg="mod">
          <ac:chgData name="Dario Šebalj" userId="a71eced3-786e-4eb6-80ca-f62c4fda7d06" providerId="ADAL" clId="{1995CE3D-D7AA-44C4-8B0D-E70417A63830}" dt="2024-06-20T08:59:40.471" v="1177" actId="207"/>
          <ac:spMkLst>
            <pc:docMk/>
            <pc:sldMk cId="3961704760" sldId="305"/>
            <ac:spMk id="5" creationId="{E151D17C-0E63-B342-857A-DD2E04C61332}"/>
          </ac:spMkLst>
        </pc:spChg>
        <pc:picChg chg="del">
          <ac:chgData name="Dario Šebalj" userId="a71eced3-786e-4eb6-80ca-f62c4fda7d06" providerId="ADAL" clId="{1995CE3D-D7AA-44C4-8B0D-E70417A63830}" dt="2024-04-20T18:22:58.519" v="631" actId="478"/>
          <ac:picMkLst>
            <pc:docMk/>
            <pc:sldMk cId="3961704760" sldId="305"/>
            <ac:picMk id="2" creationId="{F3165084-E1CC-CC0F-573E-772D92DCBC40}"/>
          </ac:picMkLst>
        </pc:picChg>
      </pc:sldChg>
      <pc:sldChg chg="addSp delSp modSp add mod">
        <pc:chgData name="Dario Šebalj" userId="a71eced3-786e-4eb6-80ca-f62c4fda7d06" providerId="ADAL" clId="{1995CE3D-D7AA-44C4-8B0D-E70417A63830}" dt="2024-06-20T09:00:05.128" v="1187" actId="207"/>
        <pc:sldMkLst>
          <pc:docMk/>
          <pc:sldMk cId="3675384688" sldId="306"/>
        </pc:sldMkLst>
        <pc:spChg chg="add del mod">
          <ac:chgData name="Dario Šebalj" userId="a71eced3-786e-4eb6-80ca-f62c4fda7d06" providerId="ADAL" clId="{1995CE3D-D7AA-44C4-8B0D-E70417A63830}" dt="2024-04-20T18:23:30.965" v="648" actId="478"/>
          <ac:spMkLst>
            <pc:docMk/>
            <pc:sldMk cId="3675384688" sldId="306"/>
            <ac:spMk id="3" creationId="{6E2B2428-31CB-91B0-85B3-68B77D8AB5D5}"/>
          </ac:spMkLst>
        </pc:spChg>
        <pc:spChg chg="mod">
          <ac:chgData name="Dario Šebalj" userId="a71eced3-786e-4eb6-80ca-f62c4fda7d06" providerId="ADAL" clId="{1995CE3D-D7AA-44C4-8B0D-E70417A63830}" dt="2024-04-20T18:23:25.800" v="646" actId="20577"/>
          <ac:spMkLst>
            <pc:docMk/>
            <pc:sldMk cId="3675384688" sldId="306"/>
            <ac:spMk id="4" creationId="{C7D72B00-DCBA-4B75-627C-E7649CEA5687}"/>
          </ac:spMkLst>
        </pc:spChg>
        <pc:spChg chg="del">
          <ac:chgData name="Dario Šebalj" userId="a71eced3-786e-4eb6-80ca-f62c4fda7d06" providerId="ADAL" clId="{1995CE3D-D7AA-44C4-8B0D-E70417A63830}" dt="2024-04-20T18:23:29.765" v="647" actId="478"/>
          <ac:spMkLst>
            <pc:docMk/>
            <pc:sldMk cId="3675384688" sldId="306"/>
            <ac:spMk id="5" creationId="{E151D17C-0E63-B342-857A-DD2E04C61332}"/>
          </ac:spMkLst>
        </pc:spChg>
        <pc:spChg chg="add mod">
          <ac:chgData name="Dario Šebalj" userId="a71eced3-786e-4eb6-80ca-f62c4fda7d06" providerId="ADAL" clId="{1995CE3D-D7AA-44C4-8B0D-E70417A63830}" dt="2024-06-20T09:00:05.128" v="1187" actId="207"/>
          <ac:spMkLst>
            <pc:docMk/>
            <pc:sldMk cId="3675384688" sldId="306"/>
            <ac:spMk id="9" creationId="{8905655F-95E9-3969-5FCC-C90632ACB919}"/>
          </ac:spMkLst>
        </pc:spChg>
        <pc:picChg chg="add del mod">
          <ac:chgData name="Dario Šebalj" userId="a71eced3-786e-4eb6-80ca-f62c4fda7d06" providerId="ADAL" clId="{1995CE3D-D7AA-44C4-8B0D-E70417A63830}" dt="2024-04-20T18:23:47.068" v="654" actId="478"/>
          <ac:picMkLst>
            <pc:docMk/>
            <pc:sldMk cId="3675384688" sldId="306"/>
            <ac:picMk id="7" creationId="{FD148D97-EC26-E83E-DFBB-6F6EF8F43BED}"/>
          </ac:picMkLst>
        </pc:picChg>
        <pc:picChg chg="add del mod">
          <ac:chgData name="Dario Šebalj" userId="a71eced3-786e-4eb6-80ca-f62c4fda7d06" providerId="ADAL" clId="{1995CE3D-D7AA-44C4-8B0D-E70417A63830}" dt="2024-04-20T18:23:47.817" v="655" actId="478"/>
          <ac:picMkLst>
            <pc:docMk/>
            <pc:sldMk cId="3675384688" sldId="306"/>
            <ac:picMk id="8" creationId="{4C6323F9-0473-652F-9229-2EEA446502B9}"/>
          </ac:picMkLst>
        </pc:picChg>
      </pc:sldChg>
      <pc:sldChg chg="addSp modSp add mod">
        <pc:chgData name="Dario Šebalj" userId="a71eced3-786e-4eb6-80ca-f62c4fda7d06" providerId="ADAL" clId="{1995CE3D-D7AA-44C4-8B0D-E70417A63830}" dt="2024-06-20T09:02:42.575" v="1241" actId="207"/>
        <pc:sldMkLst>
          <pc:docMk/>
          <pc:sldMk cId="2470885504" sldId="307"/>
        </pc:sldMkLst>
        <pc:spChg chg="mod">
          <ac:chgData name="Dario Šebalj" userId="a71eced3-786e-4eb6-80ca-f62c4fda7d06" providerId="ADAL" clId="{1995CE3D-D7AA-44C4-8B0D-E70417A63830}" dt="2024-04-20T18:24:07.646" v="671" actId="20577"/>
          <ac:spMkLst>
            <pc:docMk/>
            <pc:sldMk cId="2470885504" sldId="307"/>
            <ac:spMk id="4" creationId="{C7D72B00-DCBA-4B75-627C-E7649CEA5687}"/>
          </ac:spMkLst>
        </pc:spChg>
        <pc:spChg chg="mod">
          <ac:chgData name="Dario Šebalj" userId="a71eced3-786e-4eb6-80ca-f62c4fda7d06" providerId="ADAL" clId="{1995CE3D-D7AA-44C4-8B0D-E70417A63830}" dt="2024-06-20T09:02:42.575" v="1241" actId="207"/>
          <ac:spMkLst>
            <pc:docMk/>
            <pc:sldMk cId="2470885504" sldId="307"/>
            <ac:spMk id="9" creationId="{8905655F-95E9-3969-5FCC-C90632ACB919}"/>
          </ac:spMkLst>
        </pc:spChg>
        <pc:picChg chg="add mod">
          <ac:chgData name="Dario Šebalj" userId="a71eced3-786e-4eb6-80ca-f62c4fda7d06" providerId="ADAL" clId="{1995CE3D-D7AA-44C4-8B0D-E70417A63830}" dt="2024-04-20T18:25:33.832" v="694" actId="1076"/>
          <ac:picMkLst>
            <pc:docMk/>
            <pc:sldMk cId="2470885504" sldId="307"/>
            <ac:picMk id="2" creationId="{8E7E6882-F3A2-BE3E-0833-1498202DC72D}"/>
          </ac:picMkLst>
        </pc:picChg>
      </pc:sldChg>
      <pc:sldChg chg="addSp delSp modSp add mod">
        <pc:chgData name="Dario Šebalj" userId="a71eced3-786e-4eb6-80ca-f62c4fda7d06" providerId="ADAL" clId="{1995CE3D-D7AA-44C4-8B0D-E70417A63830}" dt="2024-06-20T09:02:34.456" v="1238" actId="207"/>
        <pc:sldMkLst>
          <pc:docMk/>
          <pc:sldMk cId="2580647613" sldId="308"/>
        </pc:sldMkLst>
        <pc:spChg chg="mod">
          <ac:chgData name="Dario Šebalj" userId="a71eced3-786e-4eb6-80ca-f62c4fda7d06" providerId="ADAL" clId="{1995CE3D-D7AA-44C4-8B0D-E70417A63830}" dt="2024-04-20T18:24:57.610" v="687" actId="20577"/>
          <ac:spMkLst>
            <pc:docMk/>
            <pc:sldMk cId="2580647613" sldId="308"/>
            <ac:spMk id="4" creationId="{C7D72B00-DCBA-4B75-627C-E7649CEA5687}"/>
          </ac:spMkLst>
        </pc:spChg>
        <pc:spChg chg="mod">
          <ac:chgData name="Dario Šebalj" userId="a71eced3-786e-4eb6-80ca-f62c4fda7d06" providerId="ADAL" clId="{1995CE3D-D7AA-44C4-8B0D-E70417A63830}" dt="2024-06-20T09:02:34.456" v="1238" actId="207"/>
          <ac:spMkLst>
            <pc:docMk/>
            <pc:sldMk cId="2580647613" sldId="308"/>
            <ac:spMk id="9" creationId="{8905655F-95E9-3969-5FCC-C90632ACB919}"/>
          </ac:spMkLst>
        </pc:spChg>
        <pc:picChg chg="del">
          <ac:chgData name="Dario Šebalj" userId="a71eced3-786e-4eb6-80ca-f62c4fda7d06" providerId="ADAL" clId="{1995CE3D-D7AA-44C4-8B0D-E70417A63830}" dt="2024-04-20T18:25:40.704" v="695" actId="478"/>
          <ac:picMkLst>
            <pc:docMk/>
            <pc:sldMk cId="2580647613" sldId="308"/>
            <ac:picMk id="2" creationId="{8E7E6882-F3A2-BE3E-0833-1498202DC72D}"/>
          </ac:picMkLst>
        </pc:picChg>
        <pc:picChg chg="add mod">
          <ac:chgData name="Dario Šebalj" userId="a71eced3-786e-4eb6-80ca-f62c4fda7d06" providerId="ADAL" clId="{1995CE3D-D7AA-44C4-8B0D-E70417A63830}" dt="2024-04-20T18:27:14.861" v="782" actId="1076"/>
          <ac:picMkLst>
            <pc:docMk/>
            <pc:sldMk cId="2580647613" sldId="308"/>
            <ac:picMk id="3" creationId="{EBADCC1D-EB47-3E87-ACE8-609325489A49}"/>
          </ac:picMkLst>
        </pc:picChg>
      </pc:sldChg>
      <pc:sldChg chg="addSp delSp modSp add mod">
        <pc:chgData name="Dario Šebalj" userId="a71eced3-786e-4eb6-80ca-f62c4fda7d06" providerId="ADAL" clId="{1995CE3D-D7AA-44C4-8B0D-E70417A63830}" dt="2024-06-20T09:02:23.158" v="1234" actId="207"/>
        <pc:sldMkLst>
          <pc:docMk/>
          <pc:sldMk cId="2162041182" sldId="309"/>
        </pc:sldMkLst>
        <pc:spChg chg="mod">
          <ac:chgData name="Dario Šebalj" userId="a71eced3-786e-4eb6-80ca-f62c4fda7d06" providerId="ADAL" clId="{1995CE3D-D7AA-44C4-8B0D-E70417A63830}" dt="2024-04-20T18:25:58.141" v="715" actId="20577"/>
          <ac:spMkLst>
            <pc:docMk/>
            <pc:sldMk cId="2162041182" sldId="309"/>
            <ac:spMk id="4" creationId="{C7D72B00-DCBA-4B75-627C-E7649CEA5687}"/>
          </ac:spMkLst>
        </pc:spChg>
        <pc:spChg chg="mod">
          <ac:chgData name="Dario Šebalj" userId="a71eced3-786e-4eb6-80ca-f62c4fda7d06" providerId="ADAL" clId="{1995CE3D-D7AA-44C4-8B0D-E70417A63830}" dt="2024-06-20T09:02:23.158" v="1234" actId="207"/>
          <ac:spMkLst>
            <pc:docMk/>
            <pc:sldMk cId="2162041182" sldId="309"/>
            <ac:spMk id="9" creationId="{8905655F-95E9-3969-5FCC-C90632ACB919}"/>
          </ac:spMkLst>
        </pc:spChg>
        <pc:picChg chg="add mod">
          <ac:chgData name="Dario Šebalj" userId="a71eced3-786e-4eb6-80ca-f62c4fda7d06" providerId="ADAL" clId="{1995CE3D-D7AA-44C4-8B0D-E70417A63830}" dt="2024-04-20T18:27:09.490" v="780" actId="14100"/>
          <ac:picMkLst>
            <pc:docMk/>
            <pc:sldMk cId="2162041182" sldId="309"/>
            <ac:picMk id="2" creationId="{BD90C4D2-2248-E49B-BB86-B69DCF95D420}"/>
          </ac:picMkLst>
        </pc:picChg>
        <pc:picChg chg="del">
          <ac:chgData name="Dario Šebalj" userId="a71eced3-786e-4eb6-80ca-f62c4fda7d06" providerId="ADAL" clId="{1995CE3D-D7AA-44C4-8B0D-E70417A63830}" dt="2024-04-20T18:27:03.080" v="775" actId="478"/>
          <ac:picMkLst>
            <pc:docMk/>
            <pc:sldMk cId="2162041182" sldId="309"/>
            <ac:picMk id="3" creationId="{EBADCC1D-EB47-3E87-ACE8-609325489A49}"/>
          </ac:picMkLst>
        </pc:picChg>
      </pc:sldChg>
      <pc:sldChg chg="addSp delSp modSp add mod">
        <pc:chgData name="Dario Šebalj" userId="a71eced3-786e-4eb6-80ca-f62c4fda7d06" providerId="ADAL" clId="{1995CE3D-D7AA-44C4-8B0D-E70417A63830}" dt="2024-06-20T09:02:03.839" v="1223" actId="207"/>
        <pc:sldMkLst>
          <pc:docMk/>
          <pc:sldMk cId="2460977802" sldId="310"/>
        </pc:sldMkLst>
        <pc:spChg chg="mod">
          <ac:chgData name="Dario Šebalj" userId="a71eced3-786e-4eb6-80ca-f62c4fda7d06" providerId="ADAL" clId="{1995CE3D-D7AA-44C4-8B0D-E70417A63830}" dt="2024-04-20T18:27:24.217" v="797" actId="20577"/>
          <ac:spMkLst>
            <pc:docMk/>
            <pc:sldMk cId="2460977802" sldId="310"/>
            <ac:spMk id="4" creationId="{C7D72B00-DCBA-4B75-627C-E7649CEA5687}"/>
          </ac:spMkLst>
        </pc:spChg>
        <pc:spChg chg="mod">
          <ac:chgData name="Dario Šebalj" userId="a71eced3-786e-4eb6-80ca-f62c4fda7d06" providerId="ADAL" clId="{1995CE3D-D7AA-44C4-8B0D-E70417A63830}" dt="2024-06-20T09:02:03.839" v="1223" actId="207"/>
          <ac:spMkLst>
            <pc:docMk/>
            <pc:sldMk cId="2460977802" sldId="310"/>
            <ac:spMk id="9" creationId="{8905655F-95E9-3969-5FCC-C90632ACB919}"/>
          </ac:spMkLst>
        </pc:spChg>
        <pc:picChg chg="del">
          <ac:chgData name="Dario Šebalj" userId="a71eced3-786e-4eb6-80ca-f62c4fda7d06" providerId="ADAL" clId="{1995CE3D-D7AA-44C4-8B0D-E70417A63830}" dt="2024-04-20T18:27:39.723" v="801" actId="478"/>
          <ac:picMkLst>
            <pc:docMk/>
            <pc:sldMk cId="2460977802" sldId="310"/>
            <ac:picMk id="2" creationId="{BD90C4D2-2248-E49B-BB86-B69DCF95D420}"/>
          </ac:picMkLst>
        </pc:picChg>
        <pc:picChg chg="add mod">
          <ac:chgData name="Dario Šebalj" userId="a71eced3-786e-4eb6-80ca-f62c4fda7d06" providerId="ADAL" clId="{1995CE3D-D7AA-44C4-8B0D-E70417A63830}" dt="2024-04-20T18:27:45.790" v="806" actId="1076"/>
          <ac:picMkLst>
            <pc:docMk/>
            <pc:sldMk cId="2460977802" sldId="310"/>
            <ac:picMk id="3" creationId="{CEF58835-787F-8811-081B-C9466CFDD3A8}"/>
          </ac:picMkLst>
        </pc:picChg>
      </pc:sldChg>
      <pc:sldChg chg="addSp delSp modSp add mod">
        <pc:chgData name="Dario Šebalj" userId="a71eced3-786e-4eb6-80ca-f62c4fda7d06" providerId="ADAL" clId="{1995CE3D-D7AA-44C4-8B0D-E70417A63830}" dt="2024-06-20T09:01:47.879" v="1219" actId="207"/>
        <pc:sldMkLst>
          <pc:docMk/>
          <pc:sldMk cId="2194852071" sldId="311"/>
        </pc:sldMkLst>
        <pc:spChg chg="mod">
          <ac:chgData name="Dario Šebalj" userId="a71eced3-786e-4eb6-80ca-f62c4fda7d06" providerId="ADAL" clId="{1995CE3D-D7AA-44C4-8B0D-E70417A63830}" dt="2024-04-20T18:28:00.050" v="814"/>
          <ac:spMkLst>
            <pc:docMk/>
            <pc:sldMk cId="2194852071" sldId="311"/>
            <ac:spMk id="4" creationId="{C7D72B00-DCBA-4B75-627C-E7649CEA5687}"/>
          </ac:spMkLst>
        </pc:spChg>
        <pc:spChg chg="mod">
          <ac:chgData name="Dario Šebalj" userId="a71eced3-786e-4eb6-80ca-f62c4fda7d06" providerId="ADAL" clId="{1995CE3D-D7AA-44C4-8B0D-E70417A63830}" dt="2024-06-20T09:01:47.879" v="1219" actId="207"/>
          <ac:spMkLst>
            <pc:docMk/>
            <pc:sldMk cId="2194852071" sldId="311"/>
            <ac:spMk id="9" creationId="{8905655F-95E9-3969-5FCC-C90632ACB919}"/>
          </ac:spMkLst>
        </pc:spChg>
        <pc:picChg chg="del">
          <ac:chgData name="Dario Šebalj" userId="a71eced3-786e-4eb6-80ca-f62c4fda7d06" providerId="ADAL" clId="{1995CE3D-D7AA-44C4-8B0D-E70417A63830}" dt="2024-04-20T18:28:09.299" v="817" actId="478"/>
          <ac:picMkLst>
            <pc:docMk/>
            <pc:sldMk cId="2194852071" sldId="311"/>
            <ac:picMk id="3" creationId="{CEF58835-787F-8811-081B-C9466CFDD3A8}"/>
          </ac:picMkLst>
        </pc:picChg>
        <pc:picChg chg="add mod">
          <ac:chgData name="Dario Šebalj" userId="a71eced3-786e-4eb6-80ca-f62c4fda7d06" providerId="ADAL" clId="{1995CE3D-D7AA-44C4-8B0D-E70417A63830}" dt="2024-04-20T18:28:21.688" v="820" actId="1076"/>
          <ac:picMkLst>
            <pc:docMk/>
            <pc:sldMk cId="2194852071" sldId="311"/>
            <ac:picMk id="5" creationId="{07CDA89B-00C3-0269-F71D-C03801B85879}"/>
          </ac:picMkLst>
        </pc:picChg>
      </pc:sldChg>
      <pc:sldChg chg="addSp delSp modSp add mod">
        <pc:chgData name="Dario Šebalj" userId="a71eced3-786e-4eb6-80ca-f62c4fda7d06" providerId="ADAL" clId="{1995CE3D-D7AA-44C4-8B0D-E70417A63830}" dt="2024-06-20T09:01:41.351" v="1216" actId="207"/>
        <pc:sldMkLst>
          <pc:docMk/>
          <pc:sldMk cId="2557563689" sldId="312"/>
        </pc:sldMkLst>
        <pc:spChg chg="add del">
          <ac:chgData name="Dario Šebalj" userId="a71eced3-786e-4eb6-80ca-f62c4fda7d06" providerId="ADAL" clId="{1995CE3D-D7AA-44C4-8B0D-E70417A63830}" dt="2024-04-20T18:28:41.796" v="844" actId="22"/>
          <ac:spMkLst>
            <pc:docMk/>
            <pc:sldMk cId="2557563689" sldId="312"/>
            <ac:spMk id="3" creationId="{4C19E9E6-AEFA-489C-54D5-4B4F991C596A}"/>
          </ac:spMkLst>
        </pc:spChg>
        <pc:spChg chg="mod">
          <ac:chgData name="Dario Šebalj" userId="a71eced3-786e-4eb6-80ca-f62c4fda7d06" providerId="ADAL" clId="{1995CE3D-D7AA-44C4-8B0D-E70417A63830}" dt="2024-04-20T18:28:30.440" v="841" actId="20577"/>
          <ac:spMkLst>
            <pc:docMk/>
            <pc:sldMk cId="2557563689" sldId="312"/>
            <ac:spMk id="4" creationId="{C7D72B00-DCBA-4B75-627C-E7649CEA5687}"/>
          </ac:spMkLst>
        </pc:spChg>
        <pc:spChg chg="mod">
          <ac:chgData name="Dario Šebalj" userId="a71eced3-786e-4eb6-80ca-f62c4fda7d06" providerId="ADAL" clId="{1995CE3D-D7AA-44C4-8B0D-E70417A63830}" dt="2024-06-20T09:01:41.351" v="1216" actId="207"/>
          <ac:spMkLst>
            <pc:docMk/>
            <pc:sldMk cId="2557563689" sldId="312"/>
            <ac:spMk id="9" creationId="{8905655F-95E9-3969-5FCC-C90632ACB919}"/>
          </ac:spMkLst>
        </pc:spChg>
        <pc:picChg chg="del">
          <ac:chgData name="Dario Šebalj" userId="a71eced3-786e-4eb6-80ca-f62c4fda7d06" providerId="ADAL" clId="{1995CE3D-D7AA-44C4-8B0D-E70417A63830}" dt="2024-04-20T18:28:31.966" v="842" actId="478"/>
          <ac:picMkLst>
            <pc:docMk/>
            <pc:sldMk cId="2557563689" sldId="312"/>
            <ac:picMk id="5" creationId="{07CDA89B-00C3-0269-F71D-C03801B85879}"/>
          </ac:picMkLst>
        </pc:picChg>
        <pc:picChg chg="add mod">
          <ac:chgData name="Dario Šebalj" userId="a71eced3-786e-4eb6-80ca-f62c4fda7d06" providerId="ADAL" clId="{1995CE3D-D7AA-44C4-8B0D-E70417A63830}" dt="2024-04-20T18:29:25.771" v="857" actId="1076"/>
          <ac:picMkLst>
            <pc:docMk/>
            <pc:sldMk cId="2557563689" sldId="312"/>
            <ac:picMk id="7" creationId="{37F735B8-BA0F-816D-AF71-015016C8A278}"/>
          </ac:picMkLst>
        </pc:picChg>
        <pc:picChg chg="add del mod">
          <ac:chgData name="Dario Šebalj" userId="a71eced3-786e-4eb6-80ca-f62c4fda7d06" providerId="ADAL" clId="{1995CE3D-D7AA-44C4-8B0D-E70417A63830}" dt="2024-04-20T18:29:19.700" v="852" actId="478"/>
          <ac:picMkLst>
            <pc:docMk/>
            <pc:sldMk cId="2557563689" sldId="312"/>
            <ac:picMk id="8" creationId="{B72A4DF9-3313-69E1-7E84-1DD548345A35}"/>
          </ac:picMkLst>
        </pc:picChg>
      </pc:sldChg>
      <pc:sldChg chg="modSp new del mod">
        <pc:chgData name="Dario Šebalj" userId="a71eced3-786e-4eb6-80ca-f62c4fda7d06" providerId="ADAL" clId="{1995CE3D-D7AA-44C4-8B0D-E70417A63830}" dt="2024-06-20T09:05:00.534" v="1301" actId="47"/>
        <pc:sldMkLst>
          <pc:docMk/>
          <pc:sldMk cId="3876477572" sldId="313"/>
        </pc:sldMkLst>
        <pc:spChg chg="mod">
          <ac:chgData name="Dario Šebalj" userId="a71eced3-786e-4eb6-80ca-f62c4fda7d06" providerId="ADAL" clId="{1995CE3D-D7AA-44C4-8B0D-E70417A63830}" dt="2024-06-20T09:04:14.608" v="1292" actId="20577"/>
          <ac:spMkLst>
            <pc:docMk/>
            <pc:sldMk cId="3876477572" sldId="313"/>
            <ac:spMk id="2" creationId="{51104755-A0FC-7E2E-7A65-06C322A65579}"/>
          </ac:spMkLst>
        </pc:spChg>
        <pc:spChg chg="mod">
          <ac:chgData name="Dario Šebalj" userId="a71eced3-786e-4eb6-80ca-f62c4fda7d06" providerId="ADAL" clId="{1995CE3D-D7AA-44C4-8B0D-E70417A63830}" dt="2024-06-20T09:04:30.767" v="1300" actId="207"/>
          <ac:spMkLst>
            <pc:docMk/>
            <pc:sldMk cId="3876477572" sldId="313"/>
            <ac:spMk id="3" creationId="{86CC1D0F-9FDA-6933-8268-B2AA2A667299}"/>
          </ac:spMkLst>
        </pc:spChg>
      </pc:sldChg>
    </pc:docChg>
  </pc:docChgLst>
  <pc:docChgLst>
    <pc:chgData name="Dario Šebalj" userId="a71eced3-786e-4eb6-80ca-f62c4fda7d06" providerId="ADAL" clId="{7DCE4F07-0407-4897-98F6-A2E37BE19CF7}"/>
    <pc:docChg chg="undo custSel addSld delSld modSld">
      <pc:chgData name="Dario Šebalj" userId="a71eced3-786e-4eb6-80ca-f62c4fda7d06" providerId="ADAL" clId="{7DCE4F07-0407-4897-98F6-A2E37BE19CF7}" dt="2024-02-03T21:06:03.623" v="739" actId="20577"/>
      <pc:docMkLst>
        <pc:docMk/>
      </pc:docMkLst>
      <pc:sldChg chg="modSp mod">
        <pc:chgData name="Dario Šebalj" userId="a71eced3-786e-4eb6-80ca-f62c4fda7d06" providerId="ADAL" clId="{7DCE4F07-0407-4897-98F6-A2E37BE19CF7}" dt="2024-02-03T20:51:27.844" v="35" actId="20577"/>
        <pc:sldMkLst>
          <pc:docMk/>
          <pc:sldMk cId="2920479427" sldId="256"/>
        </pc:sldMkLst>
        <pc:spChg chg="mod">
          <ac:chgData name="Dario Šebalj" userId="a71eced3-786e-4eb6-80ca-f62c4fda7d06" providerId="ADAL" clId="{7DCE4F07-0407-4897-98F6-A2E37BE19CF7}" dt="2024-02-03T20:51:27.844" v="35" actId="20577"/>
          <ac:spMkLst>
            <pc:docMk/>
            <pc:sldMk cId="2920479427" sldId="256"/>
            <ac:spMk id="8" creationId="{19348FEB-0D15-F9D5-CC56-88E3DC56F6F1}"/>
          </ac:spMkLst>
        </pc:spChg>
      </pc:sldChg>
      <pc:sldChg chg="del">
        <pc:chgData name="Dario Šebalj" userId="a71eced3-786e-4eb6-80ca-f62c4fda7d06" providerId="ADAL" clId="{7DCE4F07-0407-4897-98F6-A2E37BE19CF7}" dt="2024-02-03T21:05:16.726" v="721" actId="47"/>
        <pc:sldMkLst>
          <pc:docMk/>
          <pc:sldMk cId="2863694609" sldId="261"/>
        </pc:sldMkLst>
      </pc:sldChg>
      <pc:sldChg chg="modSp mod">
        <pc:chgData name="Dario Šebalj" userId="a71eced3-786e-4eb6-80ca-f62c4fda7d06" providerId="ADAL" clId="{7DCE4F07-0407-4897-98F6-A2E37BE19CF7}" dt="2024-02-03T20:53:46.248" v="242"/>
        <pc:sldMkLst>
          <pc:docMk/>
          <pc:sldMk cId="1952772968" sldId="262"/>
        </pc:sldMkLst>
        <pc:spChg chg="mod">
          <ac:chgData name="Dario Šebalj" userId="a71eced3-786e-4eb6-80ca-f62c4fda7d06" providerId="ADAL" clId="{7DCE4F07-0407-4897-98F6-A2E37BE19CF7}" dt="2024-02-03T20:52:36.045" v="208" actId="20577"/>
          <ac:spMkLst>
            <pc:docMk/>
            <pc:sldMk cId="1952772968" sldId="262"/>
            <ac:spMk id="4" creationId="{1B53A616-BC45-7003-D00A-64BD15781752}"/>
          </ac:spMkLst>
        </pc:spChg>
        <pc:spChg chg="mod">
          <ac:chgData name="Dario Šebalj" userId="a71eced3-786e-4eb6-80ca-f62c4fda7d06" providerId="ADAL" clId="{7DCE4F07-0407-4897-98F6-A2E37BE19CF7}" dt="2024-02-03T20:53:46.248" v="242"/>
          <ac:spMkLst>
            <pc:docMk/>
            <pc:sldMk cId="1952772968" sldId="262"/>
            <ac:spMk id="5" creationId="{08B1E3E4-9C4A-4CF8-DBD2-8A61BD597723}"/>
          </ac:spMkLst>
        </pc:spChg>
      </pc:sldChg>
      <pc:sldChg chg="modSp mod">
        <pc:chgData name="Dario Šebalj" userId="a71eced3-786e-4eb6-80ca-f62c4fda7d06" providerId="ADAL" clId="{7DCE4F07-0407-4897-98F6-A2E37BE19CF7}" dt="2024-02-03T20:52:23.361" v="205" actId="20577"/>
        <pc:sldMkLst>
          <pc:docMk/>
          <pc:sldMk cId="1254930911" sldId="264"/>
        </pc:sldMkLst>
        <pc:spChg chg="mod">
          <ac:chgData name="Dario Šebalj" userId="a71eced3-786e-4eb6-80ca-f62c4fda7d06" providerId="ADAL" clId="{7DCE4F07-0407-4897-98F6-A2E37BE19CF7}" dt="2024-02-03T20:52:23.361" v="205" actId="20577"/>
          <ac:spMkLst>
            <pc:docMk/>
            <pc:sldMk cId="1254930911" sldId="264"/>
            <ac:spMk id="8" creationId="{BA68647D-8959-AECA-FF1C-384AA40B609E}"/>
          </ac:spMkLst>
        </pc:spChg>
      </pc:sldChg>
      <pc:sldChg chg="modSp mod">
        <pc:chgData name="Dario Šebalj" userId="a71eced3-786e-4eb6-80ca-f62c4fda7d06" providerId="ADAL" clId="{7DCE4F07-0407-4897-98F6-A2E37BE19CF7}" dt="2024-02-03T21:06:03.623" v="739" actId="20577"/>
        <pc:sldMkLst>
          <pc:docMk/>
          <pc:sldMk cId="3298298427" sldId="266"/>
        </pc:sldMkLst>
        <pc:spChg chg="mod">
          <ac:chgData name="Dario Šebalj" userId="a71eced3-786e-4eb6-80ca-f62c4fda7d06" providerId="ADAL" clId="{7DCE4F07-0407-4897-98F6-A2E37BE19CF7}" dt="2024-02-03T21:06:03.623" v="739" actId="20577"/>
          <ac:spMkLst>
            <pc:docMk/>
            <pc:sldMk cId="3298298427" sldId="266"/>
            <ac:spMk id="8" creationId="{BA68647D-8959-AECA-FF1C-384AA40B609E}"/>
          </ac:spMkLst>
        </pc:spChg>
      </pc:sldChg>
      <pc:sldChg chg="modSp mod">
        <pc:chgData name="Dario Šebalj" userId="a71eced3-786e-4eb6-80ca-f62c4fda7d06" providerId="ADAL" clId="{7DCE4F07-0407-4897-98F6-A2E37BE19CF7}" dt="2024-02-03T20:54:37.773" v="253"/>
        <pc:sldMkLst>
          <pc:docMk/>
          <pc:sldMk cId="2749841692" sldId="267"/>
        </pc:sldMkLst>
        <pc:spChg chg="mod">
          <ac:chgData name="Dario Šebalj" userId="a71eced3-786e-4eb6-80ca-f62c4fda7d06" providerId="ADAL" clId="{7DCE4F07-0407-4897-98F6-A2E37BE19CF7}" dt="2024-02-03T20:53:57.018" v="245" actId="20577"/>
          <ac:spMkLst>
            <pc:docMk/>
            <pc:sldMk cId="2749841692" sldId="267"/>
            <ac:spMk id="4" creationId="{1B53A616-BC45-7003-D00A-64BD15781752}"/>
          </ac:spMkLst>
        </pc:spChg>
        <pc:spChg chg="mod">
          <ac:chgData name="Dario Šebalj" userId="a71eced3-786e-4eb6-80ca-f62c4fda7d06" providerId="ADAL" clId="{7DCE4F07-0407-4897-98F6-A2E37BE19CF7}" dt="2024-02-03T20:54:37.773" v="253"/>
          <ac:spMkLst>
            <pc:docMk/>
            <pc:sldMk cId="2749841692" sldId="267"/>
            <ac:spMk id="5" creationId="{08B1E3E4-9C4A-4CF8-DBD2-8A61BD597723}"/>
          </ac:spMkLst>
        </pc:spChg>
      </pc:sldChg>
      <pc:sldChg chg="addSp delSp modSp mod">
        <pc:chgData name="Dario Šebalj" userId="a71eced3-786e-4eb6-80ca-f62c4fda7d06" providerId="ADAL" clId="{7DCE4F07-0407-4897-98F6-A2E37BE19CF7}" dt="2024-02-03T20:53:23.845" v="236" actId="20577"/>
        <pc:sldMkLst>
          <pc:docMk/>
          <pc:sldMk cId="113690816" sldId="268"/>
        </pc:sldMkLst>
        <pc:spChg chg="mod">
          <ac:chgData name="Dario Šebalj" userId="a71eced3-786e-4eb6-80ca-f62c4fda7d06" providerId="ADAL" clId="{7DCE4F07-0407-4897-98F6-A2E37BE19CF7}" dt="2024-02-03T20:53:23.845" v="236" actId="20577"/>
          <ac:spMkLst>
            <pc:docMk/>
            <pc:sldMk cId="113690816" sldId="268"/>
            <ac:spMk id="4" creationId="{1B53A616-BC45-7003-D00A-64BD15781752}"/>
          </ac:spMkLst>
        </pc:spChg>
        <pc:spChg chg="del">
          <ac:chgData name="Dario Šebalj" userId="a71eced3-786e-4eb6-80ca-f62c4fda7d06" providerId="ADAL" clId="{7DCE4F07-0407-4897-98F6-A2E37BE19CF7}" dt="2024-02-03T20:53:20.236" v="225" actId="478"/>
          <ac:spMkLst>
            <pc:docMk/>
            <pc:sldMk cId="113690816" sldId="268"/>
            <ac:spMk id="6" creationId="{4D0B990B-A015-95E2-DF45-A832FF931C3B}"/>
          </ac:spMkLst>
        </pc:spChg>
        <pc:picChg chg="add mod">
          <ac:chgData name="Dario Šebalj" userId="a71eced3-786e-4eb6-80ca-f62c4fda7d06" providerId="ADAL" clId="{7DCE4F07-0407-4897-98F6-A2E37BE19CF7}" dt="2024-02-03T20:53:16.645" v="223"/>
          <ac:picMkLst>
            <pc:docMk/>
            <pc:sldMk cId="113690816" sldId="268"/>
            <ac:picMk id="2" creationId="{7904A9BC-E266-DAC2-FCD3-571E11AB0F5E}"/>
          </ac:picMkLst>
        </pc:picChg>
        <pc:picChg chg="del">
          <ac:chgData name="Dario Šebalj" userId="a71eced3-786e-4eb6-80ca-f62c4fda7d06" providerId="ADAL" clId="{7DCE4F07-0407-4897-98F6-A2E37BE19CF7}" dt="2024-02-03T20:53:17.916" v="224" actId="478"/>
          <ac:picMkLst>
            <pc:docMk/>
            <pc:sldMk cId="113690816" sldId="268"/>
            <ac:picMk id="7" creationId="{98ECB439-F90E-B979-0C13-75CB6839D7A7}"/>
          </ac:picMkLst>
        </pc:picChg>
      </pc:sldChg>
      <pc:sldChg chg="del">
        <pc:chgData name="Dario Šebalj" userId="a71eced3-786e-4eb6-80ca-f62c4fda7d06" providerId="ADAL" clId="{7DCE4F07-0407-4897-98F6-A2E37BE19CF7}" dt="2024-02-03T21:05:16.726" v="721" actId="47"/>
        <pc:sldMkLst>
          <pc:docMk/>
          <pc:sldMk cId="1088948264" sldId="270"/>
        </pc:sldMkLst>
      </pc:sldChg>
      <pc:sldChg chg="del">
        <pc:chgData name="Dario Šebalj" userId="a71eced3-786e-4eb6-80ca-f62c4fda7d06" providerId="ADAL" clId="{7DCE4F07-0407-4897-98F6-A2E37BE19CF7}" dt="2024-02-03T21:05:16.726" v="721" actId="47"/>
        <pc:sldMkLst>
          <pc:docMk/>
          <pc:sldMk cId="353431143" sldId="272"/>
        </pc:sldMkLst>
      </pc:sldChg>
      <pc:sldChg chg="del">
        <pc:chgData name="Dario Šebalj" userId="a71eced3-786e-4eb6-80ca-f62c4fda7d06" providerId="ADAL" clId="{7DCE4F07-0407-4897-98F6-A2E37BE19CF7}" dt="2024-02-03T21:05:16.726" v="721" actId="47"/>
        <pc:sldMkLst>
          <pc:docMk/>
          <pc:sldMk cId="890883010" sldId="273"/>
        </pc:sldMkLst>
      </pc:sldChg>
      <pc:sldChg chg="del">
        <pc:chgData name="Dario Šebalj" userId="a71eced3-786e-4eb6-80ca-f62c4fda7d06" providerId="ADAL" clId="{7DCE4F07-0407-4897-98F6-A2E37BE19CF7}" dt="2024-02-03T21:05:16.726" v="721" actId="47"/>
        <pc:sldMkLst>
          <pc:docMk/>
          <pc:sldMk cId="603866943" sldId="274"/>
        </pc:sldMkLst>
      </pc:sldChg>
      <pc:sldChg chg="del">
        <pc:chgData name="Dario Šebalj" userId="a71eced3-786e-4eb6-80ca-f62c4fda7d06" providerId="ADAL" clId="{7DCE4F07-0407-4897-98F6-A2E37BE19CF7}" dt="2024-02-03T21:05:16.726" v="721" actId="47"/>
        <pc:sldMkLst>
          <pc:docMk/>
          <pc:sldMk cId="3327966016" sldId="275"/>
        </pc:sldMkLst>
      </pc:sldChg>
      <pc:sldChg chg="del">
        <pc:chgData name="Dario Šebalj" userId="a71eced3-786e-4eb6-80ca-f62c4fda7d06" providerId="ADAL" clId="{7DCE4F07-0407-4897-98F6-A2E37BE19CF7}" dt="2024-02-03T21:05:16.726" v="721" actId="47"/>
        <pc:sldMkLst>
          <pc:docMk/>
          <pc:sldMk cId="926587062" sldId="276"/>
        </pc:sldMkLst>
      </pc:sldChg>
      <pc:sldChg chg="del">
        <pc:chgData name="Dario Šebalj" userId="a71eced3-786e-4eb6-80ca-f62c4fda7d06" providerId="ADAL" clId="{7DCE4F07-0407-4897-98F6-A2E37BE19CF7}" dt="2024-02-03T21:05:16.726" v="721" actId="47"/>
        <pc:sldMkLst>
          <pc:docMk/>
          <pc:sldMk cId="844182128" sldId="277"/>
        </pc:sldMkLst>
      </pc:sldChg>
      <pc:sldChg chg="del">
        <pc:chgData name="Dario Šebalj" userId="a71eced3-786e-4eb6-80ca-f62c4fda7d06" providerId="ADAL" clId="{7DCE4F07-0407-4897-98F6-A2E37BE19CF7}" dt="2024-02-03T21:05:16.726" v="721" actId="47"/>
        <pc:sldMkLst>
          <pc:docMk/>
          <pc:sldMk cId="1935663326" sldId="278"/>
        </pc:sldMkLst>
      </pc:sldChg>
      <pc:sldChg chg="del">
        <pc:chgData name="Dario Šebalj" userId="a71eced3-786e-4eb6-80ca-f62c4fda7d06" providerId="ADAL" clId="{7DCE4F07-0407-4897-98F6-A2E37BE19CF7}" dt="2024-02-03T21:05:16.726" v="721" actId="47"/>
        <pc:sldMkLst>
          <pc:docMk/>
          <pc:sldMk cId="2690682958" sldId="279"/>
        </pc:sldMkLst>
      </pc:sldChg>
      <pc:sldChg chg="del">
        <pc:chgData name="Dario Šebalj" userId="a71eced3-786e-4eb6-80ca-f62c4fda7d06" providerId="ADAL" clId="{7DCE4F07-0407-4897-98F6-A2E37BE19CF7}" dt="2024-02-03T21:05:16.726" v="721" actId="47"/>
        <pc:sldMkLst>
          <pc:docMk/>
          <pc:sldMk cId="821778306" sldId="280"/>
        </pc:sldMkLst>
      </pc:sldChg>
      <pc:sldChg chg="modSp add mod">
        <pc:chgData name="Dario Šebalj" userId="a71eced3-786e-4eb6-80ca-f62c4fda7d06" providerId="ADAL" clId="{7DCE4F07-0407-4897-98F6-A2E37BE19CF7}" dt="2024-02-03T20:55:41.065" v="290" actId="27636"/>
        <pc:sldMkLst>
          <pc:docMk/>
          <pc:sldMk cId="1083203809" sldId="281"/>
        </pc:sldMkLst>
        <pc:spChg chg="mod">
          <ac:chgData name="Dario Šebalj" userId="a71eced3-786e-4eb6-80ca-f62c4fda7d06" providerId="ADAL" clId="{7DCE4F07-0407-4897-98F6-A2E37BE19CF7}" dt="2024-02-03T20:54:47.009" v="265" actId="20577"/>
          <ac:spMkLst>
            <pc:docMk/>
            <pc:sldMk cId="1083203809" sldId="281"/>
            <ac:spMk id="4" creationId="{BC468A13-2B50-78C7-AFD6-BC6DF419F78D}"/>
          </ac:spMkLst>
        </pc:spChg>
        <pc:spChg chg="mod">
          <ac:chgData name="Dario Šebalj" userId="a71eced3-786e-4eb6-80ca-f62c4fda7d06" providerId="ADAL" clId="{7DCE4F07-0407-4897-98F6-A2E37BE19CF7}" dt="2024-02-03T20:55:41.065" v="290" actId="27636"/>
          <ac:spMkLst>
            <pc:docMk/>
            <pc:sldMk cId="1083203809" sldId="281"/>
            <ac:spMk id="5" creationId="{8776168B-981D-2116-B422-531F834D90C0}"/>
          </ac:spMkLst>
        </pc:spChg>
      </pc:sldChg>
      <pc:sldChg chg="modSp add mod">
        <pc:chgData name="Dario Šebalj" userId="a71eced3-786e-4eb6-80ca-f62c4fda7d06" providerId="ADAL" clId="{7DCE4F07-0407-4897-98F6-A2E37BE19CF7}" dt="2024-02-03T20:56:17.233" v="319" actId="20577"/>
        <pc:sldMkLst>
          <pc:docMk/>
          <pc:sldMk cId="1123745348" sldId="282"/>
        </pc:sldMkLst>
        <pc:spChg chg="mod">
          <ac:chgData name="Dario Šebalj" userId="a71eced3-786e-4eb6-80ca-f62c4fda7d06" providerId="ADAL" clId="{7DCE4F07-0407-4897-98F6-A2E37BE19CF7}" dt="2024-02-03T20:55:48.971" v="304" actId="20577"/>
          <ac:spMkLst>
            <pc:docMk/>
            <pc:sldMk cId="1123745348" sldId="282"/>
            <ac:spMk id="4" creationId="{C7D72B00-DCBA-4B75-627C-E7649CEA5687}"/>
          </ac:spMkLst>
        </pc:spChg>
        <pc:spChg chg="mod">
          <ac:chgData name="Dario Šebalj" userId="a71eced3-786e-4eb6-80ca-f62c4fda7d06" providerId="ADAL" clId="{7DCE4F07-0407-4897-98F6-A2E37BE19CF7}" dt="2024-02-03T20:56:17.233" v="319" actId="20577"/>
          <ac:spMkLst>
            <pc:docMk/>
            <pc:sldMk cId="1123745348" sldId="282"/>
            <ac:spMk id="5" creationId="{E151D17C-0E63-B342-857A-DD2E04C61332}"/>
          </ac:spMkLst>
        </pc:spChg>
      </pc:sldChg>
      <pc:sldChg chg="modSp new mod">
        <pc:chgData name="Dario Šebalj" userId="a71eced3-786e-4eb6-80ca-f62c4fda7d06" providerId="ADAL" clId="{7DCE4F07-0407-4897-98F6-A2E37BE19CF7}" dt="2024-02-03T20:57:22.336" v="412" actId="113"/>
        <pc:sldMkLst>
          <pc:docMk/>
          <pc:sldMk cId="43378249" sldId="283"/>
        </pc:sldMkLst>
        <pc:spChg chg="mod">
          <ac:chgData name="Dario Šebalj" userId="a71eced3-786e-4eb6-80ca-f62c4fda7d06" providerId="ADAL" clId="{7DCE4F07-0407-4897-98F6-A2E37BE19CF7}" dt="2024-02-03T20:56:44.670" v="370" actId="20577"/>
          <ac:spMkLst>
            <pc:docMk/>
            <pc:sldMk cId="43378249" sldId="283"/>
            <ac:spMk id="2" creationId="{25621516-F80F-5B10-D8F2-E44765AD2FAF}"/>
          </ac:spMkLst>
        </pc:spChg>
        <pc:spChg chg="mod">
          <ac:chgData name="Dario Šebalj" userId="a71eced3-786e-4eb6-80ca-f62c4fda7d06" providerId="ADAL" clId="{7DCE4F07-0407-4897-98F6-A2E37BE19CF7}" dt="2024-02-03T20:57:22.336" v="412" actId="113"/>
          <ac:spMkLst>
            <pc:docMk/>
            <pc:sldMk cId="43378249" sldId="283"/>
            <ac:spMk id="3" creationId="{0A614C7C-41A0-3204-C9F4-EB1418117567}"/>
          </ac:spMkLst>
        </pc:spChg>
      </pc:sldChg>
      <pc:sldChg chg="modSp new mod">
        <pc:chgData name="Dario Šebalj" userId="a71eced3-786e-4eb6-80ca-f62c4fda7d06" providerId="ADAL" clId="{7DCE4F07-0407-4897-98F6-A2E37BE19CF7}" dt="2024-02-03T20:58:53.721" v="492" actId="207"/>
        <pc:sldMkLst>
          <pc:docMk/>
          <pc:sldMk cId="1491747484" sldId="284"/>
        </pc:sldMkLst>
        <pc:spChg chg="mod">
          <ac:chgData name="Dario Šebalj" userId="a71eced3-786e-4eb6-80ca-f62c4fda7d06" providerId="ADAL" clId="{7DCE4F07-0407-4897-98F6-A2E37BE19CF7}" dt="2024-02-03T20:57:32.826" v="436" actId="20577"/>
          <ac:spMkLst>
            <pc:docMk/>
            <pc:sldMk cId="1491747484" sldId="284"/>
            <ac:spMk id="2" creationId="{38F0BB7F-2BDB-60D1-FFFF-DF2230D5920D}"/>
          </ac:spMkLst>
        </pc:spChg>
        <pc:spChg chg="mod">
          <ac:chgData name="Dario Šebalj" userId="a71eced3-786e-4eb6-80ca-f62c4fda7d06" providerId="ADAL" clId="{7DCE4F07-0407-4897-98F6-A2E37BE19CF7}" dt="2024-02-03T20:58:53.721" v="492" actId="207"/>
          <ac:spMkLst>
            <pc:docMk/>
            <pc:sldMk cId="1491747484" sldId="284"/>
            <ac:spMk id="3" creationId="{D6989A2B-B3D2-D44E-C88C-50C60AC9DEE8}"/>
          </ac:spMkLst>
        </pc:spChg>
      </pc:sldChg>
      <pc:sldChg chg="modSp add mod">
        <pc:chgData name="Dario Šebalj" userId="a71eced3-786e-4eb6-80ca-f62c4fda7d06" providerId="ADAL" clId="{7DCE4F07-0407-4897-98F6-A2E37BE19CF7}" dt="2024-02-03T20:59:38.160" v="514" actId="207"/>
        <pc:sldMkLst>
          <pc:docMk/>
          <pc:sldMk cId="2900101392" sldId="285"/>
        </pc:sldMkLst>
        <pc:spChg chg="mod">
          <ac:chgData name="Dario Šebalj" userId="a71eced3-786e-4eb6-80ca-f62c4fda7d06" providerId="ADAL" clId="{7DCE4F07-0407-4897-98F6-A2E37BE19CF7}" dt="2024-02-03T20:59:38.160" v="514" actId="207"/>
          <ac:spMkLst>
            <pc:docMk/>
            <pc:sldMk cId="2900101392" sldId="285"/>
            <ac:spMk id="3" creationId="{26990851-F33A-AE80-25C2-9D417121A5A8}"/>
          </ac:spMkLst>
        </pc:spChg>
      </pc:sldChg>
      <pc:sldChg chg="modSp new mod">
        <pc:chgData name="Dario Šebalj" userId="a71eced3-786e-4eb6-80ca-f62c4fda7d06" providerId="ADAL" clId="{7DCE4F07-0407-4897-98F6-A2E37BE19CF7}" dt="2024-02-03T21:00:31.748" v="542" actId="207"/>
        <pc:sldMkLst>
          <pc:docMk/>
          <pc:sldMk cId="1244386267" sldId="286"/>
        </pc:sldMkLst>
        <pc:spChg chg="mod">
          <ac:chgData name="Dario Šebalj" userId="a71eced3-786e-4eb6-80ca-f62c4fda7d06" providerId="ADAL" clId="{7DCE4F07-0407-4897-98F6-A2E37BE19CF7}" dt="2024-02-03T20:59:46.255" v="525" actId="20577"/>
          <ac:spMkLst>
            <pc:docMk/>
            <pc:sldMk cId="1244386267" sldId="286"/>
            <ac:spMk id="2" creationId="{7AFBFB25-70BD-09A0-D06F-8E7BC7981DBD}"/>
          </ac:spMkLst>
        </pc:spChg>
        <pc:spChg chg="mod">
          <ac:chgData name="Dario Šebalj" userId="a71eced3-786e-4eb6-80ca-f62c4fda7d06" providerId="ADAL" clId="{7DCE4F07-0407-4897-98F6-A2E37BE19CF7}" dt="2024-02-03T21:00:31.748" v="542" actId="207"/>
          <ac:spMkLst>
            <pc:docMk/>
            <pc:sldMk cId="1244386267" sldId="286"/>
            <ac:spMk id="3" creationId="{090B2506-FF24-DC2E-330C-CD7463AE59BE}"/>
          </ac:spMkLst>
        </pc:spChg>
      </pc:sldChg>
      <pc:sldChg chg="modSp new mod">
        <pc:chgData name="Dario Šebalj" userId="a71eced3-786e-4eb6-80ca-f62c4fda7d06" providerId="ADAL" clId="{7DCE4F07-0407-4897-98F6-A2E37BE19CF7}" dt="2024-02-03T21:02:23.084" v="597"/>
        <pc:sldMkLst>
          <pc:docMk/>
          <pc:sldMk cId="1357366281" sldId="287"/>
        </pc:sldMkLst>
        <pc:spChg chg="mod">
          <ac:chgData name="Dario Šebalj" userId="a71eced3-786e-4eb6-80ca-f62c4fda7d06" providerId="ADAL" clId="{7DCE4F07-0407-4897-98F6-A2E37BE19CF7}" dt="2024-02-03T21:00:41.471" v="570" actId="20577"/>
          <ac:spMkLst>
            <pc:docMk/>
            <pc:sldMk cId="1357366281" sldId="287"/>
            <ac:spMk id="2" creationId="{87BE5DCE-5EDD-B994-4FD8-0EA5030A84EF}"/>
          </ac:spMkLst>
        </pc:spChg>
        <pc:spChg chg="mod">
          <ac:chgData name="Dario Šebalj" userId="a71eced3-786e-4eb6-80ca-f62c4fda7d06" providerId="ADAL" clId="{7DCE4F07-0407-4897-98F6-A2E37BE19CF7}" dt="2024-02-03T21:02:23.084" v="597"/>
          <ac:spMkLst>
            <pc:docMk/>
            <pc:sldMk cId="1357366281" sldId="287"/>
            <ac:spMk id="3" creationId="{B609103A-55DC-3F64-4A17-664D56B8FFF8}"/>
          </ac:spMkLst>
        </pc:spChg>
      </pc:sldChg>
      <pc:sldChg chg="modSp new mod">
        <pc:chgData name="Dario Šebalj" userId="a71eced3-786e-4eb6-80ca-f62c4fda7d06" providerId="ADAL" clId="{7DCE4F07-0407-4897-98F6-A2E37BE19CF7}" dt="2024-02-03T21:02:58.743" v="637" actId="20577"/>
        <pc:sldMkLst>
          <pc:docMk/>
          <pc:sldMk cId="3379767869" sldId="288"/>
        </pc:sldMkLst>
        <pc:spChg chg="mod">
          <ac:chgData name="Dario Šebalj" userId="a71eced3-786e-4eb6-80ca-f62c4fda7d06" providerId="ADAL" clId="{7DCE4F07-0407-4897-98F6-A2E37BE19CF7}" dt="2024-02-03T21:02:28.274" v="610" actId="20577"/>
          <ac:spMkLst>
            <pc:docMk/>
            <pc:sldMk cId="3379767869" sldId="288"/>
            <ac:spMk id="2" creationId="{DE678057-E6B0-A017-5A3F-940C03350C20}"/>
          </ac:spMkLst>
        </pc:spChg>
        <pc:spChg chg="mod">
          <ac:chgData name="Dario Šebalj" userId="a71eced3-786e-4eb6-80ca-f62c4fda7d06" providerId="ADAL" clId="{7DCE4F07-0407-4897-98F6-A2E37BE19CF7}" dt="2024-02-03T21:02:58.743" v="637" actId="20577"/>
          <ac:spMkLst>
            <pc:docMk/>
            <pc:sldMk cId="3379767869" sldId="288"/>
            <ac:spMk id="3" creationId="{BEFB85AD-1A81-7315-0F37-543D8357E24F}"/>
          </ac:spMkLst>
        </pc:spChg>
      </pc:sldChg>
      <pc:sldChg chg="modSp new mod">
        <pc:chgData name="Dario Šebalj" userId="a71eced3-786e-4eb6-80ca-f62c4fda7d06" providerId="ADAL" clId="{7DCE4F07-0407-4897-98F6-A2E37BE19CF7}" dt="2024-02-03T21:04:20.193" v="655"/>
        <pc:sldMkLst>
          <pc:docMk/>
          <pc:sldMk cId="998319202" sldId="289"/>
        </pc:sldMkLst>
        <pc:spChg chg="mod">
          <ac:chgData name="Dario Šebalj" userId="a71eced3-786e-4eb6-80ca-f62c4fda7d06" providerId="ADAL" clId="{7DCE4F07-0407-4897-98F6-A2E37BE19CF7}" dt="2024-02-03T21:03:13.972" v="641" actId="20577"/>
          <ac:spMkLst>
            <pc:docMk/>
            <pc:sldMk cId="998319202" sldId="289"/>
            <ac:spMk id="2" creationId="{7FF41DAE-EACD-A6AD-3515-D9414E1D75F7}"/>
          </ac:spMkLst>
        </pc:spChg>
        <pc:spChg chg="mod">
          <ac:chgData name="Dario Šebalj" userId="a71eced3-786e-4eb6-80ca-f62c4fda7d06" providerId="ADAL" clId="{7DCE4F07-0407-4897-98F6-A2E37BE19CF7}" dt="2024-02-03T21:04:20.193" v="655"/>
          <ac:spMkLst>
            <pc:docMk/>
            <pc:sldMk cId="998319202" sldId="289"/>
            <ac:spMk id="3" creationId="{41526FA5-A2CB-C4BE-FA7D-6BD14D1B6204}"/>
          </ac:spMkLst>
        </pc:spChg>
      </pc:sldChg>
      <pc:sldChg chg="modSp new mod">
        <pc:chgData name="Dario Šebalj" userId="a71eced3-786e-4eb6-80ca-f62c4fda7d06" providerId="ADAL" clId="{7DCE4F07-0407-4897-98F6-A2E37BE19CF7}" dt="2024-02-03T21:04:49.040" v="693" actId="20577"/>
        <pc:sldMkLst>
          <pc:docMk/>
          <pc:sldMk cId="616146928" sldId="290"/>
        </pc:sldMkLst>
        <pc:spChg chg="mod">
          <ac:chgData name="Dario Šebalj" userId="a71eced3-786e-4eb6-80ca-f62c4fda7d06" providerId="ADAL" clId="{7DCE4F07-0407-4897-98F6-A2E37BE19CF7}" dt="2024-02-03T21:04:27.994" v="668" actId="20577"/>
          <ac:spMkLst>
            <pc:docMk/>
            <pc:sldMk cId="616146928" sldId="290"/>
            <ac:spMk id="2" creationId="{F05EE465-3407-AFAD-849A-D2E4BF0B7BE8}"/>
          </ac:spMkLst>
        </pc:spChg>
        <pc:spChg chg="mod">
          <ac:chgData name="Dario Šebalj" userId="a71eced3-786e-4eb6-80ca-f62c4fda7d06" providerId="ADAL" clId="{7DCE4F07-0407-4897-98F6-A2E37BE19CF7}" dt="2024-02-03T21:04:49.040" v="693" actId="20577"/>
          <ac:spMkLst>
            <pc:docMk/>
            <pc:sldMk cId="616146928" sldId="290"/>
            <ac:spMk id="3" creationId="{7FDA6D77-59FB-19CA-7856-63C34378AA31}"/>
          </ac:spMkLst>
        </pc:spChg>
      </pc:sldChg>
      <pc:sldChg chg="addSp delSp modSp new mod">
        <pc:chgData name="Dario Šebalj" userId="a71eced3-786e-4eb6-80ca-f62c4fda7d06" providerId="ADAL" clId="{7DCE4F07-0407-4897-98F6-A2E37BE19CF7}" dt="2024-02-03T21:05:08.641" v="720" actId="1076"/>
        <pc:sldMkLst>
          <pc:docMk/>
          <pc:sldMk cId="850187870" sldId="291"/>
        </pc:sldMkLst>
        <pc:spChg chg="mod">
          <ac:chgData name="Dario Šebalj" userId="a71eced3-786e-4eb6-80ca-f62c4fda7d06" providerId="ADAL" clId="{7DCE4F07-0407-4897-98F6-A2E37BE19CF7}" dt="2024-02-03T21:04:58.876" v="715" actId="20577"/>
          <ac:spMkLst>
            <pc:docMk/>
            <pc:sldMk cId="850187870" sldId="291"/>
            <ac:spMk id="2" creationId="{0EC4C097-F261-06DF-3B49-479227115D90}"/>
          </ac:spMkLst>
        </pc:spChg>
        <pc:spChg chg="del">
          <ac:chgData name="Dario Šebalj" userId="a71eced3-786e-4eb6-80ca-f62c4fda7d06" providerId="ADAL" clId="{7DCE4F07-0407-4897-98F6-A2E37BE19CF7}" dt="2024-02-03T21:05:03" v="716" actId="478"/>
          <ac:spMkLst>
            <pc:docMk/>
            <pc:sldMk cId="850187870" sldId="291"/>
            <ac:spMk id="3" creationId="{5C68F45E-8F5D-7085-FEAC-E5DACBA89A37}"/>
          </ac:spMkLst>
        </pc:spChg>
        <pc:picChg chg="add mod">
          <ac:chgData name="Dario Šebalj" userId="a71eced3-786e-4eb6-80ca-f62c4fda7d06" providerId="ADAL" clId="{7DCE4F07-0407-4897-98F6-A2E37BE19CF7}" dt="2024-02-03T21:05:08.641" v="720" actId="1076"/>
          <ac:picMkLst>
            <pc:docMk/>
            <pc:sldMk cId="850187870" sldId="291"/>
            <ac:picMk id="4" creationId="{26F74E09-0AEC-25C3-2EDD-94DFAEBDB13C}"/>
          </ac:picMkLst>
        </pc:picChg>
      </pc:sldChg>
    </pc:docChg>
  </pc:docChgLst>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
        <p:nvSpPr>
          <p:cNvPr id="4" name="Prostokąt 3">
            <a:extLst>
              <a:ext uri="{FF2B5EF4-FFF2-40B4-BE49-F238E27FC236}">
                <a16:creationId xmlns:a16="http://schemas.microsoft.com/office/drawing/2014/main" id="{110EB3BC-F36E-E37F-5270-CD821338BFB2}"/>
              </a:ext>
            </a:extLst>
          </p:cNvPr>
          <p:cNvSpPr/>
          <p:nvPr userDrawn="1"/>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3D031779-8B93-2865-731C-B08C4B8E92AB}"/>
              </a:ext>
            </a:extLst>
          </p:cNvPr>
          <p:cNvSpPr txBox="1"/>
          <p:nvPr userDrawn="1"/>
        </p:nvSpPr>
        <p:spPr>
          <a:xfrm>
            <a:off x="6834550" y="6356350"/>
            <a:ext cx="4231341" cy="415498"/>
          </a:xfrm>
          <a:prstGeom prst="rect">
            <a:avLst/>
          </a:prstGeom>
          <a:noFill/>
        </p:spPr>
        <p:txBody>
          <a:bodyPr wrap="square" rtlCol="0">
            <a:spAutoFit/>
          </a:bodyPr>
          <a:lstStyle/>
          <a:p>
            <a:r>
              <a:rPr lang="pl-PL" sz="700" dirty="0">
                <a:effectLst/>
                <a:latin typeface="Tahoma" panose="020B0604030504040204" pitchFamily="34" charset="0"/>
                <a:ea typeface="Calibri" panose="020F0502020204030204" pitchFamily="34" charset="0"/>
              </a:rPr>
              <a:t>Sfinansowane ze środków UE. Wyrażone poglądy i opinie są jedynie opiniami autora lub autorów </a:t>
            </a:r>
            <a:br>
              <a:rPr lang="pl-PL" sz="700" dirty="0">
                <a:effectLst/>
                <a:latin typeface="Tahoma" panose="020B0604030504040204" pitchFamily="34" charset="0"/>
                <a:ea typeface="Calibri" panose="020F0502020204030204" pitchFamily="34" charset="0"/>
              </a:rPr>
            </a:br>
            <a:r>
              <a:rPr lang="pl-PL" sz="700" dirty="0">
                <a:effectLst/>
                <a:latin typeface="Tahoma" panose="020B0604030504040204" pitchFamily="34" charset="0"/>
                <a:ea typeface="Calibri" panose="020F0502020204030204" pitchFamily="34" charset="0"/>
              </a:rPr>
              <a:t>i niekoniecznie odzwierciedlają poglądy i opinie Unii Europejskiej lub Europejskiej Agencji Wykonawczej ds. Edukacji i Kultury (EACEA). Unia Europejska ani EACEA nie ponoszą za nie odpowiedzialności.</a:t>
            </a:r>
            <a:endParaRPr lang="pl-PL" sz="700" dirty="0"/>
          </a:p>
        </p:txBody>
      </p:sp>
      <p:pic>
        <p:nvPicPr>
          <p:cNvPr id="11" name="Obraz 10">
            <a:extLst>
              <a:ext uri="{FF2B5EF4-FFF2-40B4-BE49-F238E27FC236}">
                <a16:creationId xmlns:a16="http://schemas.microsoft.com/office/drawing/2014/main" id="{08BADD17-559B-5375-5AF0-D2C8667B9AAA}"/>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353799" y="6356350"/>
            <a:ext cx="539259" cy="461486"/>
          </a:xfrm>
          <a:prstGeom prst="rect">
            <a:avLst/>
          </a:prstGeom>
          <a:noFill/>
          <a:ln>
            <a:noFill/>
          </a:ln>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Numer projektu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Metody wizualizacji danych</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Wykład</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26CF-57F6-00B2-F118-91F701694BD0}"/>
              </a:ext>
            </a:extLst>
          </p:cNvPr>
          <p:cNvSpPr>
            <a:spLocks noGrp="1"/>
          </p:cNvSpPr>
          <p:nvPr>
            <p:ph type="title"/>
          </p:nvPr>
        </p:nvSpPr>
        <p:spPr/>
        <p:txBody>
          <a:bodyPr/>
          <a:lstStyle/>
          <a:p>
            <a:r>
              <a:rPr lang="hr-HR" dirty="0"/>
              <a:t>Zasady Gestalt</a:t>
            </a:r>
          </a:p>
        </p:txBody>
      </p:sp>
      <p:sp>
        <p:nvSpPr>
          <p:cNvPr id="3" name="Content Placeholder 2">
            <a:extLst>
              <a:ext uri="{FF2B5EF4-FFF2-40B4-BE49-F238E27FC236}">
                <a16:creationId xmlns:a16="http://schemas.microsoft.com/office/drawing/2014/main" id="{F0CEA7B5-FED4-67F1-C2CA-24597C173D8B}"/>
              </a:ext>
            </a:extLst>
          </p:cNvPr>
          <p:cNvSpPr>
            <a:spLocks noGrp="1"/>
          </p:cNvSpPr>
          <p:nvPr>
            <p:ph idx="1"/>
          </p:nvPr>
        </p:nvSpPr>
        <p:spPr/>
        <p:txBody>
          <a:bodyPr/>
          <a:lstStyle/>
          <a:p>
            <a:r>
              <a:rPr lang="hr-HR" sz="2400" b="1" dirty="0">
                <a:solidFill>
                  <a:srgbClr val="1065AB"/>
                </a:solidFill>
                <a:ea typeface="Calibri" panose="020F0502020204030204" pitchFamily="34" charset="0"/>
                <a:cs typeface="Times New Roman" panose="02020603050405020304" pitchFamily="18" charset="0"/>
              </a:rPr>
              <a:t>Załącznik</a:t>
            </a:r>
          </a:p>
          <a:p>
            <a:pPr lvl="1"/>
            <a:r>
              <a:rPr lang="pl-PL" sz="1400" dirty="0"/>
              <a:t>Jeśli zamkniemy przedmioty, będziemy postrzegać je jako grupę</a:t>
            </a:r>
            <a:endParaRPr lang="hr-HR" sz="1400" dirty="0"/>
          </a:p>
        </p:txBody>
      </p:sp>
      <p:pic>
        <p:nvPicPr>
          <p:cNvPr id="5" name="Picture 4">
            <a:extLst>
              <a:ext uri="{FF2B5EF4-FFF2-40B4-BE49-F238E27FC236}">
                <a16:creationId xmlns:a16="http://schemas.microsoft.com/office/drawing/2014/main" id="{9D89BE8B-3A10-C96D-5116-E2BD9CA61E59}"/>
              </a:ext>
            </a:extLst>
          </p:cNvPr>
          <p:cNvPicPr>
            <a:picLocks noChangeAspect="1"/>
          </p:cNvPicPr>
          <p:nvPr/>
        </p:nvPicPr>
        <p:blipFill>
          <a:blip r:embed="rId2"/>
          <a:stretch>
            <a:fillRect/>
          </a:stretch>
        </p:blipFill>
        <p:spPr>
          <a:xfrm>
            <a:off x="2559683" y="2869707"/>
            <a:ext cx="4749866" cy="3211512"/>
          </a:xfrm>
          <a:prstGeom prst="rect">
            <a:avLst/>
          </a:prstGeom>
        </p:spPr>
      </p:pic>
    </p:spTree>
    <p:extLst>
      <p:ext uri="{BB962C8B-B14F-4D97-AF65-F5344CB8AC3E}">
        <p14:creationId xmlns:p14="http://schemas.microsoft.com/office/powerpoint/2010/main" val="113090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26CF-57F6-00B2-F118-91F701694BD0}"/>
              </a:ext>
            </a:extLst>
          </p:cNvPr>
          <p:cNvSpPr>
            <a:spLocks noGrp="1"/>
          </p:cNvSpPr>
          <p:nvPr>
            <p:ph type="title"/>
          </p:nvPr>
        </p:nvSpPr>
        <p:spPr/>
        <p:txBody>
          <a:bodyPr/>
          <a:lstStyle/>
          <a:p>
            <a:r>
              <a:rPr lang="hr-HR" dirty="0"/>
              <a:t>Zasady Gestalt</a:t>
            </a:r>
          </a:p>
        </p:txBody>
      </p:sp>
      <p:sp>
        <p:nvSpPr>
          <p:cNvPr id="3" name="Content Placeholder 2">
            <a:extLst>
              <a:ext uri="{FF2B5EF4-FFF2-40B4-BE49-F238E27FC236}">
                <a16:creationId xmlns:a16="http://schemas.microsoft.com/office/drawing/2014/main" id="{F0CEA7B5-FED4-67F1-C2CA-24597C173D8B}"/>
              </a:ext>
            </a:extLst>
          </p:cNvPr>
          <p:cNvSpPr>
            <a:spLocks noGrp="1"/>
          </p:cNvSpPr>
          <p:nvPr>
            <p:ph idx="1"/>
          </p:nvPr>
        </p:nvSpPr>
        <p:spPr/>
        <p:txBody>
          <a:bodyPr/>
          <a:lstStyle/>
          <a:p>
            <a:r>
              <a:rPr lang="hr-HR" sz="2400" b="1" dirty="0">
                <a:solidFill>
                  <a:srgbClr val="1065AB"/>
                </a:solidFill>
                <a:ea typeface="Calibri" panose="020F0502020204030204" pitchFamily="34" charset="0"/>
                <a:cs typeface="Times New Roman" panose="02020603050405020304" pitchFamily="18" charset="0"/>
              </a:rPr>
              <a:t>Domknięcie</a:t>
            </a:r>
          </a:p>
          <a:p>
            <a:pPr lvl="1"/>
            <a:r>
              <a:rPr lang="pl-PL" sz="1400" dirty="0"/>
              <a:t>Nasz mózg automatycznie zamyka pewne niedokończone obiekty lub linie</a:t>
            </a:r>
            <a:endParaRPr lang="hr-HR" sz="1400" dirty="0"/>
          </a:p>
        </p:txBody>
      </p:sp>
      <p:pic>
        <p:nvPicPr>
          <p:cNvPr id="4" name="Picture 3">
            <a:extLst>
              <a:ext uri="{FF2B5EF4-FFF2-40B4-BE49-F238E27FC236}">
                <a16:creationId xmlns:a16="http://schemas.microsoft.com/office/drawing/2014/main" id="{4DF46979-FDD5-BAC4-4C4A-5861B878B809}"/>
              </a:ext>
            </a:extLst>
          </p:cNvPr>
          <p:cNvPicPr>
            <a:picLocks noChangeAspect="1"/>
          </p:cNvPicPr>
          <p:nvPr/>
        </p:nvPicPr>
        <p:blipFill>
          <a:blip r:embed="rId2"/>
          <a:stretch>
            <a:fillRect/>
          </a:stretch>
        </p:blipFill>
        <p:spPr>
          <a:xfrm>
            <a:off x="605756" y="2714625"/>
            <a:ext cx="5819775" cy="1428750"/>
          </a:xfrm>
          <a:prstGeom prst="rect">
            <a:avLst/>
          </a:prstGeom>
        </p:spPr>
      </p:pic>
      <p:pic>
        <p:nvPicPr>
          <p:cNvPr id="6" name="Picture 5">
            <a:extLst>
              <a:ext uri="{FF2B5EF4-FFF2-40B4-BE49-F238E27FC236}">
                <a16:creationId xmlns:a16="http://schemas.microsoft.com/office/drawing/2014/main" id="{4AECFC10-6A82-1904-60C4-B21F15B3F2C2}"/>
              </a:ext>
            </a:extLst>
          </p:cNvPr>
          <p:cNvPicPr>
            <a:picLocks noChangeAspect="1"/>
          </p:cNvPicPr>
          <p:nvPr/>
        </p:nvPicPr>
        <p:blipFill>
          <a:blip r:embed="rId3"/>
          <a:stretch>
            <a:fillRect/>
          </a:stretch>
        </p:blipFill>
        <p:spPr>
          <a:xfrm>
            <a:off x="691481" y="4538663"/>
            <a:ext cx="5734050" cy="1638300"/>
          </a:xfrm>
          <a:prstGeom prst="rect">
            <a:avLst/>
          </a:prstGeom>
        </p:spPr>
      </p:pic>
      <p:pic>
        <p:nvPicPr>
          <p:cNvPr id="7" name="Picture 6">
            <a:extLst>
              <a:ext uri="{FF2B5EF4-FFF2-40B4-BE49-F238E27FC236}">
                <a16:creationId xmlns:a16="http://schemas.microsoft.com/office/drawing/2014/main" id="{6CA6E3D0-3376-B451-3B97-62475FF29CFF}"/>
              </a:ext>
            </a:extLst>
          </p:cNvPr>
          <p:cNvPicPr>
            <a:picLocks noChangeAspect="1"/>
          </p:cNvPicPr>
          <p:nvPr/>
        </p:nvPicPr>
        <p:blipFill>
          <a:blip r:embed="rId4"/>
          <a:stretch>
            <a:fillRect/>
          </a:stretch>
        </p:blipFill>
        <p:spPr>
          <a:xfrm>
            <a:off x="6886706" y="2714625"/>
            <a:ext cx="2776438" cy="1218548"/>
          </a:xfrm>
          <a:prstGeom prst="rect">
            <a:avLst/>
          </a:prstGeom>
        </p:spPr>
      </p:pic>
      <p:pic>
        <p:nvPicPr>
          <p:cNvPr id="8" name="Picture 7">
            <a:extLst>
              <a:ext uri="{FF2B5EF4-FFF2-40B4-BE49-F238E27FC236}">
                <a16:creationId xmlns:a16="http://schemas.microsoft.com/office/drawing/2014/main" id="{F054C5DD-6F86-187A-47FE-89C666A285EC}"/>
              </a:ext>
            </a:extLst>
          </p:cNvPr>
          <p:cNvPicPr>
            <a:picLocks noChangeAspect="1"/>
          </p:cNvPicPr>
          <p:nvPr/>
        </p:nvPicPr>
        <p:blipFill>
          <a:blip r:embed="rId5"/>
          <a:stretch>
            <a:fillRect/>
          </a:stretch>
        </p:blipFill>
        <p:spPr>
          <a:xfrm>
            <a:off x="6886706" y="4249037"/>
            <a:ext cx="2057531" cy="2073001"/>
          </a:xfrm>
          <a:prstGeom prst="rect">
            <a:avLst/>
          </a:prstGeom>
        </p:spPr>
      </p:pic>
      <p:pic>
        <p:nvPicPr>
          <p:cNvPr id="9" name="Picture 8">
            <a:extLst>
              <a:ext uri="{FF2B5EF4-FFF2-40B4-BE49-F238E27FC236}">
                <a16:creationId xmlns:a16="http://schemas.microsoft.com/office/drawing/2014/main" id="{62E5D583-33EB-00F7-26F8-24C471555F1E}"/>
              </a:ext>
            </a:extLst>
          </p:cNvPr>
          <p:cNvPicPr>
            <a:picLocks noChangeAspect="1"/>
          </p:cNvPicPr>
          <p:nvPr/>
        </p:nvPicPr>
        <p:blipFill>
          <a:blip r:embed="rId6"/>
          <a:stretch>
            <a:fillRect/>
          </a:stretch>
        </p:blipFill>
        <p:spPr>
          <a:xfrm>
            <a:off x="9414419" y="4469044"/>
            <a:ext cx="2437813" cy="993466"/>
          </a:xfrm>
          <a:prstGeom prst="rect">
            <a:avLst/>
          </a:prstGeom>
        </p:spPr>
      </p:pic>
    </p:spTree>
    <p:extLst>
      <p:ext uri="{BB962C8B-B14F-4D97-AF65-F5344CB8AC3E}">
        <p14:creationId xmlns:p14="http://schemas.microsoft.com/office/powerpoint/2010/main" val="253963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26CF-57F6-00B2-F118-91F701694BD0}"/>
              </a:ext>
            </a:extLst>
          </p:cNvPr>
          <p:cNvSpPr>
            <a:spLocks noGrp="1"/>
          </p:cNvSpPr>
          <p:nvPr>
            <p:ph type="title"/>
          </p:nvPr>
        </p:nvSpPr>
        <p:spPr/>
        <p:txBody>
          <a:bodyPr/>
          <a:lstStyle/>
          <a:p>
            <a:r>
              <a:rPr lang="hr-HR" dirty="0"/>
              <a:t>Zasady Gestalt</a:t>
            </a:r>
          </a:p>
        </p:txBody>
      </p:sp>
      <p:sp>
        <p:nvSpPr>
          <p:cNvPr id="3" name="Content Placeholder 2">
            <a:extLst>
              <a:ext uri="{FF2B5EF4-FFF2-40B4-BE49-F238E27FC236}">
                <a16:creationId xmlns:a16="http://schemas.microsoft.com/office/drawing/2014/main" id="{F0CEA7B5-FED4-67F1-C2CA-24597C173D8B}"/>
              </a:ext>
            </a:extLst>
          </p:cNvPr>
          <p:cNvSpPr>
            <a:spLocks noGrp="1"/>
          </p:cNvSpPr>
          <p:nvPr>
            <p:ph idx="1"/>
          </p:nvPr>
        </p:nvSpPr>
        <p:spPr/>
        <p:txBody>
          <a:bodyPr/>
          <a:lstStyle/>
          <a:p>
            <a:r>
              <a:rPr lang="hr-HR" sz="2400" b="1" dirty="0">
                <a:solidFill>
                  <a:srgbClr val="1065AB"/>
                </a:solidFill>
                <a:ea typeface="Calibri" panose="020F0502020204030204" pitchFamily="34" charset="0"/>
                <a:cs typeface="Times New Roman" panose="02020603050405020304" pitchFamily="18" charset="0"/>
              </a:rPr>
              <a:t>Ciągłość</a:t>
            </a:r>
          </a:p>
          <a:p>
            <a:pPr lvl="1"/>
            <a:r>
              <a:rPr lang="pl-PL" sz="1400" dirty="0"/>
              <a:t>Patrząc na obiekt, nasze oczy szukają najbardziej logicznej ścieżki i w naturalny sposób tworzą ciągłość tam, gdzie może nie być ona wskazana</a:t>
            </a:r>
            <a:endParaRPr lang="hr-HR" sz="1400" dirty="0"/>
          </a:p>
        </p:txBody>
      </p:sp>
      <p:pic>
        <p:nvPicPr>
          <p:cNvPr id="5" name="Picture 4">
            <a:extLst>
              <a:ext uri="{FF2B5EF4-FFF2-40B4-BE49-F238E27FC236}">
                <a16:creationId xmlns:a16="http://schemas.microsoft.com/office/drawing/2014/main" id="{A6BEAA11-5C77-5D97-DE17-EAE94DE2A52C}"/>
              </a:ext>
            </a:extLst>
          </p:cNvPr>
          <p:cNvPicPr>
            <a:picLocks noChangeAspect="1"/>
          </p:cNvPicPr>
          <p:nvPr/>
        </p:nvPicPr>
        <p:blipFill>
          <a:blip r:embed="rId2"/>
          <a:stretch>
            <a:fillRect/>
          </a:stretch>
        </p:blipFill>
        <p:spPr>
          <a:xfrm>
            <a:off x="2845711" y="2708134"/>
            <a:ext cx="5152737" cy="3542507"/>
          </a:xfrm>
          <a:prstGeom prst="rect">
            <a:avLst/>
          </a:prstGeom>
        </p:spPr>
      </p:pic>
    </p:spTree>
    <p:extLst>
      <p:ext uri="{BB962C8B-B14F-4D97-AF65-F5344CB8AC3E}">
        <p14:creationId xmlns:p14="http://schemas.microsoft.com/office/powerpoint/2010/main" val="1611137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26CF-57F6-00B2-F118-91F701694BD0}"/>
              </a:ext>
            </a:extLst>
          </p:cNvPr>
          <p:cNvSpPr>
            <a:spLocks noGrp="1"/>
          </p:cNvSpPr>
          <p:nvPr>
            <p:ph type="title"/>
          </p:nvPr>
        </p:nvSpPr>
        <p:spPr/>
        <p:txBody>
          <a:bodyPr/>
          <a:lstStyle/>
          <a:p>
            <a:r>
              <a:rPr lang="hr-HR" dirty="0"/>
              <a:t>Zasady Gestalt</a:t>
            </a:r>
          </a:p>
        </p:txBody>
      </p:sp>
      <p:sp>
        <p:nvSpPr>
          <p:cNvPr id="3" name="Content Placeholder 2">
            <a:extLst>
              <a:ext uri="{FF2B5EF4-FFF2-40B4-BE49-F238E27FC236}">
                <a16:creationId xmlns:a16="http://schemas.microsoft.com/office/drawing/2014/main" id="{F0CEA7B5-FED4-67F1-C2CA-24597C173D8B}"/>
              </a:ext>
            </a:extLst>
          </p:cNvPr>
          <p:cNvSpPr>
            <a:spLocks noGrp="1"/>
          </p:cNvSpPr>
          <p:nvPr>
            <p:ph idx="1"/>
          </p:nvPr>
        </p:nvSpPr>
        <p:spPr/>
        <p:txBody>
          <a:bodyPr/>
          <a:lstStyle/>
          <a:p>
            <a:r>
              <a:rPr lang="hr-HR" sz="2400" b="1" dirty="0">
                <a:solidFill>
                  <a:srgbClr val="1065AB"/>
                </a:solidFill>
                <a:ea typeface="Calibri" panose="020F0502020204030204" pitchFamily="34" charset="0"/>
                <a:cs typeface="Times New Roman" panose="02020603050405020304" pitchFamily="18" charset="0"/>
              </a:rPr>
              <a:t>Połączenie</a:t>
            </a:r>
          </a:p>
          <a:p>
            <a:pPr lvl="1"/>
            <a:r>
              <a:rPr lang="pl-PL" sz="1400" dirty="0"/>
              <a:t>Postrzegamy połączone przedmioty jako należące do tej samej grupy</a:t>
            </a:r>
            <a:endParaRPr lang="hr-HR" sz="1400" dirty="0"/>
          </a:p>
        </p:txBody>
      </p:sp>
      <p:pic>
        <p:nvPicPr>
          <p:cNvPr id="4" name="Picture 3">
            <a:extLst>
              <a:ext uri="{FF2B5EF4-FFF2-40B4-BE49-F238E27FC236}">
                <a16:creationId xmlns:a16="http://schemas.microsoft.com/office/drawing/2014/main" id="{BE7548EE-6C30-EB98-3B35-15EBFE3242DF}"/>
              </a:ext>
            </a:extLst>
          </p:cNvPr>
          <p:cNvPicPr>
            <a:picLocks noChangeAspect="1"/>
          </p:cNvPicPr>
          <p:nvPr/>
        </p:nvPicPr>
        <p:blipFill>
          <a:blip r:embed="rId2"/>
          <a:stretch>
            <a:fillRect/>
          </a:stretch>
        </p:blipFill>
        <p:spPr>
          <a:xfrm>
            <a:off x="145254" y="2973387"/>
            <a:ext cx="11901491" cy="1700213"/>
          </a:xfrm>
          <a:prstGeom prst="rect">
            <a:avLst/>
          </a:prstGeom>
        </p:spPr>
      </p:pic>
    </p:spTree>
    <p:extLst>
      <p:ext uri="{BB962C8B-B14F-4D97-AF65-F5344CB8AC3E}">
        <p14:creationId xmlns:p14="http://schemas.microsoft.com/office/powerpoint/2010/main" val="4147321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AAFFC-F480-BE02-4877-1585CAF5BA80}"/>
              </a:ext>
            </a:extLst>
          </p:cNvPr>
          <p:cNvSpPr>
            <a:spLocks noGrp="1"/>
          </p:cNvSpPr>
          <p:nvPr>
            <p:ph type="title"/>
          </p:nvPr>
        </p:nvSpPr>
        <p:spPr/>
        <p:txBody>
          <a:bodyPr/>
          <a:lstStyle/>
          <a:p>
            <a:r>
              <a:rPr lang="hr-HR" dirty="0"/>
              <a:t>Cechy preatcyjne</a:t>
            </a:r>
          </a:p>
        </p:txBody>
      </p:sp>
      <p:sp>
        <p:nvSpPr>
          <p:cNvPr id="3" name="Content Placeholder 2">
            <a:extLst>
              <a:ext uri="{FF2B5EF4-FFF2-40B4-BE49-F238E27FC236}">
                <a16:creationId xmlns:a16="http://schemas.microsoft.com/office/drawing/2014/main" id="{AE7F93C9-5B77-4F87-1026-26D1895C9BB6}"/>
              </a:ext>
            </a:extLst>
          </p:cNvPr>
          <p:cNvSpPr>
            <a:spLocks noGrp="1"/>
          </p:cNvSpPr>
          <p:nvPr>
            <p:ph idx="1"/>
          </p:nvPr>
        </p:nvSpPr>
        <p:spPr/>
        <p:txBody>
          <a:bodyPr/>
          <a:lstStyle/>
          <a:p>
            <a:r>
              <a:rPr lang="pl-PL" dirty="0"/>
              <a:t>Sprawdź, ile jest cyfr 7</a:t>
            </a:r>
            <a:endParaRPr lang="hr-HR" dirty="0"/>
          </a:p>
        </p:txBody>
      </p:sp>
      <p:pic>
        <p:nvPicPr>
          <p:cNvPr id="4" name="Picture 3">
            <a:extLst>
              <a:ext uri="{FF2B5EF4-FFF2-40B4-BE49-F238E27FC236}">
                <a16:creationId xmlns:a16="http://schemas.microsoft.com/office/drawing/2014/main" id="{EE41FE34-CE73-AC78-ED15-6E582C0E71CC}"/>
              </a:ext>
            </a:extLst>
          </p:cNvPr>
          <p:cNvPicPr>
            <a:picLocks noChangeAspect="1"/>
          </p:cNvPicPr>
          <p:nvPr/>
        </p:nvPicPr>
        <p:blipFill>
          <a:blip r:embed="rId2"/>
          <a:stretch>
            <a:fillRect/>
          </a:stretch>
        </p:blipFill>
        <p:spPr>
          <a:xfrm>
            <a:off x="5811120" y="2121133"/>
            <a:ext cx="5668186" cy="3975147"/>
          </a:xfrm>
          <a:prstGeom prst="rect">
            <a:avLst/>
          </a:prstGeom>
        </p:spPr>
      </p:pic>
    </p:spTree>
    <p:extLst>
      <p:ext uri="{BB962C8B-B14F-4D97-AF65-F5344CB8AC3E}">
        <p14:creationId xmlns:p14="http://schemas.microsoft.com/office/powerpoint/2010/main" val="678598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AAFFC-F480-BE02-4877-1585CAF5BA80}"/>
              </a:ext>
            </a:extLst>
          </p:cNvPr>
          <p:cNvSpPr>
            <a:spLocks noGrp="1"/>
          </p:cNvSpPr>
          <p:nvPr>
            <p:ph type="title"/>
          </p:nvPr>
        </p:nvSpPr>
        <p:spPr/>
        <p:txBody>
          <a:bodyPr/>
          <a:lstStyle/>
          <a:p>
            <a:r>
              <a:rPr lang="hr-HR" dirty="0"/>
              <a:t>Cechy preatcyjne</a:t>
            </a:r>
          </a:p>
        </p:txBody>
      </p:sp>
      <p:sp>
        <p:nvSpPr>
          <p:cNvPr id="3" name="Content Placeholder 2">
            <a:extLst>
              <a:ext uri="{FF2B5EF4-FFF2-40B4-BE49-F238E27FC236}">
                <a16:creationId xmlns:a16="http://schemas.microsoft.com/office/drawing/2014/main" id="{AE7F93C9-5B77-4F87-1026-26D1895C9BB6}"/>
              </a:ext>
            </a:extLst>
          </p:cNvPr>
          <p:cNvSpPr>
            <a:spLocks noGrp="1"/>
          </p:cNvSpPr>
          <p:nvPr>
            <p:ph idx="1"/>
          </p:nvPr>
        </p:nvSpPr>
        <p:spPr/>
        <p:txBody>
          <a:bodyPr/>
          <a:lstStyle/>
          <a:p>
            <a:r>
              <a:rPr lang="hr-HR" dirty="0"/>
              <a:t>A teraz?</a:t>
            </a:r>
          </a:p>
        </p:txBody>
      </p:sp>
      <p:pic>
        <p:nvPicPr>
          <p:cNvPr id="5" name="Picture 4">
            <a:extLst>
              <a:ext uri="{FF2B5EF4-FFF2-40B4-BE49-F238E27FC236}">
                <a16:creationId xmlns:a16="http://schemas.microsoft.com/office/drawing/2014/main" id="{E3E52F35-C56D-5742-11EE-975DEF45435B}"/>
              </a:ext>
            </a:extLst>
          </p:cNvPr>
          <p:cNvPicPr>
            <a:picLocks noChangeAspect="1"/>
          </p:cNvPicPr>
          <p:nvPr/>
        </p:nvPicPr>
        <p:blipFill>
          <a:blip r:embed="rId2"/>
          <a:stretch>
            <a:fillRect/>
          </a:stretch>
        </p:blipFill>
        <p:spPr>
          <a:xfrm>
            <a:off x="5019974" y="1794249"/>
            <a:ext cx="5981113" cy="4232600"/>
          </a:xfrm>
          <a:prstGeom prst="rect">
            <a:avLst/>
          </a:prstGeom>
        </p:spPr>
      </p:pic>
    </p:spTree>
    <p:extLst>
      <p:ext uri="{BB962C8B-B14F-4D97-AF65-F5344CB8AC3E}">
        <p14:creationId xmlns:p14="http://schemas.microsoft.com/office/powerpoint/2010/main" val="494525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AAFFC-F480-BE02-4877-1585CAF5BA80}"/>
              </a:ext>
            </a:extLst>
          </p:cNvPr>
          <p:cNvSpPr>
            <a:spLocks noGrp="1"/>
          </p:cNvSpPr>
          <p:nvPr>
            <p:ph type="title"/>
          </p:nvPr>
        </p:nvSpPr>
        <p:spPr/>
        <p:txBody>
          <a:bodyPr/>
          <a:lstStyle/>
          <a:p>
            <a:r>
              <a:rPr lang="hr-HR" dirty="0"/>
              <a:t>Cechy preatcyjne</a:t>
            </a:r>
          </a:p>
        </p:txBody>
      </p:sp>
      <p:sp>
        <p:nvSpPr>
          <p:cNvPr id="3" name="Content Placeholder 2">
            <a:extLst>
              <a:ext uri="{FF2B5EF4-FFF2-40B4-BE49-F238E27FC236}">
                <a16:creationId xmlns:a16="http://schemas.microsoft.com/office/drawing/2014/main" id="{AE7F93C9-5B77-4F87-1026-26D1895C9BB6}"/>
              </a:ext>
            </a:extLst>
          </p:cNvPr>
          <p:cNvSpPr>
            <a:spLocks noGrp="1"/>
          </p:cNvSpPr>
          <p:nvPr>
            <p:ph idx="1"/>
          </p:nvPr>
        </p:nvSpPr>
        <p:spPr/>
        <p:txBody>
          <a:bodyPr/>
          <a:lstStyle/>
          <a:p>
            <a:r>
              <a:rPr lang="hr-HR" dirty="0"/>
              <a:t>A teraz?</a:t>
            </a:r>
          </a:p>
        </p:txBody>
      </p:sp>
      <p:pic>
        <p:nvPicPr>
          <p:cNvPr id="4" name="Picture 3">
            <a:extLst>
              <a:ext uri="{FF2B5EF4-FFF2-40B4-BE49-F238E27FC236}">
                <a16:creationId xmlns:a16="http://schemas.microsoft.com/office/drawing/2014/main" id="{4073CF03-BCF7-0D1C-A597-FED1EAB794FB}"/>
              </a:ext>
            </a:extLst>
          </p:cNvPr>
          <p:cNvPicPr>
            <a:picLocks noChangeAspect="1"/>
          </p:cNvPicPr>
          <p:nvPr/>
        </p:nvPicPr>
        <p:blipFill>
          <a:blip r:embed="rId2"/>
          <a:stretch>
            <a:fillRect/>
          </a:stretch>
        </p:blipFill>
        <p:spPr>
          <a:xfrm>
            <a:off x="5661219" y="1987086"/>
            <a:ext cx="5692580" cy="4028416"/>
          </a:xfrm>
          <a:prstGeom prst="rect">
            <a:avLst/>
          </a:prstGeom>
        </p:spPr>
      </p:pic>
    </p:spTree>
    <p:extLst>
      <p:ext uri="{BB962C8B-B14F-4D97-AF65-F5344CB8AC3E}">
        <p14:creationId xmlns:p14="http://schemas.microsoft.com/office/powerpoint/2010/main" val="375412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AAFFC-F480-BE02-4877-1585CAF5BA80}"/>
              </a:ext>
            </a:extLst>
          </p:cNvPr>
          <p:cNvSpPr>
            <a:spLocks noGrp="1"/>
          </p:cNvSpPr>
          <p:nvPr>
            <p:ph type="title"/>
          </p:nvPr>
        </p:nvSpPr>
        <p:spPr/>
        <p:txBody>
          <a:bodyPr/>
          <a:lstStyle/>
          <a:p>
            <a:r>
              <a:rPr lang="hr-HR" dirty="0"/>
              <a:t>Cechy preatcyjne</a:t>
            </a:r>
          </a:p>
        </p:txBody>
      </p:sp>
      <p:pic>
        <p:nvPicPr>
          <p:cNvPr id="6" name="Picture 5" descr="A group of dots with different sizes&#10;&#10;Description automatically generated">
            <a:extLst>
              <a:ext uri="{FF2B5EF4-FFF2-40B4-BE49-F238E27FC236}">
                <a16:creationId xmlns:a16="http://schemas.microsoft.com/office/drawing/2014/main" id="{EAB6558B-6B2A-4FAD-23C5-F3B068CED275}"/>
              </a:ext>
            </a:extLst>
          </p:cNvPr>
          <p:cNvPicPr>
            <a:picLocks noChangeAspect="1"/>
          </p:cNvPicPr>
          <p:nvPr/>
        </p:nvPicPr>
        <p:blipFill>
          <a:blip r:embed="rId2"/>
          <a:stretch>
            <a:fillRect/>
          </a:stretch>
        </p:blipFill>
        <p:spPr>
          <a:xfrm>
            <a:off x="2902641" y="1638587"/>
            <a:ext cx="5571808" cy="4368793"/>
          </a:xfrm>
          <a:prstGeom prst="rect">
            <a:avLst/>
          </a:prstGeom>
        </p:spPr>
      </p:pic>
      <p:sp>
        <p:nvSpPr>
          <p:cNvPr id="4" name="pole tekstowe 3">
            <a:extLst>
              <a:ext uri="{FF2B5EF4-FFF2-40B4-BE49-F238E27FC236}">
                <a16:creationId xmlns:a16="http://schemas.microsoft.com/office/drawing/2014/main" id="{4048BDB1-BB69-A94C-E7EC-CE5765DC88E1}"/>
              </a:ext>
            </a:extLst>
          </p:cNvPr>
          <p:cNvSpPr txBox="1"/>
          <p:nvPr/>
        </p:nvSpPr>
        <p:spPr>
          <a:xfrm>
            <a:off x="2773262" y="2760878"/>
            <a:ext cx="1201272" cy="276999"/>
          </a:xfrm>
          <a:prstGeom prst="rect">
            <a:avLst/>
          </a:prstGeom>
          <a:solidFill>
            <a:srgbClr val="FFFFFF"/>
          </a:solidFill>
        </p:spPr>
        <p:txBody>
          <a:bodyPr wrap="square" rtlCol="0">
            <a:spAutoFit/>
          </a:bodyPr>
          <a:lstStyle/>
          <a:p>
            <a:pPr algn="ctr"/>
            <a:r>
              <a:rPr lang="pl-PL" sz="1200" dirty="0">
                <a:solidFill>
                  <a:schemeClr val="bg1">
                    <a:lumMod val="50000"/>
                  </a:schemeClr>
                </a:solidFill>
              </a:rPr>
              <a:t>Orientacja</a:t>
            </a:r>
          </a:p>
        </p:txBody>
      </p:sp>
      <p:sp>
        <p:nvSpPr>
          <p:cNvPr id="5" name="pole tekstowe 4">
            <a:extLst>
              <a:ext uri="{FF2B5EF4-FFF2-40B4-BE49-F238E27FC236}">
                <a16:creationId xmlns:a16="http://schemas.microsoft.com/office/drawing/2014/main" id="{89B530A6-5B2C-69EE-6ADF-2FAF5E7FC39D}"/>
              </a:ext>
            </a:extLst>
          </p:cNvPr>
          <p:cNvSpPr txBox="1"/>
          <p:nvPr/>
        </p:nvSpPr>
        <p:spPr>
          <a:xfrm>
            <a:off x="4381304" y="2760878"/>
            <a:ext cx="1201272" cy="276999"/>
          </a:xfrm>
          <a:prstGeom prst="rect">
            <a:avLst/>
          </a:prstGeom>
          <a:solidFill>
            <a:srgbClr val="FFFFFF"/>
          </a:solidFill>
        </p:spPr>
        <p:txBody>
          <a:bodyPr wrap="square" rtlCol="0">
            <a:spAutoFit/>
          </a:bodyPr>
          <a:lstStyle/>
          <a:p>
            <a:pPr algn="ctr"/>
            <a:r>
              <a:rPr lang="pl-PL" sz="1200" dirty="0">
                <a:solidFill>
                  <a:schemeClr val="bg1">
                    <a:lumMod val="50000"/>
                  </a:schemeClr>
                </a:solidFill>
              </a:rPr>
              <a:t>Długość</a:t>
            </a:r>
          </a:p>
        </p:txBody>
      </p:sp>
      <p:sp>
        <p:nvSpPr>
          <p:cNvPr id="7" name="pole tekstowe 6">
            <a:extLst>
              <a:ext uri="{FF2B5EF4-FFF2-40B4-BE49-F238E27FC236}">
                <a16:creationId xmlns:a16="http://schemas.microsoft.com/office/drawing/2014/main" id="{30C540CD-C01E-18AF-3198-D2C7B9B81CFE}"/>
              </a:ext>
            </a:extLst>
          </p:cNvPr>
          <p:cNvSpPr txBox="1"/>
          <p:nvPr/>
        </p:nvSpPr>
        <p:spPr>
          <a:xfrm>
            <a:off x="5747705" y="2760879"/>
            <a:ext cx="1201272" cy="276999"/>
          </a:xfrm>
          <a:prstGeom prst="rect">
            <a:avLst/>
          </a:prstGeom>
          <a:solidFill>
            <a:srgbClr val="FFFFFF"/>
          </a:solidFill>
        </p:spPr>
        <p:txBody>
          <a:bodyPr wrap="square" rtlCol="0">
            <a:spAutoFit/>
          </a:bodyPr>
          <a:lstStyle/>
          <a:p>
            <a:pPr algn="ctr"/>
            <a:r>
              <a:rPr lang="pl-PL" sz="1200" dirty="0">
                <a:solidFill>
                  <a:schemeClr val="bg1">
                    <a:lumMod val="50000"/>
                  </a:schemeClr>
                </a:solidFill>
              </a:rPr>
              <a:t>Szerokość</a:t>
            </a:r>
          </a:p>
        </p:txBody>
      </p:sp>
      <p:sp>
        <p:nvSpPr>
          <p:cNvPr id="8" name="pole tekstowe 7">
            <a:extLst>
              <a:ext uri="{FF2B5EF4-FFF2-40B4-BE49-F238E27FC236}">
                <a16:creationId xmlns:a16="http://schemas.microsoft.com/office/drawing/2014/main" id="{B4265136-BE28-1A7D-10C1-852E0B545D5E}"/>
              </a:ext>
            </a:extLst>
          </p:cNvPr>
          <p:cNvSpPr txBox="1"/>
          <p:nvPr/>
        </p:nvSpPr>
        <p:spPr>
          <a:xfrm>
            <a:off x="7108048" y="2760880"/>
            <a:ext cx="1201272" cy="276999"/>
          </a:xfrm>
          <a:prstGeom prst="rect">
            <a:avLst/>
          </a:prstGeom>
          <a:solidFill>
            <a:srgbClr val="FFFFFF"/>
          </a:solidFill>
        </p:spPr>
        <p:txBody>
          <a:bodyPr wrap="square" rtlCol="0">
            <a:spAutoFit/>
          </a:bodyPr>
          <a:lstStyle/>
          <a:p>
            <a:pPr algn="ctr"/>
            <a:r>
              <a:rPr lang="pl-PL" sz="1200" dirty="0">
                <a:solidFill>
                  <a:schemeClr val="bg1">
                    <a:lumMod val="50000"/>
                  </a:schemeClr>
                </a:solidFill>
              </a:rPr>
              <a:t>Rozmiar</a:t>
            </a:r>
          </a:p>
        </p:txBody>
      </p:sp>
      <p:sp>
        <p:nvSpPr>
          <p:cNvPr id="9" name="pole tekstowe 8">
            <a:extLst>
              <a:ext uri="{FF2B5EF4-FFF2-40B4-BE49-F238E27FC236}">
                <a16:creationId xmlns:a16="http://schemas.microsoft.com/office/drawing/2014/main" id="{F93E94A2-2013-E9C3-200C-AA2F12271B76}"/>
              </a:ext>
            </a:extLst>
          </p:cNvPr>
          <p:cNvSpPr txBox="1"/>
          <p:nvPr/>
        </p:nvSpPr>
        <p:spPr>
          <a:xfrm>
            <a:off x="2689412" y="4252835"/>
            <a:ext cx="1201272" cy="276999"/>
          </a:xfrm>
          <a:prstGeom prst="rect">
            <a:avLst/>
          </a:prstGeom>
          <a:solidFill>
            <a:srgbClr val="FFFFFF"/>
          </a:solidFill>
        </p:spPr>
        <p:txBody>
          <a:bodyPr wrap="square" rtlCol="0">
            <a:spAutoFit/>
          </a:bodyPr>
          <a:lstStyle/>
          <a:p>
            <a:pPr algn="ctr"/>
            <a:r>
              <a:rPr lang="pl-PL" sz="1200" dirty="0">
                <a:solidFill>
                  <a:schemeClr val="bg1">
                    <a:lumMod val="50000"/>
                  </a:schemeClr>
                </a:solidFill>
              </a:rPr>
              <a:t>Kształt</a:t>
            </a:r>
          </a:p>
        </p:txBody>
      </p:sp>
      <p:sp>
        <p:nvSpPr>
          <p:cNvPr id="10" name="pole tekstowe 9">
            <a:extLst>
              <a:ext uri="{FF2B5EF4-FFF2-40B4-BE49-F238E27FC236}">
                <a16:creationId xmlns:a16="http://schemas.microsoft.com/office/drawing/2014/main" id="{C269428A-E824-9C9F-69A2-8D17A77C8B40}"/>
              </a:ext>
            </a:extLst>
          </p:cNvPr>
          <p:cNvSpPr txBox="1"/>
          <p:nvPr/>
        </p:nvSpPr>
        <p:spPr>
          <a:xfrm>
            <a:off x="5747705" y="4238385"/>
            <a:ext cx="1201272" cy="276999"/>
          </a:xfrm>
          <a:prstGeom prst="rect">
            <a:avLst/>
          </a:prstGeom>
          <a:solidFill>
            <a:srgbClr val="FFFFFF"/>
          </a:solidFill>
        </p:spPr>
        <p:txBody>
          <a:bodyPr wrap="square" rtlCol="0">
            <a:spAutoFit/>
          </a:bodyPr>
          <a:lstStyle/>
          <a:p>
            <a:pPr algn="ctr"/>
            <a:r>
              <a:rPr lang="pl-PL" sz="1200" dirty="0">
                <a:solidFill>
                  <a:schemeClr val="bg1">
                    <a:lumMod val="50000"/>
                  </a:schemeClr>
                </a:solidFill>
              </a:rPr>
              <a:t>Znacznik</a:t>
            </a:r>
          </a:p>
        </p:txBody>
      </p:sp>
      <p:sp>
        <p:nvSpPr>
          <p:cNvPr id="11" name="pole tekstowe 10">
            <a:extLst>
              <a:ext uri="{FF2B5EF4-FFF2-40B4-BE49-F238E27FC236}">
                <a16:creationId xmlns:a16="http://schemas.microsoft.com/office/drawing/2014/main" id="{F164BF5A-4734-1017-8A84-1AD5E71AC42E}"/>
              </a:ext>
            </a:extLst>
          </p:cNvPr>
          <p:cNvSpPr txBox="1"/>
          <p:nvPr/>
        </p:nvSpPr>
        <p:spPr>
          <a:xfrm>
            <a:off x="7108048" y="4238386"/>
            <a:ext cx="1201272" cy="276999"/>
          </a:xfrm>
          <a:prstGeom prst="rect">
            <a:avLst/>
          </a:prstGeom>
          <a:solidFill>
            <a:srgbClr val="FFFFFF"/>
          </a:solidFill>
        </p:spPr>
        <p:txBody>
          <a:bodyPr wrap="square" rtlCol="0">
            <a:spAutoFit/>
          </a:bodyPr>
          <a:lstStyle/>
          <a:p>
            <a:pPr algn="ctr"/>
            <a:r>
              <a:rPr lang="pl-PL" sz="1200" dirty="0">
                <a:solidFill>
                  <a:schemeClr val="bg1">
                    <a:lumMod val="50000"/>
                  </a:schemeClr>
                </a:solidFill>
              </a:rPr>
              <a:t>Zamknięcie</a:t>
            </a:r>
          </a:p>
        </p:txBody>
      </p:sp>
      <p:sp>
        <p:nvSpPr>
          <p:cNvPr id="12" name="pole tekstowe 11">
            <a:extLst>
              <a:ext uri="{FF2B5EF4-FFF2-40B4-BE49-F238E27FC236}">
                <a16:creationId xmlns:a16="http://schemas.microsoft.com/office/drawing/2014/main" id="{3964984D-BB8E-981D-F404-4F624D8DA4F7}"/>
              </a:ext>
            </a:extLst>
          </p:cNvPr>
          <p:cNvSpPr txBox="1"/>
          <p:nvPr/>
        </p:nvSpPr>
        <p:spPr>
          <a:xfrm>
            <a:off x="5772307" y="5730381"/>
            <a:ext cx="1201272" cy="276999"/>
          </a:xfrm>
          <a:prstGeom prst="rect">
            <a:avLst/>
          </a:prstGeom>
          <a:solidFill>
            <a:srgbClr val="FFFFFF"/>
          </a:solidFill>
        </p:spPr>
        <p:txBody>
          <a:bodyPr wrap="square" rtlCol="0">
            <a:spAutoFit/>
          </a:bodyPr>
          <a:lstStyle/>
          <a:p>
            <a:pPr algn="ctr"/>
            <a:r>
              <a:rPr lang="pl-PL" sz="1200" dirty="0">
                <a:solidFill>
                  <a:schemeClr val="bg1">
                    <a:lumMod val="50000"/>
                  </a:schemeClr>
                </a:solidFill>
              </a:rPr>
              <a:t>Pozycja</a:t>
            </a:r>
          </a:p>
        </p:txBody>
      </p:sp>
      <p:sp>
        <p:nvSpPr>
          <p:cNvPr id="13" name="pole tekstowe 12">
            <a:extLst>
              <a:ext uri="{FF2B5EF4-FFF2-40B4-BE49-F238E27FC236}">
                <a16:creationId xmlns:a16="http://schemas.microsoft.com/office/drawing/2014/main" id="{BE383440-6F0F-CFEF-2FBC-9EE9D5FCE892}"/>
              </a:ext>
            </a:extLst>
          </p:cNvPr>
          <p:cNvSpPr txBox="1"/>
          <p:nvPr/>
        </p:nvSpPr>
        <p:spPr>
          <a:xfrm>
            <a:off x="2773262" y="5754792"/>
            <a:ext cx="1201272" cy="461665"/>
          </a:xfrm>
          <a:prstGeom prst="rect">
            <a:avLst/>
          </a:prstGeom>
          <a:solidFill>
            <a:srgbClr val="FFFFFF"/>
          </a:solidFill>
        </p:spPr>
        <p:txBody>
          <a:bodyPr wrap="square" rtlCol="0">
            <a:spAutoFit/>
          </a:bodyPr>
          <a:lstStyle/>
          <a:p>
            <a:pPr algn="ctr"/>
            <a:r>
              <a:rPr lang="pl-PL" sz="1200" dirty="0">
                <a:solidFill>
                  <a:schemeClr val="bg1">
                    <a:lumMod val="50000"/>
                  </a:schemeClr>
                </a:solidFill>
              </a:rPr>
              <a:t>Intensywność koloru</a:t>
            </a:r>
          </a:p>
        </p:txBody>
      </p:sp>
      <p:sp>
        <p:nvSpPr>
          <p:cNvPr id="14" name="pole tekstowe 13">
            <a:extLst>
              <a:ext uri="{FF2B5EF4-FFF2-40B4-BE49-F238E27FC236}">
                <a16:creationId xmlns:a16="http://schemas.microsoft.com/office/drawing/2014/main" id="{BC938B96-EDA6-5D4F-0903-EA1447CCD953}"/>
              </a:ext>
            </a:extLst>
          </p:cNvPr>
          <p:cNvSpPr txBox="1"/>
          <p:nvPr/>
        </p:nvSpPr>
        <p:spPr>
          <a:xfrm>
            <a:off x="4387785" y="5715892"/>
            <a:ext cx="1201272" cy="276999"/>
          </a:xfrm>
          <a:prstGeom prst="rect">
            <a:avLst/>
          </a:prstGeom>
          <a:solidFill>
            <a:srgbClr val="FFFFFF"/>
          </a:solidFill>
        </p:spPr>
        <p:txBody>
          <a:bodyPr wrap="square" rtlCol="0">
            <a:spAutoFit/>
          </a:bodyPr>
          <a:lstStyle/>
          <a:p>
            <a:pPr algn="ctr"/>
            <a:r>
              <a:rPr lang="pl-PL" sz="1200" dirty="0">
                <a:solidFill>
                  <a:schemeClr val="bg1">
                    <a:lumMod val="50000"/>
                  </a:schemeClr>
                </a:solidFill>
              </a:rPr>
              <a:t>Odcień koloru</a:t>
            </a:r>
          </a:p>
        </p:txBody>
      </p:sp>
      <p:sp>
        <p:nvSpPr>
          <p:cNvPr id="15" name="pole tekstowe 14">
            <a:extLst>
              <a:ext uri="{FF2B5EF4-FFF2-40B4-BE49-F238E27FC236}">
                <a16:creationId xmlns:a16="http://schemas.microsoft.com/office/drawing/2014/main" id="{88C46AF1-B91B-4EBF-A79D-C85E92172547}"/>
              </a:ext>
            </a:extLst>
          </p:cNvPr>
          <p:cNvSpPr txBox="1"/>
          <p:nvPr/>
        </p:nvSpPr>
        <p:spPr>
          <a:xfrm>
            <a:off x="7203580" y="5715892"/>
            <a:ext cx="1201272" cy="461665"/>
          </a:xfrm>
          <a:prstGeom prst="rect">
            <a:avLst/>
          </a:prstGeom>
          <a:solidFill>
            <a:srgbClr val="FFFFFF"/>
          </a:solidFill>
        </p:spPr>
        <p:txBody>
          <a:bodyPr wrap="square" rtlCol="0">
            <a:spAutoFit/>
          </a:bodyPr>
          <a:lstStyle/>
          <a:p>
            <a:pPr algn="ctr"/>
            <a:r>
              <a:rPr lang="pl-PL" sz="1200" dirty="0">
                <a:solidFill>
                  <a:schemeClr val="bg1">
                    <a:lumMod val="50000"/>
                  </a:schemeClr>
                </a:solidFill>
              </a:rPr>
              <a:t>Grupowanie przestrzenne</a:t>
            </a:r>
          </a:p>
        </p:txBody>
      </p:sp>
      <p:sp>
        <p:nvSpPr>
          <p:cNvPr id="16" name="pole tekstowe 15">
            <a:extLst>
              <a:ext uri="{FF2B5EF4-FFF2-40B4-BE49-F238E27FC236}">
                <a16:creationId xmlns:a16="http://schemas.microsoft.com/office/drawing/2014/main" id="{9BE6A288-0D41-F048-C3F4-24A2A2B25419}"/>
              </a:ext>
            </a:extLst>
          </p:cNvPr>
          <p:cNvSpPr txBox="1"/>
          <p:nvPr/>
        </p:nvSpPr>
        <p:spPr>
          <a:xfrm>
            <a:off x="4298094" y="4252835"/>
            <a:ext cx="1201272" cy="276999"/>
          </a:xfrm>
          <a:prstGeom prst="rect">
            <a:avLst/>
          </a:prstGeom>
          <a:solidFill>
            <a:srgbClr val="FFFFFF"/>
          </a:solidFill>
        </p:spPr>
        <p:txBody>
          <a:bodyPr wrap="square" rtlCol="0">
            <a:spAutoFit/>
          </a:bodyPr>
          <a:lstStyle/>
          <a:p>
            <a:pPr algn="ctr"/>
            <a:r>
              <a:rPr lang="pl-PL" sz="1200" dirty="0">
                <a:solidFill>
                  <a:schemeClr val="bg1">
                    <a:lumMod val="50000"/>
                  </a:schemeClr>
                </a:solidFill>
              </a:rPr>
              <a:t>Krzywizna</a:t>
            </a:r>
          </a:p>
        </p:txBody>
      </p:sp>
    </p:spTree>
    <p:extLst>
      <p:ext uri="{BB962C8B-B14F-4D97-AF65-F5344CB8AC3E}">
        <p14:creationId xmlns:p14="http://schemas.microsoft.com/office/powerpoint/2010/main" val="874667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1BBEB-4F63-76D3-70FF-4D1C681366C0}"/>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BC468A13-2B50-78C7-AFD6-BC6DF419F78D}"/>
              </a:ext>
            </a:extLst>
          </p:cNvPr>
          <p:cNvSpPr>
            <a:spLocks noGrp="1"/>
          </p:cNvSpPr>
          <p:nvPr>
            <p:ph type="title"/>
          </p:nvPr>
        </p:nvSpPr>
        <p:spPr/>
        <p:txBody>
          <a:bodyPr/>
          <a:lstStyle/>
          <a:p>
            <a:r>
              <a:rPr lang="pl-PL" dirty="0"/>
              <a:t>Wybór odpowiedniej metody wizualizacji</a:t>
            </a:r>
          </a:p>
        </p:txBody>
      </p:sp>
      <p:sp>
        <p:nvSpPr>
          <p:cNvPr id="5" name="Symbol zastępczy zawartości 4">
            <a:extLst>
              <a:ext uri="{FF2B5EF4-FFF2-40B4-BE49-F238E27FC236}">
                <a16:creationId xmlns:a16="http://schemas.microsoft.com/office/drawing/2014/main" id="{8776168B-981D-2116-B422-531F834D90C0}"/>
              </a:ext>
            </a:extLst>
          </p:cNvPr>
          <p:cNvSpPr>
            <a:spLocks noGrp="1"/>
          </p:cNvSpPr>
          <p:nvPr>
            <p:ph idx="1"/>
          </p:nvPr>
        </p:nvSpPr>
        <p:spPr/>
        <p:txBody>
          <a:bodyPr>
            <a:normAutofit fontScale="85000" lnSpcReduction="20000"/>
          </a:bodyPr>
          <a:lstStyle/>
          <a:p>
            <a:pPr marL="342900" lvl="0" indent="-342900" algn="just">
              <a:lnSpc>
                <a:spcPct val="150000"/>
              </a:lnSpc>
              <a:spcBef>
                <a:spcPts val="0"/>
              </a:spcBef>
              <a:buFont typeface="Symbol" panose="05050102010706020507" pitchFamily="18" charset="2"/>
              <a:buChar char=""/>
            </a:pPr>
            <a:r>
              <a:rPr lang="pl-PL" sz="2600" dirty="0">
                <a:ea typeface="Calibri" panose="020F0502020204030204" pitchFamily="34" charset="0"/>
                <a:cs typeface="Times New Roman" panose="02020603050405020304" pitchFamily="18" charset="0"/>
              </a:rPr>
              <a:t>Pierwszym krokiem w wyborze odpowiedniej metody jest dokładne zrozumienie danych:</a:t>
            </a:r>
            <a:r>
              <a:rPr lang="pl-PL" sz="2000" dirty="0">
                <a:ea typeface="Calibri" panose="020F0502020204030204" pitchFamily="34" charset="0"/>
                <a:cs typeface="Times New Roman" panose="02020603050405020304" pitchFamily="18" charset="0"/>
              </a:rPr>
              <a:t>
	Jakie są kluczowe przesłania, które chcemy przekazać? 
	Co to jest typ danych? 
	Czy pracujemy z danymi szeregów czasowych, informacjami geograficznymi czy strukturami 	hierarchicznymi?
</a:t>
            </a:r>
            <a:r>
              <a:rPr lang="pl-PL" sz="2600" dirty="0">
                <a:ea typeface="Calibri" panose="020F0502020204030204" pitchFamily="34" charset="0"/>
                <a:cs typeface="Times New Roman" panose="02020603050405020304" pitchFamily="18" charset="0"/>
              </a:rPr>
              <a:t>Zależy:</a:t>
            </a:r>
            <a:r>
              <a:rPr lang="pl-PL" sz="2000" dirty="0">
                <a:ea typeface="Calibri" panose="020F0502020204030204" pitchFamily="34" charset="0"/>
                <a:cs typeface="Times New Roman" panose="02020603050405020304" pitchFamily="18" charset="0"/>
              </a:rPr>
              <a:t>
	Pytania, które planujesz zadać
	Typy danych
	Sposób, w jaki chcesz prezentować i przekazywać informacje innym osobom
	Audiencja</a:t>
            </a:r>
            <a:endParaRPr lang="pl-PL" sz="1000" dirty="0"/>
          </a:p>
        </p:txBody>
      </p:sp>
      <p:sp>
        <p:nvSpPr>
          <p:cNvPr id="6" name="Symbol zastępczy zawartości 4">
            <a:extLst>
              <a:ext uri="{FF2B5EF4-FFF2-40B4-BE49-F238E27FC236}">
                <a16:creationId xmlns:a16="http://schemas.microsoft.com/office/drawing/2014/main" id="{E53D3355-F2BB-2878-77DA-8B1769BD3B42}"/>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p:txBody>
      </p:sp>
    </p:spTree>
    <p:extLst>
      <p:ext uri="{BB962C8B-B14F-4D97-AF65-F5344CB8AC3E}">
        <p14:creationId xmlns:p14="http://schemas.microsoft.com/office/powerpoint/2010/main" val="1083203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0ED2-EE9B-1D79-9639-12C41B56B5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7D72B00-DCBA-4B75-627C-E7649CEA5687}"/>
              </a:ext>
            </a:extLst>
          </p:cNvPr>
          <p:cNvSpPr>
            <a:spLocks noGrp="1"/>
          </p:cNvSpPr>
          <p:nvPr>
            <p:ph type="title"/>
          </p:nvPr>
        </p:nvSpPr>
        <p:spPr/>
        <p:txBody>
          <a:bodyPr/>
          <a:lstStyle/>
          <a:p>
            <a:r>
              <a:rPr lang="pl-PL" dirty="0"/>
              <a:t>Prosty tekst</a:t>
            </a:r>
          </a:p>
        </p:txBody>
      </p:sp>
      <p:sp>
        <p:nvSpPr>
          <p:cNvPr id="5" name="Symbol zastępczy zawartości 4">
            <a:extLst>
              <a:ext uri="{FF2B5EF4-FFF2-40B4-BE49-F238E27FC236}">
                <a16:creationId xmlns:a16="http://schemas.microsoft.com/office/drawing/2014/main" id="{E151D17C-0E63-B342-857A-DD2E04C61332}"/>
              </a:ext>
            </a:extLst>
          </p:cNvPr>
          <p:cNvSpPr>
            <a:spLocks noGrp="1"/>
          </p:cNvSpPr>
          <p:nvPr>
            <p:ph idx="1"/>
          </p:nvPr>
        </p:nvSpPr>
        <p:spPr/>
        <p:txBody>
          <a:bodyPr>
            <a:normAutofit/>
          </a:bodyPr>
          <a:lstStyle/>
          <a:p>
            <a:pPr marL="342900" lvl="0" indent="-342900" algn="just">
              <a:lnSpc>
                <a:spcPct val="150000"/>
              </a:lnSpc>
              <a:spcBef>
                <a:spcPts val="0"/>
              </a:spcBef>
              <a:buFont typeface="Symbol" panose="05050102010706020507" pitchFamily="18" charset="2"/>
              <a:buChar char=""/>
            </a:pPr>
            <a:r>
              <a:rPr lang="pl-PL" sz="1800" kern="100" dirty="0">
                <a:ea typeface="Calibri" panose="020F0502020204030204" pitchFamily="34" charset="0"/>
                <a:cs typeface="Times New Roman" panose="02020603050405020304" pitchFamily="18" charset="0"/>
              </a:rPr>
              <a:t>Użyj, gdy musisz podać informacje o kilku liczbach (wskaźnikach numerycznych)
Liczba + krótki tekst towarzyszący</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6" name="Symbol zastępczy zawartości 4">
            <a:extLst>
              <a:ext uri="{FF2B5EF4-FFF2-40B4-BE49-F238E27FC236}">
                <a16:creationId xmlns:a16="http://schemas.microsoft.com/office/drawing/2014/main" id="{8C7EB58F-2B7A-1B93-3243-E9DBBBF6568A}"/>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p:txBody>
      </p:sp>
      <p:pic>
        <p:nvPicPr>
          <p:cNvPr id="2" name="Picture 1" descr="A blue and grey numbers&#10;&#10;Description automatically generated">
            <a:extLst>
              <a:ext uri="{FF2B5EF4-FFF2-40B4-BE49-F238E27FC236}">
                <a16:creationId xmlns:a16="http://schemas.microsoft.com/office/drawing/2014/main" id="{F3165084-E1CC-CC0F-573E-772D92DCBC40}"/>
              </a:ext>
            </a:extLst>
          </p:cNvPr>
          <p:cNvPicPr>
            <a:picLocks noChangeAspect="1"/>
          </p:cNvPicPr>
          <p:nvPr/>
        </p:nvPicPr>
        <p:blipFill>
          <a:blip r:embed="rId2"/>
          <a:stretch>
            <a:fillRect/>
          </a:stretch>
        </p:blipFill>
        <p:spPr>
          <a:xfrm>
            <a:off x="5921242" y="2759729"/>
            <a:ext cx="4296956" cy="2483129"/>
          </a:xfrm>
          <a:prstGeom prst="rect">
            <a:avLst/>
          </a:prstGeom>
        </p:spPr>
      </p:pic>
    </p:spTree>
    <p:extLst>
      <p:ext uri="{BB962C8B-B14F-4D97-AF65-F5344CB8AC3E}">
        <p14:creationId xmlns:p14="http://schemas.microsoft.com/office/powerpoint/2010/main" val="1123745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Zrozumienie kontekstu sytuacyjnego
Metody przyciągania uwagi
Wybór odpowiedniej metody wizualizacji
Wskazówki dotyczące dobrego projektowania wizualizacji</a:t>
            </a:r>
            <a:endParaRPr lang="hr-HR"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0ED2-EE9B-1D79-9639-12C41B56B5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7D72B00-DCBA-4B75-627C-E7649CEA5687}"/>
              </a:ext>
            </a:extLst>
          </p:cNvPr>
          <p:cNvSpPr>
            <a:spLocks noGrp="1"/>
          </p:cNvSpPr>
          <p:nvPr>
            <p:ph type="title"/>
          </p:nvPr>
        </p:nvSpPr>
        <p:spPr/>
        <p:txBody>
          <a:bodyPr/>
          <a:lstStyle/>
          <a:p>
            <a:r>
              <a:rPr lang="pl-PL" dirty="0"/>
              <a:t>Tabel</a:t>
            </a:r>
          </a:p>
        </p:txBody>
      </p:sp>
      <p:sp>
        <p:nvSpPr>
          <p:cNvPr id="5" name="Symbol zastępczy zawartości 4">
            <a:extLst>
              <a:ext uri="{FF2B5EF4-FFF2-40B4-BE49-F238E27FC236}">
                <a16:creationId xmlns:a16="http://schemas.microsoft.com/office/drawing/2014/main" id="{E151D17C-0E63-B342-857A-DD2E04C61332}"/>
              </a:ext>
            </a:extLst>
          </p:cNvPr>
          <p:cNvSpPr>
            <a:spLocks noGrp="1"/>
          </p:cNvSpPr>
          <p:nvPr>
            <p:ph idx="1"/>
          </p:nvPr>
        </p:nvSpPr>
        <p:spPr/>
        <p:txBody>
          <a:bodyPr>
            <a:normAutofit/>
          </a:bodyPr>
          <a:lstStyle/>
          <a:p>
            <a:pPr marL="342900" lvl="0" indent="-342900" algn="just">
              <a:lnSpc>
                <a:spcPct val="150000"/>
              </a:lnSpc>
              <a:spcBef>
                <a:spcPts val="0"/>
              </a:spcBef>
              <a:buFont typeface="Symbol" panose="05050102010706020507" pitchFamily="18" charset="2"/>
              <a:buChar char=""/>
            </a:pPr>
            <a:r>
              <a:rPr lang="pl-PL" sz="1800" kern="100" dirty="0">
                <a:ea typeface="Calibri" panose="020F0502020204030204" pitchFamily="34" charset="0"/>
                <a:cs typeface="Times New Roman" panose="02020603050405020304" pitchFamily="18" charset="0"/>
              </a:rPr>
              <a:t>Użyj, jeśli chcemy zobaczyć poszczególne wartości (np. na przestrzeni lat)
Dobry do porównywania poszczególnych wartości
Użyj, jeśli zależy nam na wyświetleniu bardzo precyzyjnych danych (ze wszystkimi miejscami po przecinku)
Aby wyświetlić dane z różnymi jednostkami miary
Nie nadają się do wyświetlania czegoś, co publiczność natychmiast zauważy, ale są przydatne, jeśli chcesz wyświetlić dane dokładnie tak, jak są
Dobrze znane, są zrozumiałe dla tych, którzy je czytają</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6" name="Symbol zastępczy zawartości 4">
            <a:extLst>
              <a:ext uri="{FF2B5EF4-FFF2-40B4-BE49-F238E27FC236}">
                <a16:creationId xmlns:a16="http://schemas.microsoft.com/office/drawing/2014/main" id="{8C7EB58F-2B7A-1B93-3243-E9DBBBF6568A}"/>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p:txBody>
      </p:sp>
    </p:spTree>
    <p:extLst>
      <p:ext uri="{BB962C8B-B14F-4D97-AF65-F5344CB8AC3E}">
        <p14:creationId xmlns:p14="http://schemas.microsoft.com/office/powerpoint/2010/main" val="3961704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0ED2-EE9B-1D79-9639-12C41B56B5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7D72B00-DCBA-4B75-627C-E7649CEA5687}"/>
              </a:ext>
            </a:extLst>
          </p:cNvPr>
          <p:cNvSpPr>
            <a:spLocks noGrp="1"/>
          </p:cNvSpPr>
          <p:nvPr>
            <p:ph type="title"/>
          </p:nvPr>
        </p:nvSpPr>
        <p:spPr/>
        <p:txBody>
          <a:bodyPr/>
          <a:lstStyle/>
          <a:p>
            <a:r>
              <a:rPr lang="pl-PL" dirty="0"/>
              <a:t>Formatowanie tabel</a:t>
            </a:r>
          </a:p>
        </p:txBody>
      </p:sp>
      <p:sp>
        <p:nvSpPr>
          <p:cNvPr id="6" name="Symbol zastępczy zawartości 4">
            <a:extLst>
              <a:ext uri="{FF2B5EF4-FFF2-40B4-BE49-F238E27FC236}">
                <a16:creationId xmlns:a16="http://schemas.microsoft.com/office/drawing/2014/main" id="{8C7EB58F-2B7A-1B93-3243-E9DBBBF6568A}"/>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p:txBody>
      </p:sp>
      <p:sp>
        <p:nvSpPr>
          <p:cNvPr id="9" name="Symbol zastępczy zawartości 4">
            <a:extLst>
              <a:ext uri="{FF2B5EF4-FFF2-40B4-BE49-F238E27FC236}">
                <a16:creationId xmlns:a16="http://schemas.microsoft.com/office/drawing/2014/main" id="{8905655F-95E9-3969-5FCC-C90632ACB919}"/>
              </a:ext>
            </a:extLst>
          </p:cNvPr>
          <p:cNvSpPr>
            <a:spLocks noGrp="1"/>
          </p:cNvSpPr>
          <p:nvPr>
            <p:ph idx="1"/>
          </p:nvPr>
        </p:nvSpPr>
        <p:spPr>
          <a:xfrm>
            <a:off x="838200" y="1825625"/>
            <a:ext cx="10515600" cy="4351338"/>
          </a:xfrm>
        </p:spPr>
        <p:txBody>
          <a:bodyPr>
            <a:normAutofit/>
          </a:bodyPr>
          <a:lstStyle/>
          <a:p>
            <a:pPr marL="342900" lvl="0" indent="-342900" algn="just">
              <a:lnSpc>
                <a:spcPct val="150000"/>
              </a:lnSpc>
              <a:buFont typeface="Symbol" panose="05050102010706020507" pitchFamily="18" charset="2"/>
              <a:buChar char=""/>
            </a:pPr>
            <a:r>
              <a:rPr lang="pl-PL" sz="1800" kern="100" dirty="0">
                <a:ea typeface="Calibri" panose="020F0502020204030204" pitchFamily="34" charset="0"/>
                <a:cs typeface="Times New Roman" panose="02020603050405020304" pitchFamily="18" charset="0"/>
              </a:rPr>
              <a:t>Usuń wszystkie obramowania wokół tabeli
Rozjaśnij linie siatki tak bardzo, jak to możliwe lub całkowicie je usuń
Wyraźnie oddziel nagłówek od treści tabeli
Wyrównaj tekst w tabeli i nagłówku do lewej, a liczby do prawej
Stosowanie odpowiedniego poziomu szczegółowości danych (np. stosowanie liczb z dokładnością do jednego miejsca po przecinku, jeśli jest to wystarczające do zrozumienia danych)</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5384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0ED2-EE9B-1D79-9639-12C41B56B5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7D72B00-DCBA-4B75-627C-E7649CEA5687}"/>
              </a:ext>
            </a:extLst>
          </p:cNvPr>
          <p:cNvSpPr>
            <a:spLocks noGrp="1"/>
          </p:cNvSpPr>
          <p:nvPr>
            <p:ph type="title"/>
          </p:nvPr>
        </p:nvSpPr>
        <p:spPr/>
        <p:txBody>
          <a:bodyPr/>
          <a:lstStyle/>
          <a:p>
            <a:r>
              <a:rPr lang="pl-PL" dirty="0"/>
              <a:t>Wykres słupkowy</a:t>
            </a:r>
          </a:p>
        </p:txBody>
      </p:sp>
      <p:sp>
        <p:nvSpPr>
          <p:cNvPr id="6" name="Symbol zastępczy zawartości 4">
            <a:extLst>
              <a:ext uri="{FF2B5EF4-FFF2-40B4-BE49-F238E27FC236}">
                <a16:creationId xmlns:a16="http://schemas.microsoft.com/office/drawing/2014/main" id="{8C7EB58F-2B7A-1B93-3243-E9DBBBF6568A}"/>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p:txBody>
      </p:sp>
      <p:sp>
        <p:nvSpPr>
          <p:cNvPr id="9" name="Symbol zastępczy zawartości 4">
            <a:extLst>
              <a:ext uri="{FF2B5EF4-FFF2-40B4-BE49-F238E27FC236}">
                <a16:creationId xmlns:a16="http://schemas.microsoft.com/office/drawing/2014/main" id="{8905655F-95E9-3969-5FCC-C90632ACB919}"/>
              </a:ext>
            </a:extLst>
          </p:cNvPr>
          <p:cNvSpPr>
            <a:spLocks noGrp="1"/>
          </p:cNvSpPr>
          <p:nvPr>
            <p:ph idx="1"/>
          </p:nvPr>
        </p:nvSpPr>
        <p:spPr>
          <a:xfrm>
            <a:off x="838200" y="1825625"/>
            <a:ext cx="7436224" cy="4351338"/>
          </a:xfrm>
        </p:spPr>
        <p:txBody>
          <a:bodyPr>
            <a:normAutofit/>
          </a:bodyPr>
          <a:lstStyle/>
          <a:p>
            <a:pPr marL="342900" lvl="0" indent="-342900" algn="just">
              <a:lnSpc>
                <a:spcPct val="150000"/>
              </a:lnSpc>
              <a:buFont typeface="Symbol" panose="05050102010706020507" pitchFamily="18" charset="2"/>
              <a:buChar char=""/>
            </a:pPr>
            <a:r>
              <a:rPr lang="pl-PL" sz="1800" dirty="0">
                <a:ea typeface="Calibri" panose="020F0502020204030204" pitchFamily="34" charset="0"/>
                <a:cs typeface="Times New Roman" panose="02020603050405020304" pitchFamily="18" charset="0"/>
              </a:rPr>
              <a:t>Doskonale nadaje się do wyświetlania wartości liczbowych według grup lub kategorii 
Może być zorientowany pionowo lub poziomo
Najskuteczniejszy sposób na pokazanie miar związanych </a:t>
            </a:r>
            <a:br>
              <a:rPr lang="pl-PL" sz="1800" dirty="0">
                <a:ea typeface="Calibri" panose="020F0502020204030204" pitchFamily="34" charset="0"/>
                <a:cs typeface="Times New Roman" panose="02020603050405020304" pitchFamily="18" charset="0"/>
              </a:rPr>
            </a:br>
            <a:r>
              <a:rPr lang="pl-PL" sz="1800" dirty="0">
                <a:ea typeface="Calibri" panose="020F0502020204030204" pitchFamily="34" charset="0"/>
                <a:cs typeface="Times New Roman" panose="02020603050405020304" pitchFamily="18" charset="0"/>
              </a:rPr>
              <a:t>z pozycjami dyskretnymi w skali nominalnej lub porządkowej
Musi zaczynać się od zera</a:t>
            </a:r>
            <a:endParaRPr lang="hr-HR"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2" name="Picture 1" descr="A graph of sales&#10;&#10;Description automatically generated">
            <a:extLst>
              <a:ext uri="{FF2B5EF4-FFF2-40B4-BE49-F238E27FC236}">
                <a16:creationId xmlns:a16="http://schemas.microsoft.com/office/drawing/2014/main" id="{8E7E6882-F3A2-BE3E-0833-1498202DC72D}"/>
              </a:ext>
            </a:extLst>
          </p:cNvPr>
          <p:cNvPicPr>
            <a:picLocks noChangeAspect="1"/>
          </p:cNvPicPr>
          <p:nvPr/>
        </p:nvPicPr>
        <p:blipFill>
          <a:blip r:embed="rId2"/>
          <a:stretch>
            <a:fillRect/>
          </a:stretch>
        </p:blipFill>
        <p:spPr>
          <a:xfrm>
            <a:off x="8478204" y="2102224"/>
            <a:ext cx="3644485" cy="3398573"/>
          </a:xfrm>
          <a:prstGeom prst="rect">
            <a:avLst/>
          </a:prstGeom>
        </p:spPr>
      </p:pic>
      <p:sp>
        <p:nvSpPr>
          <p:cNvPr id="3" name="pole tekstowe 2">
            <a:extLst>
              <a:ext uri="{FF2B5EF4-FFF2-40B4-BE49-F238E27FC236}">
                <a16:creationId xmlns:a16="http://schemas.microsoft.com/office/drawing/2014/main" id="{988D5EC3-3292-1964-5168-6ED325DE8CD1}"/>
              </a:ext>
            </a:extLst>
          </p:cNvPr>
          <p:cNvSpPr txBox="1"/>
          <p:nvPr/>
        </p:nvSpPr>
        <p:spPr>
          <a:xfrm>
            <a:off x="7673788" y="3167139"/>
            <a:ext cx="1201272" cy="261610"/>
          </a:xfrm>
          <a:prstGeom prst="rect">
            <a:avLst/>
          </a:prstGeom>
          <a:solidFill>
            <a:srgbClr val="FFFFFF"/>
          </a:solidFill>
        </p:spPr>
        <p:txBody>
          <a:bodyPr wrap="square" rtlCol="0">
            <a:spAutoFit/>
          </a:bodyPr>
          <a:lstStyle/>
          <a:p>
            <a:pPr algn="r"/>
            <a:r>
              <a:rPr lang="pl-PL" sz="1050" dirty="0">
                <a:solidFill>
                  <a:schemeClr val="bg1">
                    <a:lumMod val="50000"/>
                  </a:schemeClr>
                </a:solidFill>
              </a:rPr>
              <a:t>Wschodni</a:t>
            </a:r>
          </a:p>
        </p:txBody>
      </p:sp>
      <p:sp>
        <p:nvSpPr>
          <p:cNvPr id="5" name="pole tekstowe 4">
            <a:extLst>
              <a:ext uri="{FF2B5EF4-FFF2-40B4-BE49-F238E27FC236}">
                <a16:creationId xmlns:a16="http://schemas.microsoft.com/office/drawing/2014/main" id="{D3C3B0B5-DA74-EF3B-AF25-099FB96638DA}"/>
              </a:ext>
            </a:extLst>
          </p:cNvPr>
          <p:cNvSpPr txBox="1"/>
          <p:nvPr/>
        </p:nvSpPr>
        <p:spPr>
          <a:xfrm>
            <a:off x="7673788" y="2444222"/>
            <a:ext cx="1201272" cy="261610"/>
          </a:xfrm>
          <a:prstGeom prst="rect">
            <a:avLst/>
          </a:prstGeom>
          <a:solidFill>
            <a:srgbClr val="FFFFFF"/>
          </a:solidFill>
        </p:spPr>
        <p:txBody>
          <a:bodyPr wrap="square" rtlCol="0">
            <a:spAutoFit/>
          </a:bodyPr>
          <a:lstStyle/>
          <a:p>
            <a:pPr algn="r"/>
            <a:r>
              <a:rPr lang="pl-PL" sz="1050" dirty="0">
                <a:solidFill>
                  <a:schemeClr val="bg1">
                    <a:lumMod val="50000"/>
                  </a:schemeClr>
                </a:solidFill>
              </a:rPr>
              <a:t>Zachodni</a:t>
            </a:r>
          </a:p>
        </p:txBody>
      </p:sp>
      <p:sp>
        <p:nvSpPr>
          <p:cNvPr id="7" name="pole tekstowe 6">
            <a:extLst>
              <a:ext uri="{FF2B5EF4-FFF2-40B4-BE49-F238E27FC236}">
                <a16:creationId xmlns:a16="http://schemas.microsoft.com/office/drawing/2014/main" id="{1F349DF9-EB7B-8293-7112-8D572E061190}"/>
              </a:ext>
            </a:extLst>
          </p:cNvPr>
          <p:cNvSpPr txBox="1"/>
          <p:nvPr/>
        </p:nvSpPr>
        <p:spPr>
          <a:xfrm>
            <a:off x="7681627" y="3829470"/>
            <a:ext cx="1201272" cy="261610"/>
          </a:xfrm>
          <a:prstGeom prst="rect">
            <a:avLst/>
          </a:prstGeom>
          <a:solidFill>
            <a:srgbClr val="FFFFFF"/>
          </a:solidFill>
        </p:spPr>
        <p:txBody>
          <a:bodyPr wrap="square" rtlCol="0">
            <a:spAutoFit/>
          </a:bodyPr>
          <a:lstStyle/>
          <a:p>
            <a:pPr algn="r"/>
            <a:r>
              <a:rPr lang="pl-PL" sz="1050" dirty="0">
                <a:solidFill>
                  <a:schemeClr val="bg1">
                    <a:lumMod val="50000"/>
                  </a:schemeClr>
                </a:solidFill>
              </a:rPr>
              <a:t>Centralny</a:t>
            </a:r>
          </a:p>
        </p:txBody>
      </p:sp>
      <p:sp>
        <p:nvSpPr>
          <p:cNvPr id="8" name="pole tekstowe 7">
            <a:extLst>
              <a:ext uri="{FF2B5EF4-FFF2-40B4-BE49-F238E27FC236}">
                <a16:creationId xmlns:a16="http://schemas.microsoft.com/office/drawing/2014/main" id="{2FF85B96-B071-76D2-B46C-20347BCC32DE}"/>
              </a:ext>
            </a:extLst>
          </p:cNvPr>
          <p:cNvSpPr txBox="1"/>
          <p:nvPr/>
        </p:nvSpPr>
        <p:spPr>
          <a:xfrm>
            <a:off x="7681627" y="4541246"/>
            <a:ext cx="1201272" cy="261610"/>
          </a:xfrm>
          <a:prstGeom prst="rect">
            <a:avLst/>
          </a:prstGeom>
          <a:solidFill>
            <a:srgbClr val="FFFFFF"/>
          </a:solidFill>
        </p:spPr>
        <p:txBody>
          <a:bodyPr wrap="square" rtlCol="0">
            <a:spAutoFit/>
          </a:bodyPr>
          <a:lstStyle/>
          <a:p>
            <a:pPr algn="r"/>
            <a:r>
              <a:rPr lang="pl-PL" sz="1050" dirty="0">
                <a:solidFill>
                  <a:schemeClr val="bg1">
                    <a:lumMod val="50000"/>
                  </a:schemeClr>
                </a:solidFill>
              </a:rPr>
              <a:t>Południowy</a:t>
            </a:r>
          </a:p>
        </p:txBody>
      </p:sp>
      <p:sp>
        <p:nvSpPr>
          <p:cNvPr id="10" name="pole tekstowe 9">
            <a:extLst>
              <a:ext uri="{FF2B5EF4-FFF2-40B4-BE49-F238E27FC236}">
                <a16:creationId xmlns:a16="http://schemas.microsoft.com/office/drawing/2014/main" id="{AB4279CA-B186-2BF0-854B-0060AB2A37FF}"/>
              </a:ext>
            </a:extLst>
          </p:cNvPr>
          <p:cNvSpPr txBox="1"/>
          <p:nvPr/>
        </p:nvSpPr>
        <p:spPr>
          <a:xfrm>
            <a:off x="9699810" y="5247900"/>
            <a:ext cx="1201272" cy="261610"/>
          </a:xfrm>
          <a:prstGeom prst="rect">
            <a:avLst/>
          </a:prstGeom>
          <a:solidFill>
            <a:srgbClr val="FFFFFF"/>
          </a:solidFill>
        </p:spPr>
        <p:txBody>
          <a:bodyPr wrap="square" rtlCol="0">
            <a:spAutoFit/>
          </a:bodyPr>
          <a:lstStyle/>
          <a:p>
            <a:pPr algn="r"/>
            <a:r>
              <a:rPr lang="pl-PL" sz="1050" b="1" dirty="0">
                <a:solidFill>
                  <a:schemeClr val="bg1">
                    <a:lumMod val="50000"/>
                  </a:schemeClr>
                </a:solidFill>
              </a:rPr>
              <a:t>Sprzedaż</a:t>
            </a:r>
          </a:p>
        </p:txBody>
      </p:sp>
    </p:spTree>
    <p:extLst>
      <p:ext uri="{BB962C8B-B14F-4D97-AF65-F5344CB8AC3E}">
        <p14:creationId xmlns:p14="http://schemas.microsoft.com/office/powerpoint/2010/main" val="2470885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0ED2-EE9B-1D79-9639-12C41B56B5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7D72B00-DCBA-4B75-627C-E7649CEA5687}"/>
              </a:ext>
            </a:extLst>
          </p:cNvPr>
          <p:cNvSpPr>
            <a:spLocks noGrp="1"/>
          </p:cNvSpPr>
          <p:nvPr>
            <p:ph type="title"/>
          </p:nvPr>
        </p:nvSpPr>
        <p:spPr/>
        <p:txBody>
          <a:bodyPr/>
          <a:lstStyle/>
          <a:p>
            <a:r>
              <a:rPr lang="pl-PL" dirty="0"/>
              <a:t>Wykres liniowy</a:t>
            </a:r>
          </a:p>
        </p:txBody>
      </p:sp>
      <p:sp>
        <p:nvSpPr>
          <p:cNvPr id="6" name="Symbol zastępczy zawartości 4">
            <a:extLst>
              <a:ext uri="{FF2B5EF4-FFF2-40B4-BE49-F238E27FC236}">
                <a16:creationId xmlns:a16="http://schemas.microsoft.com/office/drawing/2014/main" id="{8C7EB58F-2B7A-1B93-3243-E9DBBBF6568A}"/>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p:txBody>
      </p:sp>
      <p:sp>
        <p:nvSpPr>
          <p:cNvPr id="9" name="Symbol zastępczy zawartości 4">
            <a:extLst>
              <a:ext uri="{FF2B5EF4-FFF2-40B4-BE49-F238E27FC236}">
                <a16:creationId xmlns:a16="http://schemas.microsoft.com/office/drawing/2014/main" id="{8905655F-95E9-3969-5FCC-C90632ACB919}"/>
              </a:ext>
            </a:extLst>
          </p:cNvPr>
          <p:cNvSpPr>
            <a:spLocks noGrp="1"/>
          </p:cNvSpPr>
          <p:nvPr>
            <p:ph idx="1"/>
          </p:nvPr>
        </p:nvSpPr>
        <p:spPr>
          <a:xfrm>
            <a:off x="838200" y="1825625"/>
            <a:ext cx="5948082" cy="4351338"/>
          </a:xfrm>
        </p:spPr>
        <p:txBody>
          <a:bodyPr>
            <a:normAutofit/>
          </a:bodyPr>
          <a:lstStyle/>
          <a:p>
            <a:pPr marL="342900" lvl="0" indent="-342900" algn="just">
              <a:lnSpc>
                <a:spcPct val="150000"/>
              </a:lnSpc>
              <a:buFont typeface="Symbol" panose="05050102010706020507" pitchFamily="18" charset="2"/>
              <a:buChar char=""/>
            </a:pPr>
            <a:r>
              <a:rPr lang="pl-PL" sz="1800" dirty="0">
                <a:ea typeface="Calibri" panose="020F0502020204030204" pitchFamily="34" charset="0"/>
                <a:cs typeface="Times New Roman" panose="02020603050405020304" pitchFamily="18" charset="0"/>
              </a:rPr>
              <a:t>Służy do pokazania zmiany pewnej wartości ilościowej, umieszczonej na osi y, w czasie, która jest umieszczona na poziomej osi x
</a:t>
            </a:r>
            <a:r>
              <a:rPr lang="pl-PL" sz="1800" dirty="0" err="1">
                <a:ea typeface="Calibri" panose="020F0502020204030204" pitchFamily="34" charset="0"/>
                <a:cs typeface="Times New Roman" panose="02020603050405020304" pitchFamily="18" charset="0"/>
              </a:rPr>
              <a:t>Wwykres</a:t>
            </a:r>
            <a:r>
              <a:rPr lang="pl-PL" sz="1800" dirty="0">
                <a:ea typeface="Calibri" panose="020F0502020204030204" pitchFamily="34" charset="0"/>
                <a:cs typeface="Times New Roman" panose="02020603050405020304" pitchFamily="18" charset="0"/>
              </a:rPr>
              <a:t> liniowy nie powinien zawierać więcej niż pięć linii</a:t>
            </a:r>
            <a:endParaRPr lang="hr-HR"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3" name="Picture 2" descr="A graph of a graph with numbers and lines&#10;&#10;Description automatically generated with medium confidence">
            <a:extLst>
              <a:ext uri="{FF2B5EF4-FFF2-40B4-BE49-F238E27FC236}">
                <a16:creationId xmlns:a16="http://schemas.microsoft.com/office/drawing/2014/main" id="{EBADCC1D-EB47-3E87-ACE8-609325489A49}"/>
              </a:ext>
            </a:extLst>
          </p:cNvPr>
          <p:cNvPicPr>
            <a:picLocks noChangeAspect="1"/>
          </p:cNvPicPr>
          <p:nvPr/>
        </p:nvPicPr>
        <p:blipFill>
          <a:blip r:embed="rId2"/>
          <a:stretch>
            <a:fillRect/>
          </a:stretch>
        </p:blipFill>
        <p:spPr>
          <a:xfrm>
            <a:off x="7194276" y="2512932"/>
            <a:ext cx="4062610" cy="3396110"/>
          </a:xfrm>
          <a:prstGeom prst="rect">
            <a:avLst/>
          </a:prstGeom>
        </p:spPr>
      </p:pic>
      <p:sp>
        <p:nvSpPr>
          <p:cNvPr id="2" name="pole tekstowe 1">
            <a:extLst>
              <a:ext uri="{FF2B5EF4-FFF2-40B4-BE49-F238E27FC236}">
                <a16:creationId xmlns:a16="http://schemas.microsoft.com/office/drawing/2014/main" id="{0A7FF5B0-9D4E-4314-1FF6-CA17D53AFEE2}"/>
              </a:ext>
            </a:extLst>
          </p:cNvPr>
          <p:cNvSpPr txBox="1"/>
          <p:nvPr/>
        </p:nvSpPr>
        <p:spPr>
          <a:xfrm>
            <a:off x="7411851" y="5647432"/>
            <a:ext cx="892554" cy="261610"/>
          </a:xfrm>
          <a:prstGeom prst="rect">
            <a:avLst/>
          </a:prstGeom>
          <a:solidFill>
            <a:srgbClr val="FFFFFF"/>
          </a:solidFill>
        </p:spPr>
        <p:txBody>
          <a:bodyPr wrap="square" rtlCol="0">
            <a:spAutoFit/>
          </a:bodyPr>
          <a:lstStyle/>
          <a:p>
            <a:r>
              <a:rPr lang="pl-PL" sz="1050" dirty="0">
                <a:solidFill>
                  <a:schemeClr val="bg1">
                    <a:lumMod val="50000"/>
                  </a:schemeClr>
                </a:solidFill>
              </a:rPr>
              <a:t>Konsumenci</a:t>
            </a:r>
          </a:p>
        </p:txBody>
      </p:sp>
      <p:sp>
        <p:nvSpPr>
          <p:cNvPr id="5" name="pole tekstowe 4">
            <a:extLst>
              <a:ext uri="{FF2B5EF4-FFF2-40B4-BE49-F238E27FC236}">
                <a16:creationId xmlns:a16="http://schemas.microsoft.com/office/drawing/2014/main" id="{FE785BDF-9B35-F0C5-30F7-C56D1A0B6F67}"/>
              </a:ext>
            </a:extLst>
          </p:cNvPr>
          <p:cNvSpPr txBox="1"/>
          <p:nvPr/>
        </p:nvSpPr>
        <p:spPr>
          <a:xfrm rot="16200000">
            <a:off x="6776245" y="4060817"/>
            <a:ext cx="1201272" cy="261610"/>
          </a:xfrm>
          <a:prstGeom prst="rect">
            <a:avLst/>
          </a:prstGeom>
          <a:solidFill>
            <a:srgbClr val="FFFFFF"/>
          </a:solidFill>
        </p:spPr>
        <p:txBody>
          <a:bodyPr wrap="square" rtlCol="0">
            <a:spAutoFit/>
          </a:bodyPr>
          <a:lstStyle/>
          <a:p>
            <a:pPr algn="r"/>
            <a:r>
              <a:rPr lang="pl-PL" sz="1050" b="1" dirty="0">
                <a:solidFill>
                  <a:schemeClr val="bg1">
                    <a:lumMod val="50000"/>
                  </a:schemeClr>
                </a:solidFill>
              </a:rPr>
              <a:t>Sprzedaż</a:t>
            </a:r>
          </a:p>
        </p:txBody>
      </p:sp>
      <p:sp>
        <p:nvSpPr>
          <p:cNvPr id="7" name="pole tekstowe 6">
            <a:extLst>
              <a:ext uri="{FF2B5EF4-FFF2-40B4-BE49-F238E27FC236}">
                <a16:creationId xmlns:a16="http://schemas.microsoft.com/office/drawing/2014/main" id="{86855AC8-0F2D-D9C6-CB82-E5A8487EE03C}"/>
              </a:ext>
            </a:extLst>
          </p:cNvPr>
          <p:cNvSpPr txBox="1"/>
          <p:nvPr/>
        </p:nvSpPr>
        <p:spPr>
          <a:xfrm>
            <a:off x="6656856" y="5473575"/>
            <a:ext cx="1201272" cy="261610"/>
          </a:xfrm>
          <a:prstGeom prst="rect">
            <a:avLst/>
          </a:prstGeom>
          <a:solidFill>
            <a:srgbClr val="FFFFFF"/>
          </a:solidFill>
        </p:spPr>
        <p:txBody>
          <a:bodyPr wrap="square" rtlCol="0">
            <a:spAutoFit/>
          </a:bodyPr>
          <a:lstStyle/>
          <a:p>
            <a:pPr algn="r"/>
            <a:r>
              <a:rPr lang="pl-PL" sz="1050" b="1" dirty="0">
                <a:solidFill>
                  <a:schemeClr val="bg1">
                    <a:lumMod val="50000"/>
                  </a:schemeClr>
                </a:solidFill>
              </a:rPr>
              <a:t>Segment rynku</a:t>
            </a:r>
          </a:p>
        </p:txBody>
      </p:sp>
      <p:sp>
        <p:nvSpPr>
          <p:cNvPr id="8" name="pole tekstowe 7">
            <a:extLst>
              <a:ext uri="{FF2B5EF4-FFF2-40B4-BE49-F238E27FC236}">
                <a16:creationId xmlns:a16="http://schemas.microsoft.com/office/drawing/2014/main" id="{DFC29665-7130-353C-0F41-A74A367991CF}"/>
              </a:ext>
            </a:extLst>
          </p:cNvPr>
          <p:cNvSpPr txBox="1"/>
          <p:nvPr/>
        </p:nvSpPr>
        <p:spPr>
          <a:xfrm>
            <a:off x="8590246" y="5658337"/>
            <a:ext cx="1058008" cy="253916"/>
          </a:xfrm>
          <a:prstGeom prst="rect">
            <a:avLst/>
          </a:prstGeom>
          <a:solidFill>
            <a:srgbClr val="FFFFFF"/>
          </a:solidFill>
        </p:spPr>
        <p:txBody>
          <a:bodyPr wrap="square" rtlCol="0">
            <a:spAutoFit/>
          </a:bodyPr>
          <a:lstStyle/>
          <a:p>
            <a:r>
              <a:rPr lang="pl-PL" sz="1050" dirty="0">
                <a:solidFill>
                  <a:schemeClr val="bg1">
                    <a:lumMod val="50000"/>
                  </a:schemeClr>
                </a:solidFill>
              </a:rPr>
              <a:t>Firmy</a:t>
            </a:r>
          </a:p>
        </p:txBody>
      </p:sp>
      <p:sp>
        <p:nvSpPr>
          <p:cNvPr id="10" name="pole tekstowe 9">
            <a:extLst>
              <a:ext uri="{FF2B5EF4-FFF2-40B4-BE49-F238E27FC236}">
                <a16:creationId xmlns:a16="http://schemas.microsoft.com/office/drawing/2014/main" id="{1563D883-BA0E-B4B1-3006-FF987E1B1307}"/>
              </a:ext>
            </a:extLst>
          </p:cNvPr>
          <p:cNvSpPr txBox="1"/>
          <p:nvPr/>
        </p:nvSpPr>
        <p:spPr>
          <a:xfrm>
            <a:off x="9797297" y="5628130"/>
            <a:ext cx="1201272" cy="261610"/>
          </a:xfrm>
          <a:prstGeom prst="rect">
            <a:avLst/>
          </a:prstGeom>
          <a:solidFill>
            <a:srgbClr val="FFFFFF"/>
          </a:solidFill>
        </p:spPr>
        <p:txBody>
          <a:bodyPr wrap="square" rtlCol="0">
            <a:spAutoFit/>
          </a:bodyPr>
          <a:lstStyle/>
          <a:p>
            <a:r>
              <a:rPr lang="pl-PL" sz="1050" dirty="0">
                <a:solidFill>
                  <a:schemeClr val="bg1">
                    <a:lumMod val="50000"/>
                  </a:schemeClr>
                </a:solidFill>
              </a:rPr>
              <a:t>Home </a:t>
            </a:r>
            <a:r>
              <a:rPr lang="pl-PL" sz="1050" dirty="0" err="1">
                <a:solidFill>
                  <a:schemeClr val="bg1">
                    <a:lumMod val="50000"/>
                  </a:schemeClr>
                </a:solidFill>
              </a:rPr>
              <a:t>office</a:t>
            </a:r>
            <a:endParaRPr lang="pl-PL" sz="1050" dirty="0">
              <a:solidFill>
                <a:schemeClr val="bg1">
                  <a:lumMod val="50000"/>
                </a:schemeClr>
              </a:solidFill>
            </a:endParaRPr>
          </a:p>
        </p:txBody>
      </p:sp>
    </p:spTree>
    <p:extLst>
      <p:ext uri="{BB962C8B-B14F-4D97-AF65-F5344CB8AC3E}">
        <p14:creationId xmlns:p14="http://schemas.microsoft.com/office/powerpoint/2010/main" val="2580647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0ED2-EE9B-1D79-9639-12C41B56B5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7D72B00-DCBA-4B75-627C-E7649CEA5687}"/>
              </a:ext>
            </a:extLst>
          </p:cNvPr>
          <p:cNvSpPr>
            <a:spLocks noGrp="1"/>
          </p:cNvSpPr>
          <p:nvPr>
            <p:ph type="title"/>
          </p:nvPr>
        </p:nvSpPr>
        <p:spPr/>
        <p:txBody>
          <a:bodyPr/>
          <a:lstStyle/>
          <a:p>
            <a:r>
              <a:rPr lang="pl-PL" dirty="0"/>
              <a:t>Wykres rozrzutu</a:t>
            </a:r>
          </a:p>
        </p:txBody>
      </p:sp>
      <p:sp>
        <p:nvSpPr>
          <p:cNvPr id="6" name="Symbol zastępczy zawartości 4">
            <a:extLst>
              <a:ext uri="{FF2B5EF4-FFF2-40B4-BE49-F238E27FC236}">
                <a16:creationId xmlns:a16="http://schemas.microsoft.com/office/drawing/2014/main" id="{8C7EB58F-2B7A-1B93-3243-E9DBBBF6568A}"/>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p:txBody>
      </p:sp>
      <p:sp>
        <p:nvSpPr>
          <p:cNvPr id="9" name="Symbol zastępczy zawartości 4">
            <a:extLst>
              <a:ext uri="{FF2B5EF4-FFF2-40B4-BE49-F238E27FC236}">
                <a16:creationId xmlns:a16="http://schemas.microsoft.com/office/drawing/2014/main" id="{8905655F-95E9-3969-5FCC-C90632ACB919}"/>
              </a:ext>
            </a:extLst>
          </p:cNvPr>
          <p:cNvSpPr>
            <a:spLocks noGrp="1"/>
          </p:cNvSpPr>
          <p:nvPr>
            <p:ph idx="1"/>
          </p:nvPr>
        </p:nvSpPr>
        <p:spPr>
          <a:xfrm>
            <a:off x="838200" y="1825625"/>
            <a:ext cx="6306671" cy="4351338"/>
          </a:xfrm>
        </p:spPr>
        <p:txBody>
          <a:bodyPr>
            <a:normAutofit/>
          </a:bodyPr>
          <a:lstStyle/>
          <a:p>
            <a:pPr marL="342900" lvl="0" indent="-342900" algn="just">
              <a:lnSpc>
                <a:spcPct val="150000"/>
              </a:lnSpc>
              <a:buFont typeface="Symbol" panose="05050102010706020507" pitchFamily="18" charset="2"/>
              <a:buChar char=""/>
            </a:pPr>
            <a:r>
              <a:rPr lang="pl-PL" sz="1800" dirty="0">
                <a:ea typeface="Calibri" panose="020F0502020204030204" pitchFamily="34" charset="0"/>
                <a:cs typeface="Times New Roman" panose="02020603050405020304" pitchFamily="18" charset="0"/>
              </a:rPr>
              <a:t>Czy istnieje jakiś związek między dwiema zmiennymi ilościowymi?
Wzorce widoczne na wykresie rozrzutu można wykorzystać do interpretacji typu korelacji
</a:t>
            </a:r>
            <a:r>
              <a:rPr lang="pl-PL" sz="1800" b="1" dirty="0">
                <a:solidFill>
                  <a:srgbClr val="1065AB"/>
                </a:solidFill>
                <a:ea typeface="Calibri" panose="020F0502020204030204" pitchFamily="34" charset="0"/>
                <a:cs typeface="Times New Roman" panose="02020603050405020304" pitchFamily="18" charset="0"/>
              </a:rPr>
              <a:t>Dodatnie (wartości rosną razem)
Ujemna (jedna wartość maleje wraz ze wzrostem drugiej)
Zero (brak korelacji)</a:t>
            </a:r>
            <a:endParaRPr lang="hr-HR" sz="16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2" name="Picture 1" descr="A graph with blue dots&#10;&#10;Description automatically generated">
            <a:extLst>
              <a:ext uri="{FF2B5EF4-FFF2-40B4-BE49-F238E27FC236}">
                <a16:creationId xmlns:a16="http://schemas.microsoft.com/office/drawing/2014/main" id="{BD90C4D2-2248-E49B-BB86-B69DCF95D420}"/>
              </a:ext>
            </a:extLst>
          </p:cNvPr>
          <p:cNvPicPr>
            <a:picLocks noChangeAspect="1"/>
          </p:cNvPicPr>
          <p:nvPr/>
        </p:nvPicPr>
        <p:blipFill>
          <a:blip r:embed="rId2"/>
          <a:stretch>
            <a:fillRect/>
          </a:stretch>
        </p:blipFill>
        <p:spPr>
          <a:xfrm>
            <a:off x="7507006" y="2806404"/>
            <a:ext cx="4054940" cy="3447816"/>
          </a:xfrm>
          <a:prstGeom prst="rect">
            <a:avLst/>
          </a:prstGeom>
        </p:spPr>
      </p:pic>
      <p:sp>
        <p:nvSpPr>
          <p:cNvPr id="3" name="pole tekstowe 2">
            <a:extLst>
              <a:ext uri="{FF2B5EF4-FFF2-40B4-BE49-F238E27FC236}">
                <a16:creationId xmlns:a16="http://schemas.microsoft.com/office/drawing/2014/main" id="{D54B94AF-5A5D-40B1-06D4-8CA692523D70}"/>
              </a:ext>
            </a:extLst>
          </p:cNvPr>
          <p:cNvSpPr txBox="1"/>
          <p:nvPr/>
        </p:nvSpPr>
        <p:spPr>
          <a:xfrm rot="16200000">
            <a:off x="7037175" y="4471125"/>
            <a:ext cx="1201272" cy="261610"/>
          </a:xfrm>
          <a:prstGeom prst="rect">
            <a:avLst/>
          </a:prstGeom>
          <a:solidFill>
            <a:srgbClr val="FFFFFF"/>
          </a:solidFill>
        </p:spPr>
        <p:txBody>
          <a:bodyPr wrap="square" rtlCol="0">
            <a:spAutoFit/>
          </a:bodyPr>
          <a:lstStyle/>
          <a:p>
            <a:pPr algn="r"/>
            <a:r>
              <a:rPr lang="pl-PL" sz="1050" b="1" dirty="0">
                <a:solidFill>
                  <a:schemeClr val="bg1">
                    <a:lumMod val="50000"/>
                  </a:schemeClr>
                </a:solidFill>
              </a:rPr>
              <a:t>Zysk</a:t>
            </a:r>
          </a:p>
        </p:txBody>
      </p:sp>
      <p:sp>
        <p:nvSpPr>
          <p:cNvPr id="5" name="pole tekstowe 4">
            <a:extLst>
              <a:ext uri="{FF2B5EF4-FFF2-40B4-BE49-F238E27FC236}">
                <a16:creationId xmlns:a16="http://schemas.microsoft.com/office/drawing/2014/main" id="{2F243580-9EBA-A839-4FD1-9D3A5343572A}"/>
              </a:ext>
            </a:extLst>
          </p:cNvPr>
          <p:cNvSpPr txBox="1"/>
          <p:nvPr/>
        </p:nvSpPr>
        <p:spPr>
          <a:xfrm>
            <a:off x="9035351" y="6046158"/>
            <a:ext cx="1201272" cy="261610"/>
          </a:xfrm>
          <a:prstGeom prst="rect">
            <a:avLst/>
          </a:prstGeom>
          <a:solidFill>
            <a:srgbClr val="FFFFFF"/>
          </a:solidFill>
        </p:spPr>
        <p:txBody>
          <a:bodyPr wrap="square" rtlCol="0">
            <a:spAutoFit/>
          </a:bodyPr>
          <a:lstStyle/>
          <a:p>
            <a:pPr algn="r"/>
            <a:r>
              <a:rPr lang="pl-PL" sz="1050" b="1" dirty="0">
                <a:solidFill>
                  <a:schemeClr val="bg1">
                    <a:lumMod val="50000"/>
                  </a:schemeClr>
                </a:solidFill>
              </a:rPr>
              <a:t>Sprzedaż</a:t>
            </a:r>
          </a:p>
        </p:txBody>
      </p:sp>
    </p:spTree>
    <p:extLst>
      <p:ext uri="{BB962C8B-B14F-4D97-AF65-F5344CB8AC3E}">
        <p14:creationId xmlns:p14="http://schemas.microsoft.com/office/powerpoint/2010/main" val="2162041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0ED2-EE9B-1D79-9639-12C41B56B5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7D72B00-DCBA-4B75-627C-E7649CEA5687}"/>
              </a:ext>
            </a:extLst>
          </p:cNvPr>
          <p:cNvSpPr>
            <a:spLocks noGrp="1"/>
          </p:cNvSpPr>
          <p:nvPr>
            <p:ph type="title"/>
          </p:nvPr>
        </p:nvSpPr>
        <p:spPr/>
        <p:txBody>
          <a:bodyPr/>
          <a:lstStyle/>
          <a:p>
            <a:r>
              <a:rPr lang="pl-PL" dirty="0"/>
              <a:t>Kartogram</a:t>
            </a:r>
          </a:p>
        </p:txBody>
      </p:sp>
      <p:sp>
        <p:nvSpPr>
          <p:cNvPr id="6" name="Symbol zastępczy zawartości 4">
            <a:extLst>
              <a:ext uri="{FF2B5EF4-FFF2-40B4-BE49-F238E27FC236}">
                <a16:creationId xmlns:a16="http://schemas.microsoft.com/office/drawing/2014/main" id="{8C7EB58F-2B7A-1B93-3243-E9DBBBF6568A}"/>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p:txBody>
      </p:sp>
      <p:sp>
        <p:nvSpPr>
          <p:cNvPr id="9" name="Symbol zastępczy zawartości 4">
            <a:extLst>
              <a:ext uri="{FF2B5EF4-FFF2-40B4-BE49-F238E27FC236}">
                <a16:creationId xmlns:a16="http://schemas.microsoft.com/office/drawing/2014/main" id="{8905655F-95E9-3969-5FCC-C90632ACB919}"/>
              </a:ext>
            </a:extLst>
          </p:cNvPr>
          <p:cNvSpPr>
            <a:spLocks noGrp="1"/>
          </p:cNvSpPr>
          <p:nvPr>
            <p:ph idx="1"/>
          </p:nvPr>
        </p:nvSpPr>
        <p:spPr>
          <a:xfrm>
            <a:off x="838200" y="1825625"/>
            <a:ext cx="5858435" cy="4351338"/>
          </a:xfrm>
        </p:spPr>
        <p:txBody>
          <a:bodyPr>
            <a:normAutofit/>
          </a:bodyPr>
          <a:lstStyle/>
          <a:p>
            <a:pPr marL="342900" lvl="0" indent="-342900" algn="just">
              <a:lnSpc>
                <a:spcPct val="150000"/>
              </a:lnSpc>
              <a:buFont typeface="Symbol" panose="05050102010706020507" pitchFamily="18" charset="2"/>
              <a:buChar char=""/>
            </a:pPr>
            <a:r>
              <a:rPr lang="pl-PL" sz="1800" dirty="0">
                <a:ea typeface="Calibri" panose="020F0502020204030204" pitchFamily="34" charset="0"/>
                <a:cs typeface="Times New Roman" panose="02020603050405020304" pitchFamily="18" charset="0"/>
              </a:rPr>
              <a:t>Używa różnic w cieniowaniu lub kolorowaniu </a:t>
            </a:r>
            <a:br>
              <a:rPr lang="pl-PL" sz="1800" dirty="0">
                <a:ea typeface="Calibri" panose="020F0502020204030204" pitchFamily="34" charset="0"/>
                <a:cs typeface="Times New Roman" panose="02020603050405020304" pitchFamily="18" charset="0"/>
              </a:rPr>
            </a:br>
            <a:r>
              <a:rPr lang="pl-PL" sz="1800" dirty="0">
                <a:ea typeface="Calibri" panose="020F0502020204030204" pitchFamily="34" charset="0"/>
                <a:cs typeface="Times New Roman" panose="02020603050405020304" pitchFamily="18" charset="0"/>
              </a:rPr>
              <a:t>w obrębie wstępnie zdefiniowanych obszarów, </a:t>
            </a:r>
            <a:br>
              <a:rPr lang="pl-PL" sz="1800" dirty="0">
                <a:ea typeface="Calibri" panose="020F0502020204030204" pitchFamily="34" charset="0"/>
                <a:cs typeface="Times New Roman" panose="02020603050405020304" pitchFamily="18" charset="0"/>
              </a:rPr>
            </a:br>
            <a:r>
              <a:rPr lang="pl-PL" sz="1800" dirty="0">
                <a:ea typeface="Calibri" panose="020F0502020204030204" pitchFamily="34" charset="0"/>
                <a:cs typeface="Times New Roman" panose="02020603050405020304" pitchFamily="18" charset="0"/>
              </a:rPr>
              <a:t>aby wskazać wartości lub kategorie w tych obszarach 
Paleta kolorów na kartogramie jest łatwa </a:t>
            </a:r>
            <a:br>
              <a:rPr lang="pl-PL" sz="1800" dirty="0">
                <a:ea typeface="Calibri" panose="020F0502020204030204" pitchFamily="34" charset="0"/>
                <a:cs typeface="Times New Roman" panose="02020603050405020304" pitchFamily="18" charset="0"/>
              </a:rPr>
            </a:br>
            <a:r>
              <a:rPr lang="pl-PL" sz="1800" dirty="0">
                <a:ea typeface="Calibri" panose="020F0502020204030204" pitchFamily="34" charset="0"/>
                <a:cs typeface="Times New Roman" panose="02020603050405020304" pitchFamily="18" charset="0"/>
              </a:rPr>
              <a:t>do zrozumienia, mniejsze wartości odpowiadają jaśniejszym kolorom, a większe wartości ciemniejszym kolorom</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3" name="Picture 2" descr="A map of the united states&#10;&#10;Description automatically generated">
            <a:extLst>
              <a:ext uri="{FF2B5EF4-FFF2-40B4-BE49-F238E27FC236}">
                <a16:creationId xmlns:a16="http://schemas.microsoft.com/office/drawing/2014/main" id="{CEF58835-787F-8811-081B-C9466CFDD3A8}"/>
              </a:ext>
            </a:extLst>
          </p:cNvPr>
          <p:cNvPicPr>
            <a:picLocks noChangeAspect="1"/>
          </p:cNvPicPr>
          <p:nvPr/>
        </p:nvPicPr>
        <p:blipFill>
          <a:blip r:embed="rId2"/>
          <a:stretch>
            <a:fillRect/>
          </a:stretch>
        </p:blipFill>
        <p:spPr>
          <a:xfrm>
            <a:off x="7534330" y="2218425"/>
            <a:ext cx="4292554" cy="2757268"/>
          </a:xfrm>
          <a:prstGeom prst="rect">
            <a:avLst/>
          </a:prstGeom>
        </p:spPr>
      </p:pic>
      <p:sp>
        <p:nvSpPr>
          <p:cNvPr id="2" name="pole tekstowe 1">
            <a:extLst>
              <a:ext uri="{FF2B5EF4-FFF2-40B4-BE49-F238E27FC236}">
                <a16:creationId xmlns:a16="http://schemas.microsoft.com/office/drawing/2014/main" id="{025F8776-B21C-2B09-9671-4FD464A8416A}"/>
              </a:ext>
            </a:extLst>
          </p:cNvPr>
          <p:cNvSpPr txBox="1"/>
          <p:nvPr/>
        </p:nvSpPr>
        <p:spPr>
          <a:xfrm>
            <a:off x="7000363" y="4320793"/>
            <a:ext cx="1201272" cy="261610"/>
          </a:xfrm>
          <a:prstGeom prst="rect">
            <a:avLst/>
          </a:prstGeom>
          <a:solidFill>
            <a:srgbClr val="FFFFFF"/>
          </a:solidFill>
        </p:spPr>
        <p:txBody>
          <a:bodyPr wrap="square" rtlCol="0">
            <a:spAutoFit/>
          </a:bodyPr>
          <a:lstStyle/>
          <a:p>
            <a:pPr algn="r"/>
            <a:r>
              <a:rPr lang="pl-PL" sz="1050" b="1" dirty="0">
                <a:solidFill>
                  <a:schemeClr val="bg1">
                    <a:lumMod val="50000"/>
                  </a:schemeClr>
                </a:solidFill>
              </a:rPr>
              <a:t>Sprzedaż</a:t>
            </a:r>
          </a:p>
        </p:txBody>
      </p:sp>
    </p:spTree>
    <p:extLst>
      <p:ext uri="{BB962C8B-B14F-4D97-AF65-F5344CB8AC3E}">
        <p14:creationId xmlns:p14="http://schemas.microsoft.com/office/powerpoint/2010/main" val="2460977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0ED2-EE9B-1D79-9639-12C41B56B5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7D72B00-DCBA-4B75-627C-E7649CEA5687}"/>
              </a:ext>
            </a:extLst>
          </p:cNvPr>
          <p:cNvSpPr>
            <a:spLocks noGrp="1"/>
          </p:cNvSpPr>
          <p:nvPr>
            <p:ph type="title"/>
          </p:nvPr>
        </p:nvSpPr>
        <p:spPr/>
        <p:txBody>
          <a:bodyPr/>
          <a:lstStyle/>
          <a:p>
            <a:r>
              <a:rPr lang="pl-PL" dirty="0"/>
              <a:t>Mapa cieplna</a:t>
            </a:r>
          </a:p>
        </p:txBody>
      </p:sp>
      <p:sp>
        <p:nvSpPr>
          <p:cNvPr id="6" name="Symbol zastępczy zawartości 4">
            <a:extLst>
              <a:ext uri="{FF2B5EF4-FFF2-40B4-BE49-F238E27FC236}">
                <a16:creationId xmlns:a16="http://schemas.microsoft.com/office/drawing/2014/main" id="{8C7EB58F-2B7A-1B93-3243-E9DBBBF6568A}"/>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p:txBody>
      </p:sp>
      <p:sp>
        <p:nvSpPr>
          <p:cNvPr id="9" name="Symbol zastępczy zawartości 4">
            <a:extLst>
              <a:ext uri="{FF2B5EF4-FFF2-40B4-BE49-F238E27FC236}">
                <a16:creationId xmlns:a16="http://schemas.microsoft.com/office/drawing/2014/main" id="{8905655F-95E9-3969-5FCC-C90632ACB919}"/>
              </a:ext>
            </a:extLst>
          </p:cNvPr>
          <p:cNvSpPr>
            <a:spLocks noGrp="1"/>
          </p:cNvSpPr>
          <p:nvPr>
            <p:ph idx="1"/>
          </p:nvPr>
        </p:nvSpPr>
        <p:spPr>
          <a:xfrm>
            <a:off x="838200" y="1825625"/>
            <a:ext cx="10515600" cy="4351338"/>
          </a:xfrm>
        </p:spPr>
        <p:txBody>
          <a:bodyPr>
            <a:normAutofit/>
          </a:bodyPr>
          <a:lstStyle/>
          <a:p>
            <a:pPr marL="342900" lvl="0" indent="-342900" algn="just">
              <a:lnSpc>
                <a:spcPct val="150000"/>
              </a:lnSpc>
              <a:buFont typeface="Symbol" panose="05050102010706020507" pitchFamily="18" charset="2"/>
              <a:buChar char=""/>
            </a:pPr>
            <a:r>
              <a:rPr lang="pl-PL" sz="1800" dirty="0">
                <a:ea typeface="Calibri" panose="020F0502020204030204" pitchFamily="34" charset="0"/>
                <a:cs typeface="Times New Roman" panose="02020603050405020304" pitchFamily="18" charset="0"/>
              </a:rPr>
              <a:t>Wizualizacja danych w formacie tabelarycznym, gdzie kolorowe komórki reprezentują względną wielkość liczb</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7CDA89B-00C3-0269-F71D-C03801B85879}"/>
              </a:ext>
            </a:extLst>
          </p:cNvPr>
          <p:cNvPicPr>
            <a:picLocks noChangeAspect="1"/>
          </p:cNvPicPr>
          <p:nvPr/>
        </p:nvPicPr>
        <p:blipFill>
          <a:blip r:embed="rId2"/>
          <a:stretch>
            <a:fillRect/>
          </a:stretch>
        </p:blipFill>
        <p:spPr>
          <a:xfrm>
            <a:off x="2444311" y="2883115"/>
            <a:ext cx="6943362" cy="2168278"/>
          </a:xfrm>
          <a:prstGeom prst="rect">
            <a:avLst/>
          </a:prstGeom>
        </p:spPr>
      </p:pic>
      <p:sp>
        <p:nvSpPr>
          <p:cNvPr id="2" name="pole tekstowe 1">
            <a:extLst>
              <a:ext uri="{FF2B5EF4-FFF2-40B4-BE49-F238E27FC236}">
                <a16:creationId xmlns:a16="http://schemas.microsoft.com/office/drawing/2014/main" id="{CD9EB274-6062-32B8-22D5-870ACFD69719}"/>
              </a:ext>
            </a:extLst>
          </p:cNvPr>
          <p:cNvSpPr txBox="1"/>
          <p:nvPr/>
        </p:nvSpPr>
        <p:spPr>
          <a:xfrm>
            <a:off x="2661447" y="3376122"/>
            <a:ext cx="1300956" cy="276999"/>
          </a:xfrm>
          <a:prstGeom prst="rect">
            <a:avLst/>
          </a:prstGeom>
          <a:solidFill>
            <a:srgbClr val="FFFFFF"/>
          </a:solidFill>
        </p:spPr>
        <p:txBody>
          <a:bodyPr wrap="square" rtlCol="0">
            <a:spAutoFit/>
          </a:bodyPr>
          <a:lstStyle/>
          <a:p>
            <a:r>
              <a:rPr lang="pl-PL" sz="1200" b="1" dirty="0">
                <a:solidFill>
                  <a:schemeClr val="bg1">
                    <a:lumMod val="50000"/>
                  </a:schemeClr>
                </a:solidFill>
              </a:rPr>
              <a:t>Kategoria 1</a:t>
            </a:r>
          </a:p>
        </p:txBody>
      </p:sp>
      <p:sp>
        <p:nvSpPr>
          <p:cNvPr id="3" name="pole tekstowe 2">
            <a:extLst>
              <a:ext uri="{FF2B5EF4-FFF2-40B4-BE49-F238E27FC236}">
                <a16:creationId xmlns:a16="http://schemas.microsoft.com/office/drawing/2014/main" id="{B3B808A6-6B91-419B-0C41-80A34CDEAF37}"/>
              </a:ext>
            </a:extLst>
          </p:cNvPr>
          <p:cNvSpPr txBox="1"/>
          <p:nvPr/>
        </p:nvSpPr>
        <p:spPr>
          <a:xfrm>
            <a:off x="2668431" y="3716934"/>
            <a:ext cx="1300956" cy="276999"/>
          </a:xfrm>
          <a:prstGeom prst="rect">
            <a:avLst/>
          </a:prstGeom>
          <a:solidFill>
            <a:srgbClr val="FFFFFF"/>
          </a:solidFill>
        </p:spPr>
        <p:txBody>
          <a:bodyPr wrap="square" rtlCol="0">
            <a:spAutoFit/>
          </a:bodyPr>
          <a:lstStyle/>
          <a:p>
            <a:r>
              <a:rPr lang="pl-PL" sz="1200" b="1" dirty="0">
                <a:solidFill>
                  <a:schemeClr val="bg1">
                    <a:lumMod val="50000"/>
                  </a:schemeClr>
                </a:solidFill>
              </a:rPr>
              <a:t>Kategoria 2</a:t>
            </a:r>
          </a:p>
        </p:txBody>
      </p:sp>
      <p:sp>
        <p:nvSpPr>
          <p:cNvPr id="7" name="pole tekstowe 6">
            <a:extLst>
              <a:ext uri="{FF2B5EF4-FFF2-40B4-BE49-F238E27FC236}">
                <a16:creationId xmlns:a16="http://schemas.microsoft.com/office/drawing/2014/main" id="{FCA52F25-0114-8D87-D144-A35D4D566C9B}"/>
              </a:ext>
            </a:extLst>
          </p:cNvPr>
          <p:cNvSpPr txBox="1"/>
          <p:nvPr/>
        </p:nvSpPr>
        <p:spPr>
          <a:xfrm>
            <a:off x="2668431" y="4059026"/>
            <a:ext cx="1300956" cy="276999"/>
          </a:xfrm>
          <a:prstGeom prst="rect">
            <a:avLst/>
          </a:prstGeom>
          <a:solidFill>
            <a:srgbClr val="FFFFFF"/>
          </a:solidFill>
        </p:spPr>
        <p:txBody>
          <a:bodyPr wrap="square" rtlCol="0">
            <a:spAutoFit/>
          </a:bodyPr>
          <a:lstStyle/>
          <a:p>
            <a:r>
              <a:rPr lang="pl-PL" sz="1200" b="1" dirty="0">
                <a:solidFill>
                  <a:schemeClr val="bg1">
                    <a:lumMod val="50000"/>
                  </a:schemeClr>
                </a:solidFill>
              </a:rPr>
              <a:t>Kategoria 3</a:t>
            </a:r>
          </a:p>
        </p:txBody>
      </p:sp>
      <p:sp>
        <p:nvSpPr>
          <p:cNvPr id="8" name="pole tekstowe 7">
            <a:extLst>
              <a:ext uri="{FF2B5EF4-FFF2-40B4-BE49-F238E27FC236}">
                <a16:creationId xmlns:a16="http://schemas.microsoft.com/office/drawing/2014/main" id="{9309C976-83F2-416C-15C9-3F4246BA6BB1}"/>
              </a:ext>
            </a:extLst>
          </p:cNvPr>
          <p:cNvSpPr txBox="1"/>
          <p:nvPr/>
        </p:nvSpPr>
        <p:spPr>
          <a:xfrm>
            <a:off x="2668431" y="4377864"/>
            <a:ext cx="1300956" cy="276999"/>
          </a:xfrm>
          <a:prstGeom prst="rect">
            <a:avLst/>
          </a:prstGeom>
          <a:solidFill>
            <a:srgbClr val="FFFFFF"/>
          </a:solidFill>
        </p:spPr>
        <p:txBody>
          <a:bodyPr wrap="square" rtlCol="0">
            <a:spAutoFit/>
          </a:bodyPr>
          <a:lstStyle/>
          <a:p>
            <a:r>
              <a:rPr lang="pl-PL" sz="1200" b="1" dirty="0">
                <a:solidFill>
                  <a:schemeClr val="bg1">
                    <a:lumMod val="50000"/>
                  </a:schemeClr>
                </a:solidFill>
              </a:rPr>
              <a:t>Kategoria 4</a:t>
            </a:r>
          </a:p>
        </p:txBody>
      </p:sp>
      <p:sp>
        <p:nvSpPr>
          <p:cNvPr id="10" name="pole tekstowe 9">
            <a:extLst>
              <a:ext uri="{FF2B5EF4-FFF2-40B4-BE49-F238E27FC236}">
                <a16:creationId xmlns:a16="http://schemas.microsoft.com/office/drawing/2014/main" id="{887DB58E-DA57-1579-9C45-9DF9001572DC}"/>
              </a:ext>
            </a:extLst>
          </p:cNvPr>
          <p:cNvSpPr txBox="1"/>
          <p:nvPr/>
        </p:nvSpPr>
        <p:spPr>
          <a:xfrm>
            <a:off x="2659466" y="4723155"/>
            <a:ext cx="1300956" cy="276999"/>
          </a:xfrm>
          <a:prstGeom prst="rect">
            <a:avLst/>
          </a:prstGeom>
          <a:solidFill>
            <a:srgbClr val="FFFFFF"/>
          </a:solidFill>
        </p:spPr>
        <p:txBody>
          <a:bodyPr wrap="square" rtlCol="0">
            <a:spAutoFit/>
          </a:bodyPr>
          <a:lstStyle/>
          <a:p>
            <a:r>
              <a:rPr lang="pl-PL" sz="1200" b="1" dirty="0">
                <a:solidFill>
                  <a:schemeClr val="bg1">
                    <a:lumMod val="50000"/>
                  </a:schemeClr>
                </a:solidFill>
              </a:rPr>
              <a:t>Kategoria 5</a:t>
            </a:r>
          </a:p>
        </p:txBody>
      </p:sp>
    </p:spTree>
    <p:extLst>
      <p:ext uri="{BB962C8B-B14F-4D97-AF65-F5344CB8AC3E}">
        <p14:creationId xmlns:p14="http://schemas.microsoft.com/office/powerpoint/2010/main" val="2194852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0ED2-EE9B-1D79-9639-12C41B56B5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7D72B00-DCBA-4B75-627C-E7649CEA5687}"/>
              </a:ext>
            </a:extLst>
          </p:cNvPr>
          <p:cNvSpPr>
            <a:spLocks noGrp="1"/>
          </p:cNvSpPr>
          <p:nvPr>
            <p:ph type="title"/>
          </p:nvPr>
        </p:nvSpPr>
        <p:spPr/>
        <p:txBody>
          <a:bodyPr/>
          <a:lstStyle/>
          <a:p>
            <a:r>
              <a:rPr lang="pl-PL" dirty="0"/>
              <a:t>Wykres </a:t>
            </a:r>
            <a:r>
              <a:rPr lang="pl-PL" dirty="0" err="1"/>
              <a:t>punktorowy</a:t>
            </a:r>
            <a:endParaRPr lang="pl-PL" dirty="0"/>
          </a:p>
        </p:txBody>
      </p:sp>
      <p:sp>
        <p:nvSpPr>
          <p:cNvPr id="6" name="Symbol zastępczy zawartości 4">
            <a:extLst>
              <a:ext uri="{FF2B5EF4-FFF2-40B4-BE49-F238E27FC236}">
                <a16:creationId xmlns:a16="http://schemas.microsoft.com/office/drawing/2014/main" id="{8C7EB58F-2B7A-1B93-3243-E9DBBBF6568A}"/>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p:txBody>
      </p:sp>
      <p:sp>
        <p:nvSpPr>
          <p:cNvPr id="9" name="Symbol zastępczy zawartości 4">
            <a:extLst>
              <a:ext uri="{FF2B5EF4-FFF2-40B4-BE49-F238E27FC236}">
                <a16:creationId xmlns:a16="http://schemas.microsoft.com/office/drawing/2014/main" id="{8905655F-95E9-3969-5FCC-C90632ACB919}"/>
              </a:ext>
            </a:extLst>
          </p:cNvPr>
          <p:cNvSpPr>
            <a:spLocks noGrp="1"/>
          </p:cNvSpPr>
          <p:nvPr>
            <p:ph idx="1"/>
          </p:nvPr>
        </p:nvSpPr>
        <p:spPr>
          <a:xfrm>
            <a:off x="838200" y="1825625"/>
            <a:ext cx="10515600" cy="4351338"/>
          </a:xfrm>
        </p:spPr>
        <p:txBody>
          <a:bodyPr>
            <a:normAutofit/>
          </a:bodyPr>
          <a:lstStyle/>
          <a:p>
            <a:pPr marL="342900" lvl="0" indent="-342900" algn="just">
              <a:lnSpc>
                <a:spcPct val="150000"/>
              </a:lnSpc>
              <a:buFont typeface="Symbol" panose="05050102010706020507" pitchFamily="18" charset="2"/>
              <a:buChar char=""/>
            </a:pPr>
            <a:r>
              <a:rPr lang="pl-PL" sz="1800" dirty="0">
                <a:ea typeface="Calibri" panose="020F0502020204030204" pitchFamily="34" charset="0"/>
                <a:cs typeface="Times New Roman" panose="02020603050405020304" pitchFamily="18" charset="0"/>
              </a:rPr>
              <a:t>wykres słupkowy z pojedynczym czarnym poziomym paskiem, który reprezentuje rzeczywistą wartość, dodatkowym (pionowym) znacznikiem wartości docelowej (którą chcemy osiągnąć) oraz zacienionymi obszarami w tle, które reprezentują skalę sukcesu (np. słaba, dobra, doskonała)</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7" name="Picture 6" descr="A diagram of a graph&#10;&#10;Description automatically generated with medium confidence">
            <a:extLst>
              <a:ext uri="{FF2B5EF4-FFF2-40B4-BE49-F238E27FC236}">
                <a16:creationId xmlns:a16="http://schemas.microsoft.com/office/drawing/2014/main" id="{37F735B8-BA0F-816D-AF71-015016C8A278}"/>
              </a:ext>
            </a:extLst>
          </p:cNvPr>
          <p:cNvPicPr>
            <a:picLocks noChangeAspect="1"/>
          </p:cNvPicPr>
          <p:nvPr/>
        </p:nvPicPr>
        <p:blipFill>
          <a:blip r:embed="rId2"/>
          <a:stretch>
            <a:fillRect/>
          </a:stretch>
        </p:blipFill>
        <p:spPr>
          <a:xfrm>
            <a:off x="2003551" y="3507317"/>
            <a:ext cx="5521199" cy="2669646"/>
          </a:xfrm>
          <a:prstGeom prst="rect">
            <a:avLst/>
          </a:prstGeom>
        </p:spPr>
      </p:pic>
      <p:sp>
        <p:nvSpPr>
          <p:cNvPr id="2" name="pole tekstowe 1">
            <a:extLst>
              <a:ext uri="{FF2B5EF4-FFF2-40B4-BE49-F238E27FC236}">
                <a16:creationId xmlns:a16="http://schemas.microsoft.com/office/drawing/2014/main" id="{390D6135-B0EB-C22D-0D56-14C561E20140}"/>
              </a:ext>
            </a:extLst>
          </p:cNvPr>
          <p:cNvSpPr txBox="1"/>
          <p:nvPr/>
        </p:nvSpPr>
        <p:spPr>
          <a:xfrm>
            <a:off x="2003551" y="3507317"/>
            <a:ext cx="2174002" cy="338554"/>
          </a:xfrm>
          <a:prstGeom prst="rect">
            <a:avLst/>
          </a:prstGeom>
          <a:solidFill>
            <a:srgbClr val="FFFFFF"/>
          </a:solidFill>
        </p:spPr>
        <p:txBody>
          <a:bodyPr wrap="square" rtlCol="0">
            <a:spAutoFit/>
          </a:bodyPr>
          <a:lstStyle/>
          <a:p>
            <a:r>
              <a:rPr lang="pl-PL" sz="1600" b="1" dirty="0"/>
              <a:t>Satysfakcja klienta</a:t>
            </a:r>
          </a:p>
        </p:txBody>
      </p:sp>
      <p:sp>
        <p:nvSpPr>
          <p:cNvPr id="3" name="pole tekstowe 2">
            <a:extLst>
              <a:ext uri="{FF2B5EF4-FFF2-40B4-BE49-F238E27FC236}">
                <a16:creationId xmlns:a16="http://schemas.microsoft.com/office/drawing/2014/main" id="{EC6E613A-D76A-4635-5703-5EFBB6EF76B1}"/>
              </a:ext>
            </a:extLst>
          </p:cNvPr>
          <p:cNvSpPr txBox="1"/>
          <p:nvPr/>
        </p:nvSpPr>
        <p:spPr>
          <a:xfrm>
            <a:off x="2126785" y="5872532"/>
            <a:ext cx="2174002" cy="261610"/>
          </a:xfrm>
          <a:prstGeom prst="rect">
            <a:avLst/>
          </a:prstGeom>
          <a:solidFill>
            <a:srgbClr val="FFFFFF"/>
          </a:solidFill>
        </p:spPr>
        <p:txBody>
          <a:bodyPr wrap="square" rtlCol="0">
            <a:spAutoFit/>
          </a:bodyPr>
          <a:lstStyle/>
          <a:p>
            <a:r>
              <a:rPr lang="pl-PL" sz="1100" b="1" dirty="0"/>
              <a:t>Wartość aktualna</a:t>
            </a:r>
          </a:p>
        </p:txBody>
      </p:sp>
      <p:sp>
        <p:nvSpPr>
          <p:cNvPr id="5" name="pole tekstowe 4">
            <a:extLst>
              <a:ext uri="{FF2B5EF4-FFF2-40B4-BE49-F238E27FC236}">
                <a16:creationId xmlns:a16="http://schemas.microsoft.com/office/drawing/2014/main" id="{63C4115E-10D0-5DD1-67B8-0ACF64369B43}"/>
              </a:ext>
            </a:extLst>
          </p:cNvPr>
          <p:cNvSpPr txBox="1"/>
          <p:nvPr/>
        </p:nvSpPr>
        <p:spPr>
          <a:xfrm>
            <a:off x="5433497" y="5867449"/>
            <a:ext cx="2095470" cy="261610"/>
          </a:xfrm>
          <a:prstGeom prst="rect">
            <a:avLst/>
          </a:prstGeom>
          <a:solidFill>
            <a:srgbClr val="FFFFFF"/>
          </a:solidFill>
        </p:spPr>
        <p:txBody>
          <a:bodyPr wrap="square" rtlCol="0">
            <a:spAutoFit/>
          </a:bodyPr>
          <a:lstStyle/>
          <a:p>
            <a:r>
              <a:rPr lang="pl-PL" sz="1100" b="1" dirty="0"/>
              <a:t>Cel</a:t>
            </a:r>
          </a:p>
        </p:txBody>
      </p:sp>
      <p:sp>
        <p:nvSpPr>
          <p:cNvPr id="8" name="pole tekstowe 7">
            <a:extLst>
              <a:ext uri="{FF2B5EF4-FFF2-40B4-BE49-F238E27FC236}">
                <a16:creationId xmlns:a16="http://schemas.microsoft.com/office/drawing/2014/main" id="{FCCD839A-0984-D9DA-69C1-6A2EEF64201A}"/>
              </a:ext>
            </a:extLst>
          </p:cNvPr>
          <p:cNvSpPr txBox="1"/>
          <p:nvPr/>
        </p:nvSpPr>
        <p:spPr>
          <a:xfrm>
            <a:off x="5908627" y="3814905"/>
            <a:ext cx="958338" cy="261610"/>
          </a:xfrm>
          <a:prstGeom prst="rect">
            <a:avLst/>
          </a:prstGeom>
          <a:solidFill>
            <a:srgbClr val="FFFFFF"/>
          </a:solidFill>
        </p:spPr>
        <p:txBody>
          <a:bodyPr wrap="square" rtlCol="0">
            <a:spAutoFit/>
          </a:bodyPr>
          <a:lstStyle/>
          <a:p>
            <a:r>
              <a:rPr lang="pl-PL" sz="1100" b="1" dirty="0"/>
              <a:t>Wysoka</a:t>
            </a:r>
          </a:p>
        </p:txBody>
      </p:sp>
      <p:sp>
        <p:nvSpPr>
          <p:cNvPr id="10" name="pole tekstowe 9">
            <a:extLst>
              <a:ext uri="{FF2B5EF4-FFF2-40B4-BE49-F238E27FC236}">
                <a16:creationId xmlns:a16="http://schemas.microsoft.com/office/drawing/2014/main" id="{90B73BD3-F7CF-EB0A-25B4-DB212BAA1E76}"/>
              </a:ext>
            </a:extLst>
          </p:cNvPr>
          <p:cNvSpPr txBox="1"/>
          <p:nvPr/>
        </p:nvSpPr>
        <p:spPr>
          <a:xfrm>
            <a:off x="4096868" y="3807180"/>
            <a:ext cx="958338" cy="261610"/>
          </a:xfrm>
          <a:prstGeom prst="rect">
            <a:avLst/>
          </a:prstGeom>
          <a:solidFill>
            <a:srgbClr val="FFFFFF"/>
          </a:solidFill>
        </p:spPr>
        <p:txBody>
          <a:bodyPr wrap="square" rtlCol="0">
            <a:spAutoFit/>
          </a:bodyPr>
          <a:lstStyle/>
          <a:p>
            <a:r>
              <a:rPr lang="pl-PL" sz="1100" b="1" dirty="0"/>
              <a:t>Średnia</a:t>
            </a:r>
          </a:p>
        </p:txBody>
      </p:sp>
      <p:sp>
        <p:nvSpPr>
          <p:cNvPr id="11" name="pole tekstowe 10">
            <a:extLst>
              <a:ext uri="{FF2B5EF4-FFF2-40B4-BE49-F238E27FC236}">
                <a16:creationId xmlns:a16="http://schemas.microsoft.com/office/drawing/2014/main" id="{2ED4A845-15FD-9BBC-74D6-CE5B0AFFAD05}"/>
              </a:ext>
            </a:extLst>
          </p:cNvPr>
          <p:cNvSpPr txBox="1"/>
          <p:nvPr/>
        </p:nvSpPr>
        <p:spPr>
          <a:xfrm>
            <a:off x="2535626" y="3826526"/>
            <a:ext cx="958338" cy="261610"/>
          </a:xfrm>
          <a:prstGeom prst="rect">
            <a:avLst/>
          </a:prstGeom>
          <a:solidFill>
            <a:srgbClr val="FFFFFF"/>
          </a:solidFill>
        </p:spPr>
        <p:txBody>
          <a:bodyPr wrap="square" rtlCol="0">
            <a:spAutoFit/>
          </a:bodyPr>
          <a:lstStyle/>
          <a:p>
            <a:r>
              <a:rPr lang="pl-PL" sz="1100" b="1" dirty="0"/>
              <a:t>Niska</a:t>
            </a:r>
          </a:p>
        </p:txBody>
      </p:sp>
    </p:spTree>
    <p:extLst>
      <p:ext uri="{BB962C8B-B14F-4D97-AF65-F5344CB8AC3E}">
        <p14:creationId xmlns:p14="http://schemas.microsoft.com/office/powerpoint/2010/main" val="2557563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1516-F80F-5B10-D8F2-E44765AD2FAF}"/>
              </a:ext>
            </a:extLst>
          </p:cNvPr>
          <p:cNvSpPr>
            <a:spLocks noGrp="1"/>
          </p:cNvSpPr>
          <p:nvPr>
            <p:ph type="title"/>
          </p:nvPr>
        </p:nvSpPr>
        <p:spPr/>
        <p:txBody>
          <a:bodyPr/>
          <a:lstStyle/>
          <a:p>
            <a:r>
              <a:rPr lang="pl-PL" dirty="0"/>
              <a:t>Wskazówki dotyczące dobrego projektowania wizualizacji</a:t>
            </a:r>
            <a:endParaRPr lang="hr-HR" dirty="0"/>
          </a:p>
        </p:txBody>
      </p:sp>
      <p:sp>
        <p:nvSpPr>
          <p:cNvPr id="3" name="Content Placeholder 2">
            <a:extLst>
              <a:ext uri="{FF2B5EF4-FFF2-40B4-BE49-F238E27FC236}">
                <a16:creationId xmlns:a16="http://schemas.microsoft.com/office/drawing/2014/main" id="{0A614C7C-41A0-3204-C9F4-EB1418117567}"/>
              </a:ext>
            </a:extLst>
          </p:cNvPr>
          <p:cNvSpPr>
            <a:spLocks noGrp="1"/>
          </p:cNvSpPr>
          <p:nvPr>
            <p:ph idx="1"/>
          </p:nvPr>
        </p:nvSpPr>
        <p:spPr/>
        <p:txBody>
          <a:bodyPr>
            <a:normAutofit/>
          </a:bodyPr>
          <a:lstStyle/>
          <a:p>
            <a:r>
              <a:rPr lang="pl-PL" sz="2400" dirty="0"/>
              <a:t>Wybierz odpowiednią kombinację kolorów
Wybierz odpowiednią kolorystykę
Używaj kolorów oszczędnie
Rozważ ślepotę barw
Kolory powinny być spójne
Użyj koloru, aby wyróżnić ważne dane
Postaw na prostotę</a:t>
            </a:r>
            <a:endParaRPr lang="hr-HR" sz="2400" b="1" dirty="0">
              <a:solidFill>
                <a:srgbClr val="1065AB"/>
              </a:solidFill>
            </a:endParaRPr>
          </a:p>
        </p:txBody>
      </p:sp>
    </p:spTree>
    <p:extLst>
      <p:ext uri="{BB962C8B-B14F-4D97-AF65-F5344CB8AC3E}">
        <p14:creationId xmlns:p14="http://schemas.microsoft.com/office/powerpoint/2010/main" val="43378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BB7F-2BDB-60D1-FFFF-DF2230D5920D}"/>
              </a:ext>
            </a:extLst>
          </p:cNvPr>
          <p:cNvSpPr>
            <a:spLocks noGrp="1"/>
          </p:cNvSpPr>
          <p:nvPr>
            <p:ph type="title"/>
          </p:nvPr>
        </p:nvSpPr>
        <p:spPr/>
        <p:txBody>
          <a:bodyPr/>
          <a:lstStyle/>
          <a:p>
            <a:r>
              <a:rPr lang="hr-HR" dirty="0"/>
              <a:t>Teoria kolorów</a:t>
            </a:r>
          </a:p>
        </p:txBody>
      </p:sp>
      <p:sp>
        <p:nvSpPr>
          <p:cNvPr id="5" name="Content Placeholder 4">
            <a:extLst>
              <a:ext uri="{FF2B5EF4-FFF2-40B4-BE49-F238E27FC236}">
                <a16:creationId xmlns:a16="http://schemas.microsoft.com/office/drawing/2014/main" id="{2C56DA73-E896-3DF8-E9AF-D9D9015052F1}"/>
              </a:ext>
            </a:extLst>
          </p:cNvPr>
          <p:cNvSpPr>
            <a:spLocks noGrp="1"/>
          </p:cNvSpPr>
          <p:nvPr>
            <p:ph idx="1"/>
          </p:nvPr>
        </p:nvSpPr>
        <p:spPr/>
        <p:txBody>
          <a:bodyPr/>
          <a:lstStyle/>
          <a:p>
            <a:r>
              <a:rPr lang="hr-HR" dirty="0"/>
              <a:t>Koło kolorów</a:t>
            </a:r>
          </a:p>
        </p:txBody>
      </p:sp>
      <p:pic>
        <p:nvPicPr>
          <p:cNvPr id="6" name="Picture 5">
            <a:extLst>
              <a:ext uri="{FF2B5EF4-FFF2-40B4-BE49-F238E27FC236}">
                <a16:creationId xmlns:a16="http://schemas.microsoft.com/office/drawing/2014/main" id="{D8E5D656-191D-2004-1D24-DDC1E30A6E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749" y="2724151"/>
            <a:ext cx="11280502" cy="2740818"/>
          </a:xfrm>
          <a:prstGeom prst="rect">
            <a:avLst/>
          </a:prstGeom>
        </p:spPr>
      </p:pic>
      <p:sp>
        <p:nvSpPr>
          <p:cNvPr id="3" name="pole tekstowe 2">
            <a:extLst>
              <a:ext uri="{FF2B5EF4-FFF2-40B4-BE49-F238E27FC236}">
                <a16:creationId xmlns:a16="http://schemas.microsoft.com/office/drawing/2014/main" id="{6E97F640-F53B-5208-7E9F-1626BB2CE158}"/>
              </a:ext>
            </a:extLst>
          </p:cNvPr>
          <p:cNvSpPr txBox="1"/>
          <p:nvPr/>
        </p:nvSpPr>
        <p:spPr>
          <a:xfrm>
            <a:off x="730417" y="2676152"/>
            <a:ext cx="2003818" cy="307777"/>
          </a:xfrm>
          <a:prstGeom prst="rect">
            <a:avLst/>
          </a:prstGeom>
          <a:solidFill>
            <a:srgbClr val="FFFFFF"/>
          </a:solidFill>
        </p:spPr>
        <p:txBody>
          <a:bodyPr wrap="square" rtlCol="0">
            <a:spAutoFit/>
          </a:bodyPr>
          <a:lstStyle/>
          <a:p>
            <a:pPr algn="ctr"/>
            <a:r>
              <a:rPr lang="pl-PL" sz="1400" b="1" dirty="0"/>
              <a:t>Koło kolorów</a:t>
            </a:r>
          </a:p>
        </p:txBody>
      </p:sp>
      <p:sp>
        <p:nvSpPr>
          <p:cNvPr id="4" name="pole tekstowe 3">
            <a:extLst>
              <a:ext uri="{FF2B5EF4-FFF2-40B4-BE49-F238E27FC236}">
                <a16:creationId xmlns:a16="http://schemas.microsoft.com/office/drawing/2014/main" id="{061ED7B2-3335-7071-2BF8-ACBA95DB1EA9}"/>
              </a:ext>
            </a:extLst>
          </p:cNvPr>
          <p:cNvSpPr txBox="1"/>
          <p:nvPr/>
        </p:nvSpPr>
        <p:spPr>
          <a:xfrm>
            <a:off x="2842018" y="2676151"/>
            <a:ext cx="2003818" cy="307777"/>
          </a:xfrm>
          <a:prstGeom prst="rect">
            <a:avLst/>
          </a:prstGeom>
          <a:solidFill>
            <a:srgbClr val="FFFFFF"/>
          </a:solidFill>
        </p:spPr>
        <p:txBody>
          <a:bodyPr wrap="square" rtlCol="0">
            <a:spAutoFit/>
          </a:bodyPr>
          <a:lstStyle/>
          <a:p>
            <a:pPr algn="ctr"/>
            <a:r>
              <a:rPr lang="pl-PL" sz="1400" b="1" dirty="0"/>
              <a:t>Monochromatyczne</a:t>
            </a:r>
          </a:p>
        </p:txBody>
      </p:sp>
      <p:sp>
        <p:nvSpPr>
          <p:cNvPr id="7" name="pole tekstowe 6">
            <a:extLst>
              <a:ext uri="{FF2B5EF4-FFF2-40B4-BE49-F238E27FC236}">
                <a16:creationId xmlns:a16="http://schemas.microsoft.com/office/drawing/2014/main" id="{A17D7B83-38AD-F26C-E342-B10157676D74}"/>
              </a:ext>
            </a:extLst>
          </p:cNvPr>
          <p:cNvSpPr txBox="1"/>
          <p:nvPr/>
        </p:nvSpPr>
        <p:spPr>
          <a:xfrm>
            <a:off x="7346166" y="2676151"/>
            <a:ext cx="2003818" cy="307777"/>
          </a:xfrm>
          <a:prstGeom prst="rect">
            <a:avLst/>
          </a:prstGeom>
          <a:solidFill>
            <a:srgbClr val="FFFFFF"/>
          </a:solidFill>
        </p:spPr>
        <p:txBody>
          <a:bodyPr wrap="square" rtlCol="0">
            <a:spAutoFit/>
          </a:bodyPr>
          <a:lstStyle/>
          <a:p>
            <a:pPr algn="ctr"/>
            <a:r>
              <a:rPr lang="pl-PL" sz="1400" b="1" dirty="0"/>
              <a:t>Uzupełniające</a:t>
            </a:r>
          </a:p>
        </p:txBody>
      </p:sp>
      <p:sp>
        <p:nvSpPr>
          <p:cNvPr id="8" name="pole tekstowe 7">
            <a:extLst>
              <a:ext uri="{FF2B5EF4-FFF2-40B4-BE49-F238E27FC236}">
                <a16:creationId xmlns:a16="http://schemas.microsoft.com/office/drawing/2014/main" id="{375EEE91-6891-7B4C-71C4-9BF3944F2801}"/>
              </a:ext>
            </a:extLst>
          </p:cNvPr>
          <p:cNvSpPr txBox="1"/>
          <p:nvPr/>
        </p:nvSpPr>
        <p:spPr>
          <a:xfrm>
            <a:off x="5040199" y="2676151"/>
            <a:ext cx="2003818" cy="307777"/>
          </a:xfrm>
          <a:prstGeom prst="rect">
            <a:avLst/>
          </a:prstGeom>
          <a:solidFill>
            <a:srgbClr val="FFFFFF"/>
          </a:solidFill>
        </p:spPr>
        <p:txBody>
          <a:bodyPr wrap="square" rtlCol="0">
            <a:spAutoFit/>
          </a:bodyPr>
          <a:lstStyle/>
          <a:p>
            <a:pPr algn="ctr"/>
            <a:r>
              <a:rPr lang="pl-PL" sz="1400" b="1" dirty="0"/>
              <a:t>Podobne</a:t>
            </a:r>
          </a:p>
        </p:txBody>
      </p:sp>
      <p:sp>
        <p:nvSpPr>
          <p:cNvPr id="9" name="pole tekstowe 8">
            <a:extLst>
              <a:ext uri="{FF2B5EF4-FFF2-40B4-BE49-F238E27FC236}">
                <a16:creationId xmlns:a16="http://schemas.microsoft.com/office/drawing/2014/main" id="{D1291C39-89AE-F6D4-C59C-C6B29EE1CFC7}"/>
              </a:ext>
            </a:extLst>
          </p:cNvPr>
          <p:cNvSpPr txBox="1"/>
          <p:nvPr/>
        </p:nvSpPr>
        <p:spPr>
          <a:xfrm>
            <a:off x="9447164" y="2673343"/>
            <a:ext cx="2003818" cy="307777"/>
          </a:xfrm>
          <a:prstGeom prst="rect">
            <a:avLst/>
          </a:prstGeom>
          <a:solidFill>
            <a:srgbClr val="FFFFFF"/>
          </a:solidFill>
        </p:spPr>
        <p:txBody>
          <a:bodyPr wrap="square" rtlCol="0">
            <a:spAutoFit/>
          </a:bodyPr>
          <a:lstStyle/>
          <a:p>
            <a:pPr algn="ctr"/>
            <a:r>
              <a:rPr lang="pl-PL" sz="1400" b="1" dirty="0"/>
              <a:t>Triada kolorystyczna</a:t>
            </a:r>
          </a:p>
        </p:txBody>
      </p:sp>
      <p:sp>
        <p:nvSpPr>
          <p:cNvPr id="10" name="pole tekstowe 9">
            <a:extLst>
              <a:ext uri="{FF2B5EF4-FFF2-40B4-BE49-F238E27FC236}">
                <a16:creationId xmlns:a16="http://schemas.microsoft.com/office/drawing/2014/main" id="{7BDFA83C-5420-5047-3A0C-26D409C61B5D}"/>
              </a:ext>
            </a:extLst>
          </p:cNvPr>
          <p:cNvSpPr txBox="1"/>
          <p:nvPr/>
        </p:nvSpPr>
        <p:spPr>
          <a:xfrm>
            <a:off x="1336456" y="3779602"/>
            <a:ext cx="791737" cy="261610"/>
          </a:xfrm>
          <a:prstGeom prst="rect">
            <a:avLst/>
          </a:prstGeom>
          <a:solidFill>
            <a:srgbClr val="FFFFFF"/>
          </a:solidFill>
        </p:spPr>
        <p:txBody>
          <a:bodyPr wrap="square" rtlCol="0">
            <a:spAutoFit/>
          </a:bodyPr>
          <a:lstStyle/>
          <a:p>
            <a:pPr algn="ctr"/>
            <a:r>
              <a:rPr lang="pl-PL" sz="1050" dirty="0">
                <a:solidFill>
                  <a:srgbClr val="AEAEAE"/>
                </a:solidFill>
              </a:rPr>
              <a:t>Ciepłe</a:t>
            </a:r>
          </a:p>
        </p:txBody>
      </p:sp>
      <p:sp>
        <p:nvSpPr>
          <p:cNvPr id="11" name="pole tekstowe 10">
            <a:extLst>
              <a:ext uri="{FF2B5EF4-FFF2-40B4-BE49-F238E27FC236}">
                <a16:creationId xmlns:a16="http://schemas.microsoft.com/office/drawing/2014/main" id="{4C081CC5-2F57-E4B4-42DC-E48C9151CEBA}"/>
              </a:ext>
            </a:extLst>
          </p:cNvPr>
          <p:cNvSpPr txBox="1"/>
          <p:nvPr/>
        </p:nvSpPr>
        <p:spPr>
          <a:xfrm>
            <a:off x="1336457" y="4066616"/>
            <a:ext cx="791737" cy="261610"/>
          </a:xfrm>
          <a:prstGeom prst="rect">
            <a:avLst/>
          </a:prstGeom>
          <a:solidFill>
            <a:srgbClr val="FFFFFF"/>
          </a:solidFill>
        </p:spPr>
        <p:txBody>
          <a:bodyPr wrap="square" rtlCol="0">
            <a:spAutoFit/>
          </a:bodyPr>
          <a:lstStyle/>
          <a:p>
            <a:pPr algn="ctr"/>
            <a:r>
              <a:rPr lang="pl-PL" sz="1050" dirty="0">
                <a:solidFill>
                  <a:srgbClr val="AEAEAE"/>
                </a:solidFill>
              </a:rPr>
              <a:t>Zimne</a:t>
            </a:r>
          </a:p>
        </p:txBody>
      </p:sp>
    </p:spTree>
    <p:extLst>
      <p:ext uri="{BB962C8B-B14F-4D97-AF65-F5344CB8AC3E}">
        <p14:creationId xmlns:p14="http://schemas.microsoft.com/office/powerpoint/2010/main" val="1491747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Wizualizacja danych</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pl-PL" sz="1800" dirty="0"/>
              <a:t>Podstawowy składnik analizy biznesowej, który pomaga decydentom dostrzegać trendy, wartości odstające i wzorce ukryte w surowych danych
Proces przekształcania informacji w kontekst wizualny, taki jak mapa lub wykres, i służy do ułatwienia ludzkiemu umysłowi zrozumienia danych i wyciągnięcia z nich wniosków
Ogólne typy wizualizacji danych to wykresy, tabele, mapy i panele 
Wizualizacja jest obecnie ważniejsza niż kiedykolwiek ze względu na rosnącą popularność dużych zbiorów danych i projektów analizy danych. 
Firmy coraz częściej wykorzystują uczenie maszynowe do gromadzenia ogromnych ilości danych, których przetwarzanie, zrozumienie i wyjaśnienie może być trudne i powolne.</a:t>
            </a:r>
          </a:p>
        </p:txBody>
      </p:sp>
    </p:spTree>
    <p:extLst>
      <p:ext uri="{BB962C8B-B14F-4D97-AF65-F5344CB8AC3E}">
        <p14:creationId xmlns:p14="http://schemas.microsoft.com/office/powerpoint/2010/main" val="1952772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FE118-8397-DAEA-F683-F09CB35D6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E9580-C2CD-4BA6-8C64-21E6E606E476}"/>
              </a:ext>
            </a:extLst>
          </p:cNvPr>
          <p:cNvSpPr>
            <a:spLocks noGrp="1"/>
          </p:cNvSpPr>
          <p:nvPr>
            <p:ph type="title"/>
          </p:nvPr>
        </p:nvSpPr>
        <p:spPr/>
        <p:txBody>
          <a:bodyPr/>
          <a:lstStyle/>
          <a:p>
            <a:r>
              <a:rPr lang="hr-HR" dirty="0"/>
              <a:t>Schematy kolorów</a:t>
            </a:r>
          </a:p>
        </p:txBody>
      </p:sp>
      <p:pic>
        <p:nvPicPr>
          <p:cNvPr id="4" name="Picture 3">
            <a:extLst>
              <a:ext uri="{FF2B5EF4-FFF2-40B4-BE49-F238E27FC236}">
                <a16:creationId xmlns:a16="http://schemas.microsoft.com/office/drawing/2014/main" id="{441D92EC-EEE5-8953-E137-3588BD3E9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8129" y="1627376"/>
            <a:ext cx="4373245" cy="4249549"/>
          </a:xfrm>
          <a:prstGeom prst="rect">
            <a:avLst/>
          </a:prstGeom>
        </p:spPr>
      </p:pic>
      <p:sp>
        <p:nvSpPr>
          <p:cNvPr id="5" name="Content Placeholder 2">
            <a:extLst>
              <a:ext uri="{FF2B5EF4-FFF2-40B4-BE49-F238E27FC236}">
                <a16:creationId xmlns:a16="http://schemas.microsoft.com/office/drawing/2014/main" id="{828CAB71-DF6E-5739-BB8C-5509957E379A}"/>
              </a:ext>
            </a:extLst>
          </p:cNvPr>
          <p:cNvSpPr>
            <a:spLocks noGrp="1"/>
          </p:cNvSpPr>
          <p:nvPr>
            <p:ph idx="1"/>
          </p:nvPr>
        </p:nvSpPr>
        <p:spPr>
          <a:xfrm>
            <a:off x="838200" y="1825625"/>
            <a:ext cx="5544845" cy="4351338"/>
          </a:xfrm>
        </p:spPr>
        <p:txBody>
          <a:bodyPr>
            <a:normAutofit/>
          </a:bodyPr>
          <a:lstStyle/>
          <a:p>
            <a:r>
              <a:rPr lang="pl-PL" sz="2000" b="1" dirty="0">
                <a:solidFill>
                  <a:srgbClr val="1065AB"/>
                </a:solidFill>
              </a:rPr>
              <a:t>Kolory sekwencyjne </a:t>
            </a:r>
            <a:r>
              <a:rPr lang="pl-PL" sz="2000" dirty="0"/>
              <a:t>- użycie jednego koloru od jasnego do ciemnego i jest idealne do pokazywania danych liczbowych, które przechodzą od stanu niskiego do wysokiego 
</a:t>
            </a:r>
            <a:r>
              <a:rPr lang="pl-PL" sz="2000" b="1" dirty="0">
                <a:solidFill>
                  <a:srgbClr val="1065AB"/>
                </a:solidFill>
              </a:rPr>
              <a:t>Kolory rozbieżne </a:t>
            </a:r>
            <a:r>
              <a:rPr lang="pl-PL" sz="2000" dirty="0"/>
              <a:t>— przydatne do wyróżniania wartości powyżej lub poniżej punktu środkowego (np. zysk/strata)
</a:t>
            </a:r>
            <a:r>
              <a:rPr lang="pl-PL" sz="2000" b="1" dirty="0">
                <a:solidFill>
                  <a:srgbClr val="1065AB"/>
                </a:solidFill>
              </a:rPr>
              <a:t>Kolory podzielone na kategorie </a:t>
            </a:r>
            <a:r>
              <a:rPr lang="pl-PL" sz="2000" dirty="0"/>
              <a:t>— najlepsze w przypadku danych podzielonych na kategorie, w których kolory muszą odróżniać różne grupy bez sugerowania kolejności lub wartości</a:t>
            </a:r>
            <a:endParaRPr lang="hr-HR" sz="2400" dirty="0"/>
          </a:p>
        </p:txBody>
      </p:sp>
      <p:sp>
        <p:nvSpPr>
          <p:cNvPr id="3" name="pole tekstowe 2">
            <a:extLst>
              <a:ext uri="{FF2B5EF4-FFF2-40B4-BE49-F238E27FC236}">
                <a16:creationId xmlns:a16="http://schemas.microsoft.com/office/drawing/2014/main" id="{465E1E2F-4939-41BD-766E-A2C34D78BC41}"/>
              </a:ext>
            </a:extLst>
          </p:cNvPr>
          <p:cNvSpPr txBox="1"/>
          <p:nvPr/>
        </p:nvSpPr>
        <p:spPr>
          <a:xfrm>
            <a:off x="8492020" y="3752150"/>
            <a:ext cx="645462" cy="261610"/>
          </a:xfrm>
          <a:prstGeom prst="rect">
            <a:avLst/>
          </a:prstGeom>
          <a:solidFill>
            <a:srgbClr val="FFFFFF"/>
          </a:solidFill>
        </p:spPr>
        <p:txBody>
          <a:bodyPr wrap="square" rtlCol="0">
            <a:spAutoFit/>
          </a:bodyPr>
          <a:lstStyle/>
          <a:p>
            <a:r>
              <a:rPr lang="pl-PL" sz="1100" b="1" dirty="0"/>
              <a:t>Średnia</a:t>
            </a:r>
          </a:p>
        </p:txBody>
      </p:sp>
      <p:sp>
        <p:nvSpPr>
          <p:cNvPr id="6" name="pole tekstowe 5">
            <a:extLst>
              <a:ext uri="{FF2B5EF4-FFF2-40B4-BE49-F238E27FC236}">
                <a16:creationId xmlns:a16="http://schemas.microsoft.com/office/drawing/2014/main" id="{E741DC57-ADF0-1BB8-0F86-ECECC934CB61}"/>
              </a:ext>
            </a:extLst>
          </p:cNvPr>
          <p:cNvSpPr txBox="1"/>
          <p:nvPr/>
        </p:nvSpPr>
        <p:spPr>
          <a:xfrm>
            <a:off x="10457828" y="2585757"/>
            <a:ext cx="645462" cy="261610"/>
          </a:xfrm>
          <a:prstGeom prst="rect">
            <a:avLst/>
          </a:prstGeom>
          <a:solidFill>
            <a:srgbClr val="FFFFFF"/>
          </a:solidFill>
        </p:spPr>
        <p:txBody>
          <a:bodyPr wrap="square" rtlCol="0">
            <a:spAutoFit/>
          </a:bodyPr>
          <a:lstStyle/>
          <a:p>
            <a:r>
              <a:rPr lang="pl-PL" sz="1100" b="1" dirty="0"/>
              <a:t>Wysoka</a:t>
            </a:r>
          </a:p>
        </p:txBody>
      </p:sp>
      <p:sp>
        <p:nvSpPr>
          <p:cNvPr id="7" name="pole tekstowe 6">
            <a:extLst>
              <a:ext uri="{FF2B5EF4-FFF2-40B4-BE49-F238E27FC236}">
                <a16:creationId xmlns:a16="http://schemas.microsoft.com/office/drawing/2014/main" id="{A2505A1D-CF57-6EDA-A08E-E6FC3990421C}"/>
              </a:ext>
            </a:extLst>
          </p:cNvPr>
          <p:cNvSpPr txBox="1"/>
          <p:nvPr/>
        </p:nvSpPr>
        <p:spPr>
          <a:xfrm>
            <a:off x="6579998" y="2563600"/>
            <a:ext cx="645462" cy="261610"/>
          </a:xfrm>
          <a:prstGeom prst="rect">
            <a:avLst/>
          </a:prstGeom>
          <a:solidFill>
            <a:srgbClr val="FFFFFF"/>
          </a:solidFill>
        </p:spPr>
        <p:txBody>
          <a:bodyPr wrap="square" rtlCol="0">
            <a:spAutoFit/>
          </a:bodyPr>
          <a:lstStyle/>
          <a:p>
            <a:r>
              <a:rPr lang="pl-PL" sz="1100" b="1" dirty="0"/>
              <a:t>Niska</a:t>
            </a:r>
          </a:p>
        </p:txBody>
      </p:sp>
      <p:sp>
        <p:nvSpPr>
          <p:cNvPr id="8" name="pole tekstowe 7">
            <a:extLst>
              <a:ext uri="{FF2B5EF4-FFF2-40B4-BE49-F238E27FC236}">
                <a16:creationId xmlns:a16="http://schemas.microsoft.com/office/drawing/2014/main" id="{57D4F79D-6148-55A4-5D0F-EB5E5B91C16F}"/>
              </a:ext>
            </a:extLst>
          </p:cNvPr>
          <p:cNvSpPr txBox="1"/>
          <p:nvPr/>
        </p:nvSpPr>
        <p:spPr>
          <a:xfrm>
            <a:off x="7758137" y="1550431"/>
            <a:ext cx="2113227" cy="338554"/>
          </a:xfrm>
          <a:prstGeom prst="rect">
            <a:avLst/>
          </a:prstGeom>
          <a:solidFill>
            <a:srgbClr val="FFFFFF"/>
          </a:solidFill>
        </p:spPr>
        <p:txBody>
          <a:bodyPr wrap="square" rtlCol="0">
            <a:spAutoFit/>
          </a:bodyPr>
          <a:lstStyle/>
          <a:p>
            <a:pPr algn="ctr"/>
            <a:r>
              <a:rPr lang="pl-PL" sz="1600" b="1" dirty="0"/>
              <a:t>Kolory sekwencyjne</a:t>
            </a:r>
          </a:p>
        </p:txBody>
      </p:sp>
      <p:sp>
        <p:nvSpPr>
          <p:cNvPr id="9" name="pole tekstowe 8">
            <a:extLst>
              <a:ext uri="{FF2B5EF4-FFF2-40B4-BE49-F238E27FC236}">
                <a16:creationId xmlns:a16="http://schemas.microsoft.com/office/drawing/2014/main" id="{393CE19F-22AD-1FBD-2416-C1B793E9705B}"/>
              </a:ext>
            </a:extLst>
          </p:cNvPr>
          <p:cNvSpPr txBox="1"/>
          <p:nvPr/>
        </p:nvSpPr>
        <p:spPr>
          <a:xfrm>
            <a:off x="7758137" y="3171465"/>
            <a:ext cx="2113227" cy="338554"/>
          </a:xfrm>
          <a:prstGeom prst="rect">
            <a:avLst/>
          </a:prstGeom>
          <a:solidFill>
            <a:srgbClr val="FFFFFF"/>
          </a:solidFill>
        </p:spPr>
        <p:txBody>
          <a:bodyPr wrap="square" rtlCol="0">
            <a:spAutoFit/>
          </a:bodyPr>
          <a:lstStyle/>
          <a:p>
            <a:pPr algn="ctr"/>
            <a:r>
              <a:rPr lang="pl-PL" sz="1600" b="1" dirty="0"/>
              <a:t>Kolory rozbieżne</a:t>
            </a:r>
          </a:p>
        </p:txBody>
      </p:sp>
      <p:sp>
        <p:nvSpPr>
          <p:cNvPr id="10" name="pole tekstowe 9">
            <a:extLst>
              <a:ext uri="{FF2B5EF4-FFF2-40B4-BE49-F238E27FC236}">
                <a16:creationId xmlns:a16="http://schemas.microsoft.com/office/drawing/2014/main" id="{977B1701-0E42-A0E9-72B9-A7BE04B4FCFB}"/>
              </a:ext>
            </a:extLst>
          </p:cNvPr>
          <p:cNvSpPr txBox="1"/>
          <p:nvPr/>
        </p:nvSpPr>
        <p:spPr>
          <a:xfrm>
            <a:off x="7409124" y="4871481"/>
            <a:ext cx="2811252" cy="338554"/>
          </a:xfrm>
          <a:prstGeom prst="rect">
            <a:avLst/>
          </a:prstGeom>
          <a:solidFill>
            <a:srgbClr val="FFFFFF"/>
          </a:solidFill>
        </p:spPr>
        <p:txBody>
          <a:bodyPr wrap="square" rtlCol="0">
            <a:spAutoFit/>
          </a:bodyPr>
          <a:lstStyle/>
          <a:p>
            <a:pPr algn="ctr"/>
            <a:r>
              <a:rPr lang="pl-PL" sz="1600" b="1" dirty="0"/>
              <a:t>Kolory podzielona na kategorie</a:t>
            </a:r>
          </a:p>
        </p:txBody>
      </p:sp>
    </p:spTree>
    <p:extLst>
      <p:ext uri="{BB962C8B-B14F-4D97-AF65-F5344CB8AC3E}">
        <p14:creationId xmlns:p14="http://schemas.microsoft.com/office/powerpoint/2010/main" val="2900101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a:xfrm>
            <a:off x="1635560" y="356161"/>
            <a:ext cx="9745133" cy="1116542"/>
          </a:xfrm>
        </p:spPr>
        <p:txBody>
          <a:bodyPr/>
          <a:lstStyle/>
          <a:p>
            <a:r>
              <a:rPr lang="pl-PL" dirty="0"/>
              <a:t>Podsumowanie</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a:bodyPr>
          <a:lstStyle/>
          <a:p>
            <a:r>
              <a:rPr lang="pl-PL" sz="1800" dirty="0">
                <a:ea typeface="Calibri" panose="020F0502020204030204" pitchFamily="34" charset="0"/>
                <a:cs typeface="Times New Roman" panose="02020603050405020304" pitchFamily="18" charset="0"/>
              </a:rPr>
              <a:t>Główny cel wizualizacji danych: przekazywanie złożonych informacji w sposób dostępny </a:t>
            </a:r>
            <a:br>
              <a:rPr lang="pl-PL" sz="1800" dirty="0">
                <a:ea typeface="Calibri" panose="020F0502020204030204" pitchFamily="34" charset="0"/>
                <a:cs typeface="Times New Roman" panose="02020603050405020304" pitchFamily="18" charset="0"/>
              </a:rPr>
            </a:br>
            <a:r>
              <a:rPr lang="pl-PL" sz="1800" dirty="0">
                <a:ea typeface="Calibri" panose="020F0502020204030204" pitchFamily="34" charset="0"/>
                <a:cs typeface="Times New Roman" panose="02020603050405020304" pitchFamily="18" charset="0"/>
              </a:rPr>
              <a:t>i zrozumiały dla wszystkich odbiorców
Skuteczna wizualizacja danych jest kluczowym elementem w procesie podejmowania decyzji </a:t>
            </a:r>
            <a:br>
              <a:rPr lang="pl-PL" sz="1800" dirty="0">
                <a:ea typeface="Calibri" panose="020F0502020204030204" pitchFamily="34" charset="0"/>
                <a:cs typeface="Times New Roman" panose="02020603050405020304" pitchFamily="18" charset="0"/>
              </a:rPr>
            </a:br>
            <a:r>
              <a:rPr lang="pl-PL" sz="1800" dirty="0">
                <a:ea typeface="Calibri" panose="020F0502020204030204" pitchFamily="34" charset="0"/>
                <a:cs typeface="Times New Roman" panose="02020603050405020304" pitchFamily="18" charset="0"/>
              </a:rPr>
              <a:t>w oparciu o dane
W rozdziale podkreślono znaczenie dostosowania wizualizacji do konkretnych potrzeb docelowej grupy odbiorców
Przemyślana wizualna reprezentacja danych jest ważna, aby ułatwić lepsze zrozumienie </a:t>
            </a:r>
            <a:br>
              <a:rPr lang="pl-PL" sz="1800" dirty="0">
                <a:ea typeface="Calibri" panose="020F0502020204030204" pitchFamily="34" charset="0"/>
                <a:cs typeface="Times New Roman" panose="02020603050405020304" pitchFamily="18" charset="0"/>
              </a:rPr>
            </a:br>
            <a:r>
              <a:rPr lang="pl-PL" sz="1800" dirty="0">
                <a:ea typeface="Calibri" panose="020F0502020204030204" pitchFamily="34" charset="0"/>
                <a:cs typeface="Times New Roman" panose="02020603050405020304" pitchFamily="18" charset="0"/>
              </a:rPr>
              <a:t>i przekazywanie złożonych informacji</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a:t>Dziękuję Państwu za uwagę</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BDBEF-F285-F46F-C722-B5F0315CC64D}"/>
              </a:ext>
            </a:extLst>
          </p:cNvPr>
          <p:cNvSpPr>
            <a:spLocks noGrp="1"/>
          </p:cNvSpPr>
          <p:nvPr>
            <p:ph type="title"/>
          </p:nvPr>
        </p:nvSpPr>
        <p:spPr/>
        <p:txBody>
          <a:bodyPr/>
          <a:lstStyle/>
          <a:p>
            <a:r>
              <a:rPr lang="en-US" dirty="0" err="1"/>
              <a:t>Zrozumienie</a:t>
            </a:r>
            <a:r>
              <a:rPr lang="en-US" dirty="0"/>
              <a:t> </a:t>
            </a:r>
            <a:r>
              <a:rPr lang="en-US" dirty="0" err="1"/>
              <a:t>kontekstu</a:t>
            </a:r>
            <a:r>
              <a:rPr lang="en-US" dirty="0"/>
              <a:t> </a:t>
            </a:r>
            <a:r>
              <a:rPr lang="en-US" dirty="0" err="1"/>
              <a:t>sytuacyjnego</a:t>
            </a:r>
            <a:endParaRPr lang="hr-HR" dirty="0"/>
          </a:p>
        </p:txBody>
      </p:sp>
      <p:sp>
        <p:nvSpPr>
          <p:cNvPr id="3" name="Content Placeholder 2">
            <a:extLst>
              <a:ext uri="{FF2B5EF4-FFF2-40B4-BE49-F238E27FC236}">
                <a16:creationId xmlns:a16="http://schemas.microsoft.com/office/drawing/2014/main" id="{2B6E460E-D847-93F4-DA0F-0210FFA70EB1}"/>
              </a:ext>
            </a:extLst>
          </p:cNvPr>
          <p:cNvSpPr>
            <a:spLocks noGrp="1"/>
          </p:cNvSpPr>
          <p:nvPr>
            <p:ph idx="1"/>
          </p:nvPr>
        </p:nvSpPr>
        <p:spPr/>
        <p:txBody>
          <a:bodyPr>
            <a:normAutofit/>
          </a:bodyPr>
          <a:lstStyle/>
          <a:p>
            <a:pPr marL="0" indent="0">
              <a:buNone/>
            </a:pPr>
            <a:r>
              <a:rPr lang="pl-PL" sz="2000" dirty="0">
                <a:ea typeface="Calibri" panose="020F0502020204030204" pitchFamily="34" charset="0"/>
                <a:cs typeface="Times New Roman" panose="02020603050405020304" pitchFamily="18" charset="0"/>
              </a:rPr>
              <a:t>Pierwszy i najważniejszy krok przed zaangażowaniem się w techniki wizualizacji danych i metody opowiadania historii
Z zebranych i przeanalizowanych danych powinno wyświetlać się tylko to, co jest ważne dla grupy docelowej</a:t>
            </a:r>
          </a:p>
          <a:p>
            <a:pPr marL="0" indent="0">
              <a:buNone/>
            </a:pPr>
            <a:endParaRPr lang="pl-PL" sz="2000" dirty="0">
              <a:ea typeface="Calibri" panose="020F0502020204030204" pitchFamily="34" charset="0"/>
              <a:cs typeface="Times New Roman" panose="02020603050405020304" pitchFamily="18" charset="0"/>
            </a:endParaRPr>
          </a:p>
          <a:p>
            <a:pPr marL="457200" indent="-457200">
              <a:buFont typeface="+mj-lt"/>
              <a:buAutoNum type="arabicPeriod"/>
            </a:pPr>
            <a:r>
              <a:rPr lang="pl-PL" sz="2000" b="1" dirty="0">
                <a:ea typeface="Calibri" panose="020F0502020204030204" pitchFamily="34" charset="0"/>
                <a:cs typeface="Times New Roman" panose="02020603050405020304" pitchFamily="18" charset="0"/>
              </a:rPr>
              <a:t>Kto jest naszą grupą docelową?
Co chcesz, aby Twoi odbiorcy wiedzieli lub robili?
Jak wykorzystać dane, aby coś udowodnić?</a:t>
            </a:r>
            <a:endParaRPr lang="hr-HR" sz="2000" b="1" dirty="0"/>
          </a:p>
        </p:txBody>
      </p:sp>
    </p:spTree>
    <p:extLst>
      <p:ext uri="{BB962C8B-B14F-4D97-AF65-F5344CB8AC3E}">
        <p14:creationId xmlns:p14="http://schemas.microsoft.com/office/powerpoint/2010/main" val="65860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023E-005C-FB04-2228-643B05E73BC5}"/>
              </a:ext>
            </a:extLst>
          </p:cNvPr>
          <p:cNvSpPr>
            <a:spLocks noGrp="1"/>
          </p:cNvSpPr>
          <p:nvPr>
            <p:ph type="title"/>
          </p:nvPr>
        </p:nvSpPr>
        <p:spPr/>
        <p:txBody>
          <a:bodyPr/>
          <a:lstStyle/>
          <a:p>
            <a:r>
              <a:rPr lang="hr-HR" dirty="0"/>
              <a:t>Kwartet Anscombe'a</a:t>
            </a:r>
          </a:p>
        </p:txBody>
      </p:sp>
      <p:graphicFrame>
        <p:nvGraphicFramePr>
          <p:cNvPr id="4" name="Content Placeholder 3">
            <a:extLst>
              <a:ext uri="{FF2B5EF4-FFF2-40B4-BE49-F238E27FC236}">
                <a16:creationId xmlns:a16="http://schemas.microsoft.com/office/drawing/2014/main" id="{7967FFF6-182C-50FA-3C36-BFB6603B5B64}"/>
              </a:ext>
            </a:extLst>
          </p:cNvPr>
          <p:cNvGraphicFramePr>
            <a:graphicFrameLocks noGrp="1"/>
          </p:cNvGraphicFramePr>
          <p:nvPr>
            <p:ph idx="1"/>
            <p:extLst>
              <p:ext uri="{D42A27DB-BD31-4B8C-83A1-F6EECF244321}">
                <p14:modId xmlns:p14="http://schemas.microsoft.com/office/powerpoint/2010/main" val="4015421364"/>
              </p:ext>
            </p:extLst>
          </p:nvPr>
        </p:nvGraphicFramePr>
        <p:xfrm>
          <a:off x="618847" y="1516276"/>
          <a:ext cx="10954305" cy="5034280"/>
        </p:xfrm>
        <a:graphic>
          <a:graphicData uri="http://schemas.openxmlformats.org/drawingml/2006/table">
            <a:tbl>
              <a:tblPr firstRow="1" bandRow="1">
                <a:tableStyleId>{5C22544A-7EE6-4342-B048-85BDC9FD1C3A}</a:tableStyleId>
              </a:tblPr>
              <a:tblGrid>
                <a:gridCol w="1367161">
                  <a:extLst>
                    <a:ext uri="{9D8B030D-6E8A-4147-A177-3AD203B41FA5}">
                      <a16:colId xmlns:a16="http://schemas.microsoft.com/office/drawing/2014/main" val="2405114739"/>
                    </a:ext>
                  </a:extLst>
                </a:gridCol>
                <a:gridCol w="1067129">
                  <a:extLst>
                    <a:ext uri="{9D8B030D-6E8A-4147-A177-3AD203B41FA5}">
                      <a16:colId xmlns:a16="http://schemas.microsoft.com/office/drawing/2014/main" val="4194978168"/>
                    </a:ext>
                  </a:extLst>
                </a:gridCol>
                <a:gridCol w="1217145">
                  <a:extLst>
                    <a:ext uri="{9D8B030D-6E8A-4147-A177-3AD203B41FA5}">
                      <a16:colId xmlns:a16="http://schemas.microsoft.com/office/drawing/2014/main" val="4016620413"/>
                    </a:ext>
                  </a:extLst>
                </a:gridCol>
                <a:gridCol w="1217145">
                  <a:extLst>
                    <a:ext uri="{9D8B030D-6E8A-4147-A177-3AD203B41FA5}">
                      <a16:colId xmlns:a16="http://schemas.microsoft.com/office/drawing/2014/main" val="2492171503"/>
                    </a:ext>
                  </a:extLst>
                </a:gridCol>
                <a:gridCol w="1217145">
                  <a:extLst>
                    <a:ext uri="{9D8B030D-6E8A-4147-A177-3AD203B41FA5}">
                      <a16:colId xmlns:a16="http://schemas.microsoft.com/office/drawing/2014/main" val="749595443"/>
                    </a:ext>
                  </a:extLst>
                </a:gridCol>
                <a:gridCol w="1217145">
                  <a:extLst>
                    <a:ext uri="{9D8B030D-6E8A-4147-A177-3AD203B41FA5}">
                      <a16:colId xmlns:a16="http://schemas.microsoft.com/office/drawing/2014/main" val="2092805663"/>
                    </a:ext>
                  </a:extLst>
                </a:gridCol>
                <a:gridCol w="1217145">
                  <a:extLst>
                    <a:ext uri="{9D8B030D-6E8A-4147-A177-3AD203B41FA5}">
                      <a16:colId xmlns:a16="http://schemas.microsoft.com/office/drawing/2014/main" val="2431066387"/>
                    </a:ext>
                  </a:extLst>
                </a:gridCol>
                <a:gridCol w="1217145">
                  <a:extLst>
                    <a:ext uri="{9D8B030D-6E8A-4147-A177-3AD203B41FA5}">
                      <a16:colId xmlns:a16="http://schemas.microsoft.com/office/drawing/2014/main" val="1327718181"/>
                    </a:ext>
                  </a:extLst>
                </a:gridCol>
                <a:gridCol w="1217145">
                  <a:extLst>
                    <a:ext uri="{9D8B030D-6E8A-4147-A177-3AD203B41FA5}">
                      <a16:colId xmlns:a16="http://schemas.microsoft.com/office/drawing/2014/main" val="186394360"/>
                    </a:ext>
                  </a:extLst>
                </a:gridCol>
              </a:tblGrid>
              <a:tr h="158898">
                <a:tc rowSpan="2">
                  <a:txBody>
                    <a:bodyPr/>
                    <a:lstStyle/>
                    <a:p>
                      <a:pPr algn="ctr"/>
                      <a:r>
                        <a:rPr lang="hr-HR" dirty="0"/>
                        <a:t>Zmienna</a:t>
                      </a:r>
                    </a:p>
                  </a:txBody>
                  <a:tcPr anchor="ctr"/>
                </a:tc>
                <a:tc gridSpan="2">
                  <a:txBody>
                    <a:bodyPr/>
                    <a:lstStyle/>
                    <a:p>
                      <a:pPr marL="0" indent="0" algn="ctr">
                        <a:buNone/>
                      </a:pPr>
                      <a:r>
                        <a:rPr lang="hr-HR" dirty="0"/>
                        <a:t>1. zestaw</a:t>
                      </a:r>
                    </a:p>
                  </a:txBody>
                  <a:tcPr/>
                </a:tc>
                <a:tc hMerge="1">
                  <a:txBody>
                    <a:bodyPr/>
                    <a:lstStyle/>
                    <a:p>
                      <a:endParaRPr lang="hr-HR" dirty="0"/>
                    </a:p>
                  </a:txBody>
                  <a:tcPr/>
                </a:tc>
                <a:tc gridSpan="2">
                  <a:txBody>
                    <a:bodyPr/>
                    <a:lstStyle/>
                    <a:p>
                      <a:pPr algn="ctr"/>
                      <a:r>
                        <a:rPr lang="hr-HR" dirty="0"/>
                        <a:t>2. zestaw</a:t>
                      </a:r>
                    </a:p>
                  </a:txBody>
                  <a:tcPr/>
                </a:tc>
                <a:tc hMerge="1">
                  <a:txBody>
                    <a:bodyPr/>
                    <a:lstStyle/>
                    <a:p>
                      <a:endParaRPr lang="hr-HR" dirty="0"/>
                    </a:p>
                  </a:txBody>
                  <a:tcPr/>
                </a:tc>
                <a:tc gridSpan="2">
                  <a:txBody>
                    <a:bodyPr/>
                    <a:lstStyle/>
                    <a:p>
                      <a:pPr algn="ctr"/>
                      <a:r>
                        <a:rPr lang="hr-HR" dirty="0"/>
                        <a:t>3. zestaw</a:t>
                      </a:r>
                    </a:p>
                  </a:txBody>
                  <a:tcPr/>
                </a:tc>
                <a:tc hMerge="1">
                  <a:txBody>
                    <a:bodyPr/>
                    <a:lstStyle/>
                    <a:p>
                      <a:endParaRPr lang="hr-HR" dirty="0"/>
                    </a:p>
                  </a:txBody>
                  <a:tcPr/>
                </a:tc>
                <a:tc gridSpan="2">
                  <a:txBody>
                    <a:bodyPr/>
                    <a:lstStyle/>
                    <a:p>
                      <a:pPr algn="ctr"/>
                      <a:r>
                        <a:rPr lang="hr-HR" dirty="0"/>
                        <a:t>4. zestaw</a:t>
                      </a:r>
                    </a:p>
                  </a:txBody>
                  <a:tcPr/>
                </a:tc>
                <a:tc hMerge="1">
                  <a:txBody>
                    <a:bodyPr/>
                    <a:lstStyle/>
                    <a:p>
                      <a:endParaRPr lang="hr-HR" dirty="0"/>
                    </a:p>
                  </a:txBody>
                  <a:tcPr/>
                </a:tc>
                <a:extLst>
                  <a:ext uri="{0D108BD9-81ED-4DB2-BD59-A6C34878D82A}">
                    <a16:rowId xmlns:a16="http://schemas.microsoft.com/office/drawing/2014/main" val="2473756436"/>
                  </a:ext>
                </a:extLst>
              </a:tr>
              <a:tr h="370840">
                <a:tc vMerge="1">
                  <a:txBody>
                    <a:bodyPr/>
                    <a:lstStyle/>
                    <a:p>
                      <a:endParaRPr lang="hr-HR" dirty="0"/>
                    </a:p>
                  </a:txBody>
                  <a:tcPr/>
                </a:tc>
                <a:tc>
                  <a:txBody>
                    <a:bodyPr/>
                    <a:lstStyle/>
                    <a:p>
                      <a:pPr algn="ctr"/>
                      <a:r>
                        <a:rPr lang="hr-HR" b="1" dirty="0"/>
                        <a:t>x</a:t>
                      </a:r>
                    </a:p>
                  </a:txBody>
                  <a:tcPr/>
                </a:tc>
                <a:tc>
                  <a:txBody>
                    <a:bodyPr/>
                    <a:lstStyle/>
                    <a:p>
                      <a:pPr algn="ctr"/>
                      <a:r>
                        <a:rPr lang="hr-HR" b="1" dirty="0"/>
                        <a:t>y</a:t>
                      </a:r>
                    </a:p>
                  </a:txBody>
                  <a:tcPr/>
                </a:tc>
                <a:tc>
                  <a:txBody>
                    <a:bodyPr/>
                    <a:lstStyle/>
                    <a:p>
                      <a:pPr algn="ctr"/>
                      <a:r>
                        <a:rPr lang="hr-HR" b="1" dirty="0"/>
                        <a:t>x</a:t>
                      </a:r>
                    </a:p>
                  </a:txBody>
                  <a:tcPr/>
                </a:tc>
                <a:tc>
                  <a:txBody>
                    <a:bodyPr/>
                    <a:lstStyle/>
                    <a:p>
                      <a:pPr algn="ctr"/>
                      <a:r>
                        <a:rPr lang="hr-HR" b="1" dirty="0"/>
                        <a:t>y</a:t>
                      </a:r>
                    </a:p>
                  </a:txBody>
                  <a:tcPr/>
                </a:tc>
                <a:tc>
                  <a:txBody>
                    <a:bodyPr/>
                    <a:lstStyle/>
                    <a:p>
                      <a:pPr algn="ctr"/>
                      <a:r>
                        <a:rPr lang="hr-HR" b="1" dirty="0"/>
                        <a:t>x</a:t>
                      </a:r>
                    </a:p>
                  </a:txBody>
                  <a:tcPr/>
                </a:tc>
                <a:tc>
                  <a:txBody>
                    <a:bodyPr/>
                    <a:lstStyle/>
                    <a:p>
                      <a:pPr algn="ctr"/>
                      <a:r>
                        <a:rPr lang="hr-HR" b="1" dirty="0"/>
                        <a:t>y</a:t>
                      </a:r>
                    </a:p>
                  </a:txBody>
                  <a:tcPr/>
                </a:tc>
                <a:tc>
                  <a:txBody>
                    <a:bodyPr/>
                    <a:lstStyle/>
                    <a:p>
                      <a:pPr algn="ctr"/>
                      <a:r>
                        <a:rPr lang="hr-HR" b="1" dirty="0"/>
                        <a:t>x</a:t>
                      </a:r>
                    </a:p>
                  </a:txBody>
                  <a:tcPr/>
                </a:tc>
                <a:tc>
                  <a:txBody>
                    <a:bodyPr/>
                    <a:lstStyle/>
                    <a:p>
                      <a:pPr algn="ctr"/>
                      <a:r>
                        <a:rPr lang="hr-HR" b="1" dirty="0"/>
                        <a:t>y</a:t>
                      </a:r>
                    </a:p>
                  </a:txBody>
                  <a:tcPr/>
                </a:tc>
                <a:extLst>
                  <a:ext uri="{0D108BD9-81ED-4DB2-BD59-A6C34878D82A}">
                    <a16:rowId xmlns:a16="http://schemas.microsoft.com/office/drawing/2014/main" val="3154895795"/>
                  </a:ext>
                </a:extLst>
              </a:tr>
              <a:tr h="370840">
                <a:tc>
                  <a:txBody>
                    <a:bodyPr/>
                    <a:lstStyle/>
                    <a:p>
                      <a:pPr algn="ctr"/>
                      <a:r>
                        <a:rPr lang="hr-HR" dirty="0"/>
                        <a:t>1.</a:t>
                      </a:r>
                    </a:p>
                    <a:p>
                      <a:pPr algn="ctr"/>
                      <a:r>
                        <a:rPr lang="hr-HR" dirty="0"/>
                        <a:t>2.</a:t>
                      </a:r>
                    </a:p>
                    <a:p>
                      <a:pPr algn="ctr"/>
                      <a:r>
                        <a:rPr lang="hr-HR" dirty="0"/>
                        <a:t>3.</a:t>
                      </a:r>
                    </a:p>
                    <a:p>
                      <a:pPr algn="ctr"/>
                      <a:r>
                        <a:rPr lang="hr-HR" dirty="0"/>
                        <a:t>4.</a:t>
                      </a:r>
                    </a:p>
                    <a:p>
                      <a:pPr algn="ctr"/>
                      <a:r>
                        <a:rPr lang="hr-HR" dirty="0"/>
                        <a:t>5.</a:t>
                      </a:r>
                    </a:p>
                    <a:p>
                      <a:pPr algn="ctr"/>
                      <a:r>
                        <a:rPr lang="hr-HR" dirty="0"/>
                        <a:t>6.</a:t>
                      </a:r>
                    </a:p>
                    <a:p>
                      <a:pPr algn="ctr"/>
                      <a:r>
                        <a:rPr lang="hr-HR" dirty="0"/>
                        <a:t>7.</a:t>
                      </a:r>
                    </a:p>
                    <a:p>
                      <a:pPr algn="ctr"/>
                      <a:r>
                        <a:rPr lang="hr-HR" dirty="0"/>
                        <a:t>8.</a:t>
                      </a:r>
                    </a:p>
                    <a:p>
                      <a:pPr algn="ctr"/>
                      <a:r>
                        <a:rPr lang="hr-HR" dirty="0"/>
                        <a:t>9.</a:t>
                      </a:r>
                    </a:p>
                    <a:p>
                      <a:pPr algn="ctr"/>
                      <a:r>
                        <a:rPr lang="hr-HR" dirty="0"/>
                        <a:t>10.</a:t>
                      </a:r>
                    </a:p>
                    <a:p>
                      <a:pPr algn="ctr"/>
                      <a:r>
                        <a:rPr lang="hr-HR" dirty="0"/>
                        <a:t>11.</a:t>
                      </a:r>
                    </a:p>
                  </a:txBody>
                  <a:tcPr/>
                </a:tc>
                <a:tc>
                  <a:txBody>
                    <a:bodyPr/>
                    <a:lstStyle/>
                    <a:p>
                      <a:pPr algn="r"/>
                      <a:r>
                        <a:rPr lang="hr-HR" dirty="0"/>
                        <a:t>10</a:t>
                      </a:r>
                    </a:p>
                    <a:p>
                      <a:pPr algn="r"/>
                      <a:r>
                        <a:rPr lang="hr-HR" dirty="0"/>
                        <a:t>8</a:t>
                      </a:r>
                    </a:p>
                    <a:p>
                      <a:pPr algn="r"/>
                      <a:r>
                        <a:rPr lang="hr-HR" dirty="0"/>
                        <a:t>13</a:t>
                      </a:r>
                    </a:p>
                    <a:p>
                      <a:pPr algn="r"/>
                      <a:r>
                        <a:rPr lang="hr-HR" dirty="0"/>
                        <a:t>9</a:t>
                      </a:r>
                    </a:p>
                    <a:p>
                      <a:pPr algn="r"/>
                      <a:r>
                        <a:rPr lang="hr-HR" dirty="0"/>
                        <a:t>11</a:t>
                      </a:r>
                    </a:p>
                    <a:p>
                      <a:pPr algn="r"/>
                      <a:r>
                        <a:rPr lang="hr-HR" dirty="0"/>
                        <a:t>14</a:t>
                      </a:r>
                    </a:p>
                    <a:p>
                      <a:pPr algn="r"/>
                      <a:r>
                        <a:rPr lang="hr-HR" dirty="0"/>
                        <a:t>6</a:t>
                      </a:r>
                    </a:p>
                    <a:p>
                      <a:pPr algn="r"/>
                      <a:r>
                        <a:rPr lang="hr-HR" dirty="0"/>
                        <a:t>4</a:t>
                      </a:r>
                    </a:p>
                    <a:p>
                      <a:pPr algn="r"/>
                      <a:r>
                        <a:rPr lang="hr-HR" dirty="0"/>
                        <a:t>12</a:t>
                      </a:r>
                    </a:p>
                    <a:p>
                      <a:pPr algn="r"/>
                      <a:r>
                        <a:rPr lang="hr-HR" dirty="0"/>
                        <a:t>7</a:t>
                      </a:r>
                    </a:p>
                    <a:p>
                      <a:pPr algn="r"/>
                      <a:r>
                        <a:rPr lang="hr-HR" dirty="0"/>
                        <a:t>5</a:t>
                      </a:r>
                    </a:p>
                  </a:txBody>
                  <a:tcPr/>
                </a:tc>
                <a:tc>
                  <a:txBody>
                    <a:bodyPr/>
                    <a:lstStyle/>
                    <a:p>
                      <a:pPr algn="r"/>
                      <a:r>
                        <a:rPr lang="hr-HR" dirty="0"/>
                        <a:t>8,0</a:t>
                      </a:r>
                    </a:p>
                    <a:p>
                      <a:pPr algn="r"/>
                      <a:r>
                        <a:rPr lang="hr-HR" dirty="0"/>
                        <a:t>7,0</a:t>
                      </a:r>
                    </a:p>
                    <a:p>
                      <a:pPr algn="r"/>
                      <a:r>
                        <a:rPr lang="hr-HR" dirty="0"/>
                        <a:t>7,6</a:t>
                      </a:r>
                    </a:p>
                    <a:p>
                      <a:pPr algn="r"/>
                      <a:r>
                        <a:rPr lang="hr-HR" dirty="0"/>
                        <a:t>8,8</a:t>
                      </a:r>
                    </a:p>
                    <a:p>
                      <a:pPr algn="r"/>
                      <a:r>
                        <a:rPr lang="hr-HR" dirty="0"/>
                        <a:t>8,3</a:t>
                      </a:r>
                    </a:p>
                    <a:p>
                      <a:pPr algn="r"/>
                      <a:r>
                        <a:rPr lang="hr-HR" dirty="0"/>
                        <a:t>10,0</a:t>
                      </a:r>
                    </a:p>
                    <a:p>
                      <a:pPr algn="r"/>
                      <a:r>
                        <a:rPr lang="hr-HR" dirty="0"/>
                        <a:t>7,2</a:t>
                      </a:r>
                    </a:p>
                    <a:p>
                      <a:pPr algn="r"/>
                      <a:r>
                        <a:rPr lang="hr-HR" dirty="0"/>
                        <a:t>4,3</a:t>
                      </a:r>
                    </a:p>
                    <a:p>
                      <a:pPr algn="r"/>
                      <a:r>
                        <a:rPr lang="hr-HR" dirty="0"/>
                        <a:t>10,8</a:t>
                      </a:r>
                    </a:p>
                    <a:p>
                      <a:pPr algn="r"/>
                      <a:r>
                        <a:rPr lang="hr-HR" dirty="0"/>
                        <a:t>4,8</a:t>
                      </a:r>
                    </a:p>
                    <a:p>
                      <a:pPr algn="r"/>
                      <a:r>
                        <a:rPr lang="hr-HR" dirty="0"/>
                        <a:t>5,7</a:t>
                      </a:r>
                    </a:p>
                  </a:txBody>
                  <a:tcPr/>
                </a:tc>
                <a:tc>
                  <a:txBody>
                    <a:bodyPr/>
                    <a:lstStyle/>
                    <a:p>
                      <a:pPr algn="r"/>
                      <a:r>
                        <a:rPr lang="hr-HR" dirty="0"/>
                        <a:t>10</a:t>
                      </a:r>
                    </a:p>
                    <a:p>
                      <a:pPr algn="r"/>
                      <a:r>
                        <a:rPr lang="hr-HR" dirty="0"/>
                        <a:t>8</a:t>
                      </a:r>
                    </a:p>
                    <a:p>
                      <a:pPr algn="r"/>
                      <a:r>
                        <a:rPr lang="hr-HR" dirty="0"/>
                        <a:t>13</a:t>
                      </a:r>
                    </a:p>
                    <a:p>
                      <a:pPr algn="r"/>
                      <a:r>
                        <a:rPr lang="hr-HR" dirty="0"/>
                        <a:t>9</a:t>
                      </a:r>
                    </a:p>
                    <a:p>
                      <a:pPr algn="r"/>
                      <a:r>
                        <a:rPr lang="hr-HR" dirty="0"/>
                        <a:t>11</a:t>
                      </a:r>
                    </a:p>
                    <a:p>
                      <a:pPr algn="r"/>
                      <a:r>
                        <a:rPr lang="hr-HR" dirty="0"/>
                        <a:t>14</a:t>
                      </a:r>
                    </a:p>
                    <a:p>
                      <a:pPr algn="r"/>
                      <a:r>
                        <a:rPr lang="hr-HR" dirty="0"/>
                        <a:t>6</a:t>
                      </a:r>
                    </a:p>
                    <a:p>
                      <a:pPr algn="r"/>
                      <a:r>
                        <a:rPr lang="hr-HR" dirty="0"/>
                        <a:t>4</a:t>
                      </a:r>
                    </a:p>
                    <a:p>
                      <a:pPr algn="r"/>
                      <a:r>
                        <a:rPr lang="hr-HR" dirty="0"/>
                        <a:t>12</a:t>
                      </a:r>
                    </a:p>
                    <a:p>
                      <a:pPr algn="r"/>
                      <a:r>
                        <a:rPr lang="hr-HR" dirty="0"/>
                        <a:t>7</a:t>
                      </a:r>
                    </a:p>
                    <a:p>
                      <a:pPr algn="r"/>
                      <a:r>
                        <a:rPr lang="hr-HR" dirty="0"/>
                        <a:t>5</a:t>
                      </a:r>
                    </a:p>
                  </a:txBody>
                  <a:tcPr/>
                </a:tc>
                <a:tc>
                  <a:txBody>
                    <a:bodyPr/>
                    <a:lstStyle/>
                    <a:p>
                      <a:pPr algn="r"/>
                      <a:r>
                        <a:rPr lang="hr-HR" dirty="0"/>
                        <a:t>9,1</a:t>
                      </a:r>
                    </a:p>
                    <a:p>
                      <a:pPr algn="r"/>
                      <a:r>
                        <a:rPr lang="hr-HR" dirty="0"/>
                        <a:t>8,1</a:t>
                      </a:r>
                    </a:p>
                    <a:p>
                      <a:pPr algn="r"/>
                      <a:r>
                        <a:rPr lang="hr-HR" dirty="0"/>
                        <a:t>8,7</a:t>
                      </a:r>
                    </a:p>
                    <a:p>
                      <a:pPr algn="r"/>
                      <a:r>
                        <a:rPr lang="hr-HR" dirty="0"/>
                        <a:t>8,8</a:t>
                      </a:r>
                    </a:p>
                    <a:p>
                      <a:pPr algn="r"/>
                      <a:r>
                        <a:rPr lang="hr-HR" dirty="0"/>
                        <a:t>9,3</a:t>
                      </a:r>
                    </a:p>
                    <a:p>
                      <a:pPr algn="r"/>
                      <a:r>
                        <a:rPr lang="hr-HR" dirty="0"/>
                        <a:t>8,1</a:t>
                      </a:r>
                    </a:p>
                    <a:p>
                      <a:pPr algn="r"/>
                      <a:r>
                        <a:rPr lang="hr-HR" dirty="0"/>
                        <a:t>6,1</a:t>
                      </a:r>
                    </a:p>
                    <a:p>
                      <a:pPr algn="r"/>
                      <a:r>
                        <a:rPr lang="hr-HR" dirty="0"/>
                        <a:t>3,1</a:t>
                      </a:r>
                    </a:p>
                    <a:p>
                      <a:pPr algn="r"/>
                      <a:r>
                        <a:rPr lang="hr-HR" dirty="0"/>
                        <a:t>9,1</a:t>
                      </a:r>
                    </a:p>
                    <a:p>
                      <a:pPr algn="r"/>
                      <a:r>
                        <a:rPr lang="hr-HR" dirty="0"/>
                        <a:t>7,3</a:t>
                      </a:r>
                    </a:p>
                    <a:p>
                      <a:pPr algn="r"/>
                      <a:r>
                        <a:rPr lang="hr-HR" dirty="0"/>
                        <a:t>4,7</a:t>
                      </a:r>
                    </a:p>
                  </a:txBody>
                  <a:tcPr/>
                </a:tc>
                <a:tc>
                  <a:txBody>
                    <a:bodyPr/>
                    <a:lstStyle/>
                    <a:p>
                      <a:pPr algn="r"/>
                      <a:r>
                        <a:rPr lang="hr-HR" dirty="0"/>
                        <a:t>10</a:t>
                      </a:r>
                    </a:p>
                    <a:p>
                      <a:pPr algn="r"/>
                      <a:r>
                        <a:rPr lang="hr-HR" dirty="0"/>
                        <a:t>8</a:t>
                      </a:r>
                    </a:p>
                    <a:p>
                      <a:pPr algn="r"/>
                      <a:r>
                        <a:rPr lang="hr-HR" dirty="0"/>
                        <a:t>13</a:t>
                      </a:r>
                    </a:p>
                    <a:p>
                      <a:pPr algn="r"/>
                      <a:r>
                        <a:rPr lang="hr-HR" dirty="0"/>
                        <a:t>9</a:t>
                      </a:r>
                    </a:p>
                    <a:p>
                      <a:pPr algn="r"/>
                      <a:r>
                        <a:rPr lang="hr-HR" dirty="0"/>
                        <a:t>11</a:t>
                      </a:r>
                    </a:p>
                    <a:p>
                      <a:pPr algn="r"/>
                      <a:r>
                        <a:rPr lang="hr-HR" dirty="0"/>
                        <a:t>14</a:t>
                      </a:r>
                    </a:p>
                    <a:p>
                      <a:pPr algn="r"/>
                      <a:r>
                        <a:rPr lang="hr-HR" dirty="0"/>
                        <a:t>6</a:t>
                      </a:r>
                    </a:p>
                    <a:p>
                      <a:pPr algn="r"/>
                      <a:r>
                        <a:rPr lang="hr-HR" dirty="0"/>
                        <a:t>4</a:t>
                      </a:r>
                    </a:p>
                    <a:p>
                      <a:pPr algn="r"/>
                      <a:r>
                        <a:rPr lang="hr-HR" dirty="0"/>
                        <a:t>12</a:t>
                      </a:r>
                    </a:p>
                    <a:p>
                      <a:pPr algn="r"/>
                      <a:r>
                        <a:rPr lang="hr-HR" dirty="0"/>
                        <a:t>7</a:t>
                      </a:r>
                    </a:p>
                    <a:p>
                      <a:pPr algn="r"/>
                      <a:r>
                        <a:rPr lang="hr-HR" dirty="0"/>
                        <a:t>5</a:t>
                      </a:r>
                    </a:p>
                  </a:txBody>
                  <a:tcPr/>
                </a:tc>
                <a:tc>
                  <a:txBody>
                    <a:bodyPr/>
                    <a:lstStyle/>
                    <a:p>
                      <a:pPr algn="r"/>
                      <a:r>
                        <a:rPr lang="hr-HR" dirty="0"/>
                        <a:t>7,5</a:t>
                      </a:r>
                    </a:p>
                    <a:p>
                      <a:pPr algn="r"/>
                      <a:r>
                        <a:rPr lang="hr-HR" dirty="0"/>
                        <a:t>6,8</a:t>
                      </a:r>
                    </a:p>
                    <a:p>
                      <a:pPr algn="r"/>
                      <a:r>
                        <a:rPr lang="hr-HR" dirty="0"/>
                        <a:t>12,7</a:t>
                      </a:r>
                    </a:p>
                    <a:p>
                      <a:pPr algn="r"/>
                      <a:r>
                        <a:rPr lang="hr-HR" dirty="0"/>
                        <a:t>7,1</a:t>
                      </a:r>
                    </a:p>
                    <a:p>
                      <a:pPr algn="r"/>
                      <a:r>
                        <a:rPr lang="hr-HR" dirty="0"/>
                        <a:t>7,8</a:t>
                      </a:r>
                    </a:p>
                    <a:p>
                      <a:pPr algn="r"/>
                      <a:r>
                        <a:rPr lang="hr-HR" dirty="0"/>
                        <a:t>8,8</a:t>
                      </a:r>
                    </a:p>
                    <a:p>
                      <a:pPr algn="r"/>
                      <a:r>
                        <a:rPr lang="hr-HR" dirty="0"/>
                        <a:t>6,1</a:t>
                      </a:r>
                    </a:p>
                    <a:p>
                      <a:pPr algn="r"/>
                      <a:r>
                        <a:rPr lang="hr-HR" dirty="0"/>
                        <a:t>5,4</a:t>
                      </a:r>
                    </a:p>
                    <a:p>
                      <a:pPr algn="r"/>
                      <a:r>
                        <a:rPr lang="hr-HR" dirty="0"/>
                        <a:t>8,2</a:t>
                      </a:r>
                    </a:p>
                    <a:p>
                      <a:pPr algn="r"/>
                      <a:r>
                        <a:rPr lang="hr-HR" dirty="0"/>
                        <a:t>6,4</a:t>
                      </a:r>
                    </a:p>
                    <a:p>
                      <a:pPr algn="r"/>
                      <a:r>
                        <a:rPr lang="hr-HR" dirty="0"/>
                        <a:t>5,7</a:t>
                      </a:r>
                    </a:p>
                  </a:txBody>
                  <a:tcPr/>
                </a:tc>
                <a:tc>
                  <a:txBody>
                    <a:bodyPr/>
                    <a:lstStyle/>
                    <a:p>
                      <a:pPr algn="r"/>
                      <a:r>
                        <a:rPr lang="hr-HR" dirty="0"/>
                        <a:t>8</a:t>
                      </a:r>
                    </a:p>
                    <a:p>
                      <a:pPr algn="r"/>
                      <a:r>
                        <a:rPr lang="hr-HR" dirty="0"/>
                        <a:t>8</a:t>
                      </a:r>
                    </a:p>
                    <a:p>
                      <a:pPr algn="r"/>
                      <a:r>
                        <a:rPr lang="hr-HR" dirty="0"/>
                        <a:t>8</a:t>
                      </a:r>
                    </a:p>
                    <a:p>
                      <a:pPr algn="r"/>
                      <a:r>
                        <a:rPr lang="hr-HR" dirty="0"/>
                        <a:t>8</a:t>
                      </a:r>
                    </a:p>
                    <a:p>
                      <a:pPr algn="r"/>
                      <a:r>
                        <a:rPr lang="hr-HR" dirty="0"/>
                        <a:t>8</a:t>
                      </a:r>
                    </a:p>
                    <a:p>
                      <a:pPr algn="r"/>
                      <a:r>
                        <a:rPr lang="hr-HR" dirty="0"/>
                        <a:t>8</a:t>
                      </a:r>
                    </a:p>
                    <a:p>
                      <a:pPr algn="r"/>
                      <a:r>
                        <a:rPr lang="hr-HR" dirty="0"/>
                        <a:t>8</a:t>
                      </a:r>
                    </a:p>
                    <a:p>
                      <a:pPr algn="r"/>
                      <a:r>
                        <a:rPr lang="hr-HR" dirty="0"/>
                        <a:t>19</a:t>
                      </a:r>
                    </a:p>
                    <a:p>
                      <a:pPr algn="r"/>
                      <a:r>
                        <a:rPr lang="hr-HR" dirty="0"/>
                        <a:t>8</a:t>
                      </a:r>
                    </a:p>
                    <a:p>
                      <a:pPr algn="r"/>
                      <a:r>
                        <a:rPr lang="hr-HR" dirty="0"/>
                        <a:t>8</a:t>
                      </a:r>
                    </a:p>
                    <a:p>
                      <a:pPr algn="r"/>
                      <a:r>
                        <a:rPr lang="hr-HR" dirty="0"/>
                        <a:t>8</a:t>
                      </a:r>
                    </a:p>
                  </a:txBody>
                  <a:tcPr/>
                </a:tc>
                <a:tc>
                  <a:txBody>
                    <a:bodyPr/>
                    <a:lstStyle/>
                    <a:p>
                      <a:pPr algn="r"/>
                      <a:r>
                        <a:rPr lang="hr-HR" dirty="0"/>
                        <a:t>6,6</a:t>
                      </a:r>
                    </a:p>
                    <a:p>
                      <a:pPr algn="r"/>
                      <a:r>
                        <a:rPr lang="hr-HR" dirty="0"/>
                        <a:t>5,8</a:t>
                      </a:r>
                    </a:p>
                    <a:p>
                      <a:pPr algn="r"/>
                      <a:r>
                        <a:rPr lang="hr-HR" dirty="0"/>
                        <a:t>7,7</a:t>
                      </a:r>
                    </a:p>
                    <a:p>
                      <a:pPr algn="r"/>
                      <a:r>
                        <a:rPr lang="hr-HR" dirty="0"/>
                        <a:t>8,8</a:t>
                      </a:r>
                    </a:p>
                    <a:p>
                      <a:pPr algn="r"/>
                      <a:r>
                        <a:rPr lang="hr-HR" dirty="0"/>
                        <a:t>8,5</a:t>
                      </a:r>
                    </a:p>
                    <a:p>
                      <a:pPr algn="r"/>
                      <a:r>
                        <a:rPr lang="hr-HR" dirty="0"/>
                        <a:t>7,0</a:t>
                      </a:r>
                    </a:p>
                    <a:p>
                      <a:pPr algn="r"/>
                      <a:r>
                        <a:rPr lang="hr-HR" dirty="0"/>
                        <a:t>5,3</a:t>
                      </a:r>
                    </a:p>
                    <a:p>
                      <a:pPr algn="r"/>
                      <a:r>
                        <a:rPr lang="hr-HR" dirty="0"/>
                        <a:t>12,5</a:t>
                      </a:r>
                    </a:p>
                    <a:p>
                      <a:pPr algn="r"/>
                      <a:r>
                        <a:rPr lang="hr-HR" dirty="0"/>
                        <a:t>5,6</a:t>
                      </a:r>
                    </a:p>
                    <a:p>
                      <a:pPr algn="r"/>
                      <a:r>
                        <a:rPr lang="hr-HR" dirty="0"/>
                        <a:t>7,9</a:t>
                      </a:r>
                    </a:p>
                    <a:p>
                      <a:pPr algn="r"/>
                      <a:r>
                        <a:rPr lang="hr-HR" dirty="0"/>
                        <a:t>6,9</a:t>
                      </a:r>
                    </a:p>
                  </a:txBody>
                  <a:tcPr/>
                </a:tc>
                <a:extLst>
                  <a:ext uri="{0D108BD9-81ED-4DB2-BD59-A6C34878D82A}">
                    <a16:rowId xmlns:a16="http://schemas.microsoft.com/office/drawing/2014/main" val="1558243455"/>
                  </a:ext>
                </a:extLst>
              </a:tr>
              <a:tr h="370840">
                <a:tc>
                  <a:txBody>
                    <a:bodyPr/>
                    <a:lstStyle/>
                    <a:p>
                      <a:r>
                        <a:rPr lang="hr-HR" dirty="0"/>
                        <a:t>Średnia
Wariancja
Korelacja
Regresja</a:t>
                      </a:r>
                    </a:p>
                  </a:txBody>
                  <a:tcPr/>
                </a:tc>
                <a:tc>
                  <a:txBody>
                    <a:bodyPr/>
                    <a:lstStyle/>
                    <a:p>
                      <a:pPr algn="r"/>
                      <a:r>
                        <a:rPr lang="hr-HR" dirty="0"/>
                        <a:t>9,0</a:t>
                      </a:r>
                    </a:p>
                    <a:p>
                      <a:pPr algn="r"/>
                      <a:r>
                        <a:rPr lang="hr-HR" dirty="0"/>
                        <a:t>11,0</a:t>
                      </a:r>
                    </a:p>
                    <a:p>
                      <a:pPr algn="r"/>
                      <a:r>
                        <a:rPr lang="hr-HR" dirty="0"/>
                        <a:t>0,816</a:t>
                      </a:r>
                    </a:p>
                    <a:p>
                      <a:pPr algn="r"/>
                      <a:r>
                        <a:rPr lang="hr-HR" dirty="0"/>
                        <a:t>y=3+0,5x</a:t>
                      </a:r>
                    </a:p>
                  </a:txBody>
                  <a:tcPr/>
                </a:tc>
                <a:tc>
                  <a:txBody>
                    <a:bodyPr/>
                    <a:lstStyle/>
                    <a:p>
                      <a:pPr algn="r"/>
                      <a:r>
                        <a:rPr lang="hr-HR" dirty="0"/>
                        <a:t>7,5</a:t>
                      </a:r>
                    </a:p>
                    <a:p>
                      <a:pPr algn="r"/>
                      <a:r>
                        <a:rPr lang="hr-HR" dirty="0"/>
                        <a:t>4,1</a:t>
                      </a:r>
                    </a:p>
                    <a:p>
                      <a:pPr algn="r"/>
                      <a:r>
                        <a:rPr lang="hr-HR" dirty="0"/>
                        <a:t>0,816</a:t>
                      </a:r>
                    </a:p>
                    <a:p>
                      <a:pPr marL="0" marR="0" lvl="0" indent="0" algn="r" defTabSz="914400" rtl="0" eaLnBrk="1" fontAlgn="auto" latinLnBrk="0" hangingPunct="1">
                        <a:lnSpc>
                          <a:spcPct val="100000"/>
                        </a:lnSpc>
                        <a:spcBef>
                          <a:spcPts val="0"/>
                        </a:spcBef>
                        <a:spcAft>
                          <a:spcPts val="0"/>
                        </a:spcAft>
                        <a:buClrTx/>
                        <a:buSzTx/>
                        <a:buFontTx/>
                        <a:buNone/>
                        <a:tabLst/>
                        <a:defRPr/>
                      </a:pPr>
                      <a:r>
                        <a:rPr lang="hr-HR" dirty="0"/>
                        <a:t>y=3+0,5x</a:t>
                      </a:r>
                    </a:p>
                  </a:txBody>
                  <a:tcPr/>
                </a:tc>
                <a:tc>
                  <a:txBody>
                    <a:bodyPr/>
                    <a:lstStyle/>
                    <a:p>
                      <a:pPr algn="r"/>
                      <a:r>
                        <a:rPr lang="hr-HR" dirty="0"/>
                        <a:t>9,0</a:t>
                      </a:r>
                    </a:p>
                    <a:p>
                      <a:pPr algn="r"/>
                      <a:r>
                        <a:rPr lang="hr-HR" dirty="0"/>
                        <a:t>11,0</a:t>
                      </a:r>
                    </a:p>
                    <a:p>
                      <a:pPr algn="r"/>
                      <a:r>
                        <a:rPr lang="hr-HR" dirty="0"/>
                        <a:t>0,816</a:t>
                      </a:r>
                    </a:p>
                    <a:p>
                      <a:pPr algn="r"/>
                      <a:r>
                        <a:rPr lang="hr-HR" dirty="0"/>
                        <a:t>y=3+0,5x</a:t>
                      </a:r>
                    </a:p>
                  </a:txBody>
                  <a:tcPr/>
                </a:tc>
                <a:tc>
                  <a:txBody>
                    <a:bodyPr/>
                    <a:lstStyle/>
                    <a:p>
                      <a:pPr algn="r"/>
                      <a:r>
                        <a:rPr lang="hr-HR" dirty="0"/>
                        <a:t>7,5</a:t>
                      </a:r>
                    </a:p>
                    <a:p>
                      <a:pPr algn="r"/>
                      <a:r>
                        <a:rPr lang="hr-HR" dirty="0"/>
                        <a:t>4,1</a:t>
                      </a:r>
                    </a:p>
                    <a:p>
                      <a:pPr algn="r"/>
                      <a:r>
                        <a:rPr lang="hr-HR" dirty="0"/>
                        <a:t>0,816</a:t>
                      </a:r>
                    </a:p>
                    <a:p>
                      <a:pPr marL="0" marR="0" lvl="0" indent="0" algn="r" defTabSz="914400" rtl="0" eaLnBrk="1" fontAlgn="auto" latinLnBrk="0" hangingPunct="1">
                        <a:lnSpc>
                          <a:spcPct val="100000"/>
                        </a:lnSpc>
                        <a:spcBef>
                          <a:spcPts val="0"/>
                        </a:spcBef>
                        <a:spcAft>
                          <a:spcPts val="0"/>
                        </a:spcAft>
                        <a:buClrTx/>
                        <a:buSzTx/>
                        <a:buFontTx/>
                        <a:buNone/>
                        <a:tabLst/>
                        <a:defRPr/>
                      </a:pPr>
                      <a:r>
                        <a:rPr lang="hr-HR" dirty="0"/>
                        <a:t>y=3+0,5x</a:t>
                      </a:r>
                    </a:p>
                  </a:txBody>
                  <a:tcPr/>
                </a:tc>
                <a:tc>
                  <a:txBody>
                    <a:bodyPr/>
                    <a:lstStyle/>
                    <a:p>
                      <a:pPr algn="r"/>
                      <a:r>
                        <a:rPr lang="hr-HR" dirty="0"/>
                        <a:t>9,0</a:t>
                      </a:r>
                    </a:p>
                    <a:p>
                      <a:pPr algn="r"/>
                      <a:r>
                        <a:rPr lang="hr-HR" dirty="0"/>
                        <a:t>11,0</a:t>
                      </a:r>
                    </a:p>
                    <a:p>
                      <a:pPr algn="r"/>
                      <a:r>
                        <a:rPr lang="hr-HR" dirty="0"/>
                        <a:t>0,816</a:t>
                      </a:r>
                    </a:p>
                    <a:p>
                      <a:pPr algn="r"/>
                      <a:r>
                        <a:rPr lang="hr-HR" dirty="0"/>
                        <a:t>y=3+0,5x</a:t>
                      </a:r>
                    </a:p>
                  </a:txBody>
                  <a:tcPr/>
                </a:tc>
                <a:tc>
                  <a:txBody>
                    <a:bodyPr/>
                    <a:lstStyle/>
                    <a:p>
                      <a:pPr algn="r"/>
                      <a:r>
                        <a:rPr lang="hr-HR" dirty="0"/>
                        <a:t>7,5</a:t>
                      </a:r>
                    </a:p>
                    <a:p>
                      <a:pPr algn="r"/>
                      <a:r>
                        <a:rPr lang="hr-HR" dirty="0"/>
                        <a:t>4,1</a:t>
                      </a:r>
                    </a:p>
                    <a:p>
                      <a:pPr algn="r"/>
                      <a:r>
                        <a:rPr lang="hr-HR" dirty="0"/>
                        <a:t>0,816</a:t>
                      </a:r>
                    </a:p>
                    <a:p>
                      <a:pPr marL="0" marR="0" lvl="0" indent="0" algn="r" defTabSz="914400" rtl="0" eaLnBrk="1" fontAlgn="auto" latinLnBrk="0" hangingPunct="1">
                        <a:lnSpc>
                          <a:spcPct val="100000"/>
                        </a:lnSpc>
                        <a:spcBef>
                          <a:spcPts val="0"/>
                        </a:spcBef>
                        <a:spcAft>
                          <a:spcPts val="0"/>
                        </a:spcAft>
                        <a:buClrTx/>
                        <a:buSzTx/>
                        <a:buFontTx/>
                        <a:buNone/>
                        <a:tabLst/>
                        <a:defRPr/>
                      </a:pPr>
                      <a:r>
                        <a:rPr lang="hr-HR" dirty="0"/>
                        <a:t>y=3+0,5x</a:t>
                      </a:r>
                    </a:p>
                  </a:txBody>
                  <a:tcPr/>
                </a:tc>
                <a:tc>
                  <a:txBody>
                    <a:bodyPr/>
                    <a:lstStyle/>
                    <a:p>
                      <a:pPr algn="r"/>
                      <a:r>
                        <a:rPr lang="hr-HR" dirty="0"/>
                        <a:t>9,0</a:t>
                      </a:r>
                    </a:p>
                    <a:p>
                      <a:pPr algn="r"/>
                      <a:r>
                        <a:rPr lang="hr-HR" dirty="0"/>
                        <a:t>11,0</a:t>
                      </a:r>
                    </a:p>
                    <a:p>
                      <a:pPr algn="r"/>
                      <a:r>
                        <a:rPr lang="hr-HR" dirty="0"/>
                        <a:t>0,816</a:t>
                      </a:r>
                    </a:p>
                    <a:p>
                      <a:pPr algn="r"/>
                      <a:r>
                        <a:rPr lang="hr-HR" dirty="0"/>
                        <a:t>y=3+0,5x</a:t>
                      </a:r>
                    </a:p>
                  </a:txBody>
                  <a:tcPr/>
                </a:tc>
                <a:tc>
                  <a:txBody>
                    <a:bodyPr/>
                    <a:lstStyle/>
                    <a:p>
                      <a:pPr algn="r"/>
                      <a:r>
                        <a:rPr lang="hr-HR" dirty="0"/>
                        <a:t>7,5</a:t>
                      </a:r>
                    </a:p>
                    <a:p>
                      <a:pPr algn="r"/>
                      <a:r>
                        <a:rPr lang="hr-HR" dirty="0"/>
                        <a:t>4,1</a:t>
                      </a:r>
                    </a:p>
                    <a:p>
                      <a:pPr algn="r"/>
                      <a:r>
                        <a:rPr lang="hr-HR" dirty="0"/>
                        <a:t>0,816</a:t>
                      </a:r>
                    </a:p>
                    <a:p>
                      <a:pPr marL="0" marR="0" lvl="0" indent="0" algn="r" defTabSz="914400" rtl="0" eaLnBrk="1" fontAlgn="auto" latinLnBrk="0" hangingPunct="1">
                        <a:lnSpc>
                          <a:spcPct val="100000"/>
                        </a:lnSpc>
                        <a:spcBef>
                          <a:spcPts val="0"/>
                        </a:spcBef>
                        <a:spcAft>
                          <a:spcPts val="0"/>
                        </a:spcAft>
                        <a:buClrTx/>
                        <a:buSzTx/>
                        <a:buFontTx/>
                        <a:buNone/>
                        <a:tabLst/>
                        <a:defRPr/>
                      </a:pPr>
                      <a:r>
                        <a:rPr lang="hr-HR" dirty="0"/>
                        <a:t>y=3+0,5x</a:t>
                      </a:r>
                    </a:p>
                  </a:txBody>
                  <a:tcPr/>
                </a:tc>
                <a:extLst>
                  <a:ext uri="{0D108BD9-81ED-4DB2-BD59-A6C34878D82A}">
                    <a16:rowId xmlns:a16="http://schemas.microsoft.com/office/drawing/2014/main" val="2004335279"/>
                  </a:ext>
                </a:extLst>
              </a:tr>
            </a:tbl>
          </a:graphicData>
        </a:graphic>
      </p:graphicFrame>
    </p:spTree>
    <p:extLst>
      <p:ext uri="{BB962C8B-B14F-4D97-AF65-F5344CB8AC3E}">
        <p14:creationId xmlns:p14="http://schemas.microsoft.com/office/powerpoint/2010/main" val="421703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023E-005C-FB04-2228-643B05E73BC5}"/>
              </a:ext>
            </a:extLst>
          </p:cNvPr>
          <p:cNvSpPr>
            <a:spLocks noGrp="1"/>
          </p:cNvSpPr>
          <p:nvPr>
            <p:ph type="title"/>
          </p:nvPr>
        </p:nvSpPr>
        <p:spPr/>
        <p:txBody>
          <a:bodyPr/>
          <a:lstStyle/>
          <a:p>
            <a:r>
              <a:rPr lang="hr-HR" dirty="0"/>
              <a:t>Kwartet Anscombe'a</a:t>
            </a:r>
          </a:p>
        </p:txBody>
      </p:sp>
      <p:pic>
        <p:nvPicPr>
          <p:cNvPr id="6" name="Picture 5">
            <a:extLst>
              <a:ext uri="{FF2B5EF4-FFF2-40B4-BE49-F238E27FC236}">
                <a16:creationId xmlns:a16="http://schemas.microsoft.com/office/drawing/2014/main" id="{9354DECF-2285-1E04-BA19-E99F2C61E11C}"/>
              </a:ext>
            </a:extLst>
          </p:cNvPr>
          <p:cNvPicPr>
            <a:picLocks noChangeAspect="1"/>
          </p:cNvPicPr>
          <p:nvPr/>
        </p:nvPicPr>
        <p:blipFill>
          <a:blip r:embed="rId2"/>
          <a:stretch>
            <a:fillRect/>
          </a:stretch>
        </p:blipFill>
        <p:spPr>
          <a:xfrm>
            <a:off x="2159919" y="1300915"/>
            <a:ext cx="7439025" cy="2571750"/>
          </a:xfrm>
          <a:prstGeom prst="rect">
            <a:avLst/>
          </a:prstGeom>
        </p:spPr>
      </p:pic>
      <p:pic>
        <p:nvPicPr>
          <p:cNvPr id="7" name="Picture 6">
            <a:extLst>
              <a:ext uri="{FF2B5EF4-FFF2-40B4-BE49-F238E27FC236}">
                <a16:creationId xmlns:a16="http://schemas.microsoft.com/office/drawing/2014/main" id="{F1E0DAEA-5FDB-BAA0-B49B-44635A0056D5}"/>
              </a:ext>
            </a:extLst>
          </p:cNvPr>
          <p:cNvPicPr>
            <a:picLocks noChangeAspect="1"/>
          </p:cNvPicPr>
          <p:nvPr/>
        </p:nvPicPr>
        <p:blipFill>
          <a:blip r:embed="rId3"/>
          <a:stretch>
            <a:fillRect/>
          </a:stretch>
        </p:blipFill>
        <p:spPr>
          <a:xfrm>
            <a:off x="2145379" y="4059654"/>
            <a:ext cx="7419975" cy="2533650"/>
          </a:xfrm>
          <a:prstGeom prst="rect">
            <a:avLst/>
          </a:prstGeom>
        </p:spPr>
      </p:pic>
    </p:spTree>
    <p:extLst>
      <p:ext uri="{BB962C8B-B14F-4D97-AF65-F5344CB8AC3E}">
        <p14:creationId xmlns:p14="http://schemas.microsoft.com/office/powerpoint/2010/main" val="1375372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r>
              <a:rPr lang="en-US" kern="100" dirty="0">
                <a:ea typeface="Times New Roman" panose="02020603050405020304" pitchFamily="18" charset="0"/>
                <a:cs typeface="Times New Roman" panose="02020603050405020304" pitchFamily="18" charset="0"/>
              </a:rPr>
              <a:t>Metody </a:t>
            </a:r>
            <a:r>
              <a:rPr lang="en-US" kern="100" dirty="0" err="1">
                <a:ea typeface="Times New Roman" panose="02020603050405020304" pitchFamily="18" charset="0"/>
                <a:cs typeface="Times New Roman" panose="02020603050405020304" pitchFamily="18" charset="0"/>
              </a:rPr>
              <a:t>przyciągania</a:t>
            </a:r>
            <a:r>
              <a:rPr lang="en-US" kern="100" dirty="0">
                <a:ea typeface="Times New Roman" panose="02020603050405020304" pitchFamily="18" charset="0"/>
                <a:cs typeface="Times New Roman" panose="02020603050405020304" pitchFamily="18" charset="0"/>
              </a:rPr>
              <a:t> </a:t>
            </a:r>
            <a:r>
              <a:rPr lang="en-US" kern="100" dirty="0" err="1">
                <a:ea typeface="Times New Roman" panose="02020603050405020304" pitchFamily="18" charset="0"/>
                <a:cs typeface="Times New Roman" panose="02020603050405020304" pitchFamily="18" charset="0"/>
              </a:rPr>
              <a:t>uwagi</a:t>
            </a:r>
            <a:endParaRPr lang="pl-PL" sz="4800"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hr-HR" sz="2000" b="1" dirty="0">
                <a:solidFill>
                  <a:srgbClr val="1065AB"/>
                </a:solidFill>
                <a:cs typeface="Times New Roman" panose="02020603050405020304" pitchFamily="18" charset="0"/>
              </a:rPr>
              <a:t>Zasady Gestalt</a:t>
            </a:r>
          </a:p>
          <a:p>
            <a:pPr lvl="1"/>
            <a:r>
              <a:rPr lang="pl-PL" sz="1600" dirty="0">
                <a:cs typeface="Times New Roman" panose="02020603050405020304" pitchFamily="18" charset="0"/>
              </a:rPr>
              <a:t>Opracowany w 1912 roku
Celem było odkrycie, w jaki sposób postrzegamy wzorce, kształty i jak organizujemy informacje, które widzimy
Wzór </a:t>
            </a:r>
            <a:r>
              <a:rPr lang="pl-PL" sz="1600" dirty="0" err="1">
                <a:cs typeface="Times New Roman" panose="02020603050405020304" pitchFamily="18" charset="0"/>
              </a:rPr>
              <a:t>Gestalt</a:t>
            </a:r>
            <a:r>
              <a:rPr lang="pl-PL" sz="1600" dirty="0">
                <a:cs typeface="Times New Roman" panose="02020603050405020304" pitchFamily="18" charset="0"/>
              </a:rPr>
              <a:t> (niemiecki)
Zasady </a:t>
            </a:r>
            <a:r>
              <a:rPr lang="pl-PL" sz="1600" dirty="0" err="1">
                <a:cs typeface="Times New Roman" panose="02020603050405020304" pitchFamily="18" charset="0"/>
              </a:rPr>
              <a:t>Gestalt</a:t>
            </a:r>
            <a:r>
              <a:rPr lang="pl-PL" sz="1600" dirty="0">
                <a:cs typeface="Times New Roman" panose="02020603050405020304" pitchFamily="18" charset="0"/>
              </a:rPr>
              <a:t> ujawniły, że staramy się grupować przedmioty w określony sposób</a:t>
            </a:r>
            <a:endParaRPr lang="pl-PL" sz="10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Brackett (2015); Dalkir (2023); Cotton (2023)</a:t>
            </a:r>
          </a:p>
        </p:txBody>
      </p:sp>
    </p:spTree>
    <p:extLst>
      <p:ext uri="{BB962C8B-B14F-4D97-AF65-F5344CB8AC3E}">
        <p14:creationId xmlns:p14="http://schemas.microsoft.com/office/powerpoint/2010/main" val="2749841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26CF-57F6-00B2-F118-91F701694BD0}"/>
              </a:ext>
            </a:extLst>
          </p:cNvPr>
          <p:cNvSpPr>
            <a:spLocks noGrp="1"/>
          </p:cNvSpPr>
          <p:nvPr>
            <p:ph type="title"/>
          </p:nvPr>
        </p:nvSpPr>
        <p:spPr/>
        <p:txBody>
          <a:bodyPr/>
          <a:lstStyle/>
          <a:p>
            <a:r>
              <a:rPr lang="hr-HR" dirty="0"/>
              <a:t>Zasady Gestalt</a:t>
            </a:r>
          </a:p>
        </p:txBody>
      </p:sp>
      <p:sp>
        <p:nvSpPr>
          <p:cNvPr id="3" name="Content Placeholder 2">
            <a:extLst>
              <a:ext uri="{FF2B5EF4-FFF2-40B4-BE49-F238E27FC236}">
                <a16:creationId xmlns:a16="http://schemas.microsoft.com/office/drawing/2014/main" id="{F0CEA7B5-FED4-67F1-C2CA-24597C173D8B}"/>
              </a:ext>
            </a:extLst>
          </p:cNvPr>
          <p:cNvSpPr>
            <a:spLocks noGrp="1"/>
          </p:cNvSpPr>
          <p:nvPr>
            <p:ph idx="1"/>
          </p:nvPr>
        </p:nvSpPr>
        <p:spPr/>
        <p:txBody>
          <a:bodyPr/>
          <a:lstStyle/>
          <a:p>
            <a:r>
              <a:rPr lang="hr-HR" sz="2400" b="1" dirty="0">
                <a:solidFill>
                  <a:srgbClr val="1065AB"/>
                </a:solidFill>
                <a:ea typeface="Calibri" panose="020F0502020204030204" pitchFamily="34" charset="0"/>
                <a:cs typeface="Times New Roman" panose="02020603050405020304" pitchFamily="18" charset="0"/>
              </a:rPr>
              <a:t>Bliskość</a:t>
            </a:r>
          </a:p>
          <a:p>
            <a:pPr lvl="1"/>
            <a:r>
              <a:rPr lang="pl-PL" sz="1400" dirty="0"/>
              <a:t>Postrzegamy przedmioty, które są blisko siebie, jako należące do grupy</a:t>
            </a:r>
            <a:endParaRPr lang="hr-HR" sz="1400" dirty="0"/>
          </a:p>
        </p:txBody>
      </p:sp>
      <p:pic>
        <p:nvPicPr>
          <p:cNvPr id="4" name="Picture 3">
            <a:extLst>
              <a:ext uri="{FF2B5EF4-FFF2-40B4-BE49-F238E27FC236}">
                <a16:creationId xmlns:a16="http://schemas.microsoft.com/office/drawing/2014/main" id="{83087E30-E91F-A6F7-E41F-11D7AB907589}"/>
              </a:ext>
            </a:extLst>
          </p:cNvPr>
          <p:cNvPicPr>
            <a:picLocks noChangeAspect="1"/>
          </p:cNvPicPr>
          <p:nvPr/>
        </p:nvPicPr>
        <p:blipFill>
          <a:blip r:embed="rId2"/>
          <a:stretch>
            <a:fillRect/>
          </a:stretch>
        </p:blipFill>
        <p:spPr>
          <a:xfrm>
            <a:off x="2283457" y="2762250"/>
            <a:ext cx="4926274" cy="3511549"/>
          </a:xfrm>
          <a:prstGeom prst="rect">
            <a:avLst/>
          </a:prstGeom>
        </p:spPr>
      </p:pic>
    </p:spTree>
    <p:extLst>
      <p:ext uri="{BB962C8B-B14F-4D97-AF65-F5344CB8AC3E}">
        <p14:creationId xmlns:p14="http://schemas.microsoft.com/office/powerpoint/2010/main" val="85758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26CF-57F6-00B2-F118-91F701694BD0}"/>
              </a:ext>
            </a:extLst>
          </p:cNvPr>
          <p:cNvSpPr>
            <a:spLocks noGrp="1"/>
          </p:cNvSpPr>
          <p:nvPr>
            <p:ph type="title"/>
          </p:nvPr>
        </p:nvSpPr>
        <p:spPr/>
        <p:txBody>
          <a:bodyPr/>
          <a:lstStyle/>
          <a:p>
            <a:r>
              <a:rPr lang="hr-HR" dirty="0"/>
              <a:t>Zasady Gestalt</a:t>
            </a:r>
          </a:p>
        </p:txBody>
      </p:sp>
      <p:sp>
        <p:nvSpPr>
          <p:cNvPr id="3" name="Content Placeholder 2">
            <a:extLst>
              <a:ext uri="{FF2B5EF4-FFF2-40B4-BE49-F238E27FC236}">
                <a16:creationId xmlns:a16="http://schemas.microsoft.com/office/drawing/2014/main" id="{F0CEA7B5-FED4-67F1-C2CA-24597C173D8B}"/>
              </a:ext>
            </a:extLst>
          </p:cNvPr>
          <p:cNvSpPr>
            <a:spLocks noGrp="1"/>
          </p:cNvSpPr>
          <p:nvPr>
            <p:ph idx="1"/>
          </p:nvPr>
        </p:nvSpPr>
        <p:spPr/>
        <p:txBody>
          <a:bodyPr/>
          <a:lstStyle/>
          <a:p>
            <a:r>
              <a:rPr lang="hr-HR" sz="2400" b="1" dirty="0">
                <a:solidFill>
                  <a:srgbClr val="1065AB"/>
                </a:solidFill>
                <a:ea typeface="Calibri" panose="020F0502020204030204" pitchFamily="34" charset="0"/>
                <a:cs typeface="Times New Roman" panose="02020603050405020304" pitchFamily="18" charset="0"/>
              </a:rPr>
              <a:t>Podobieństwo</a:t>
            </a:r>
          </a:p>
          <a:p>
            <a:pPr lvl="2"/>
            <a:r>
              <a:rPr lang="pl-PL" sz="1000" dirty="0"/>
              <a:t>Nasz mózg grupuje obiekty, które mają ten sam kolor, kształt, rozmiar lub kierunek</a:t>
            </a:r>
            <a:endParaRPr lang="hr-HR" sz="1000" dirty="0"/>
          </a:p>
        </p:txBody>
      </p:sp>
      <p:pic>
        <p:nvPicPr>
          <p:cNvPr id="5" name="Picture 4">
            <a:extLst>
              <a:ext uri="{FF2B5EF4-FFF2-40B4-BE49-F238E27FC236}">
                <a16:creationId xmlns:a16="http://schemas.microsoft.com/office/drawing/2014/main" id="{2E1ECCC3-0945-CCA3-A87A-B7E018299575}"/>
              </a:ext>
            </a:extLst>
          </p:cNvPr>
          <p:cNvPicPr>
            <a:picLocks noChangeAspect="1"/>
          </p:cNvPicPr>
          <p:nvPr/>
        </p:nvPicPr>
        <p:blipFill>
          <a:blip r:embed="rId2"/>
          <a:stretch>
            <a:fillRect/>
          </a:stretch>
        </p:blipFill>
        <p:spPr>
          <a:xfrm>
            <a:off x="2629963" y="2664438"/>
            <a:ext cx="4943475" cy="3657600"/>
          </a:xfrm>
          <a:prstGeom prst="rect">
            <a:avLst/>
          </a:prstGeom>
        </p:spPr>
      </p:pic>
    </p:spTree>
    <p:extLst>
      <p:ext uri="{BB962C8B-B14F-4D97-AF65-F5344CB8AC3E}">
        <p14:creationId xmlns:p14="http://schemas.microsoft.com/office/powerpoint/2010/main" val="333859537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E613D6-049F-4830-BED2-A10DFFEDF11C}"/>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3681</TotalTime>
  <Words>1312</Words>
  <Application>Microsoft Office PowerPoint</Application>
  <PresentationFormat>Panoramiczny</PresentationFormat>
  <Paragraphs>268</Paragraphs>
  <Slides>32</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32</vt:i4>
      </vt:variant>
    </vt:vector>
  </HeadingPairs>
  <TitlesOfParts>
    <vt:vector size="38" baseType="lpstr">
      <vt:lpstr>Arial</vt:lpstr>
      <vt:lpstr>Calibri</vt:lpstr>
      <vt:lpstr>Symbol</vt:lpstr>
      <vt:lpstr>Tahoma</vt:lpstr>
      <vt:lpstr>Times New Roman</vt:lpstr>
      <vt:lpstr>Motyw pakietu Office</vt:lpstr>
      <vt:lpstr>Business Intelligence</vt:lpstr>
      <vt:lpstr>Agenda</vt:lpstr>
      <vt:lpstr>Wizualizacja danych</vt:lpstr>
      <vt:lpstr>Zrozumienie kontekstu sytuacyjnego</vt:lpstr>
      <vt:lpstr>Kwartet Anscombe'a</vt:lpstr>
      <vt:lpstr>Kwartet Anscombe'a</vt:lpstr>
      <vt:lpstr>Metody przyciągania uwagi</vt:lpstr>
      <vt:lpstr>Zasady Gestalt</vt:lpstr>
      <vt:lpstr>Zasady Gestalt</vt:lpstr>
      <vt:lpstr>Zasady Gestalt</vt:lpstr>
      <vt:lpstr>Zasady Gestalt</vt:lpstr>
      <vt:lpstr>Zasady Gestalt</vt:lpstr>
      <vt:lpstr>Zasady Gestalt</vt:lpstr>
      <vt:lpstr>Cechy preatcyjne</vt:lpstr>
      <vt:lpstr>Cechy preatcyjne</vt:lpstr>
      <vt:lpstr>Cechy preatcyjne</vt:lpstr>
      <vt:lpstr>Cechy preatcyjne</vt:lpstr>
      <vt:lpstr>Wybór odpowiedniej metody wizualizacji</vt:lpstr>
      <vt:lpstr>Prosty tekst</vt:lpstr>
      <vt:lpstr>Tabel</vt:lpstr>
      <vt:lpstr>Formatowanie tabel</vt:lpstr>
      <vt:lpstr>Wykres słupkowy</vt:lpstr>
      <vt:lpstr>Wykres liniowy</vt:lpstr>
      <vt:lpstr>Wykres rozrzutu</vt:lpstr>
      <vt:lpstr>Kartogram</vt:lpstr>
      <vt:lpstr>Mapa cieplna</vt:lpstr>
      <vt:lpstr>Wykres punktorowy</vt:lpstr>
      <vt:lpstr>Wskazówki dotyczące dobrego projektowania wizualizacji</vt:lpstr>
      <vt:lpstr>Teoria kolorów</vt:lpstr>
      <vt:lpstr>Schematy kolorów</vt:lpstr>
      <vt:lpstr>Podsumowanie</vt:lpstr>
      <vt:lpstr>Dziękuję Państwu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Michał Adamczak | Wyższa Szkoła Logistyki</cp:lastModifiedBy>
  <cp:revision>17</cp:revision>
  <dcterms:created xsi:type="dcterms:W3CDTF">2023-07-06T12:09:08Z</dcterms:created>
  <dcterms:modified xsi:type="dcterms:W3CDTF">2025-04-30T06:46:26Z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