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8" r:id="rId8"/>
    <p:sldId id="267" r:id="rId9"/>
    <p:sldId id="284" r:id="rId10"/>
    <p:sldId id="270" r:id="rId11"/>
    <p:sldId id="285" r:id="rId12"/>
    <p:sldId id="287" r:id="rId13"/>
    <p:sldId id="286" r:id="rId14"/>
    <p:sldId id="288" r:id="rId15"/>
    <p:sldId id="289" r:id="rId16"/>
    <p:sldId id="290" r:id="rId17"/>
    <p:sldId id="291" r:id="rId18"/>
    <p:sldId id="26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5B2754-E0AB-495A-8224-0A870ABA825D}" v="2" dt="2024-06-20T06:32:51.411"/>
    <p1510:client id="{E8EA43D6-1FDF-44F8-A98E-3C4282FD05DF}" v="27" dt="2024-06-20T07:05:42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>
        <p:scale>
          <a:sx n="100" d="100"/>
          <a:sy n="100" d="100"/>
        </p:scale>
        <p:origin x="86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E8EA43D6-1FDF-44F8-A98E-3C4282FD05DF}"/>
    <pc:docChg chg="undo custSel addSld delSld modSld sldOrd">
      <pc:chgData name="Dario Šebalj" userId="a71eced3-786e-4eb6-80ca-f62c4fda7d06" providerId="ADAL" clId="{E8EA43D6-1FDF-44F8-A98E-3C4282FD05DF}" dt="2024-06-20T07:05:59.768" v="564" actId="47"/>
      <pc:docMkLst>
        <pc:docMk/>
      </pc:docMkLst>
      <pc:sldChg chg="modSp mod">
        <pc:chgData name="Dario Šebalj" userId="a71eced3-786e-4eb6-80ca-f62c4fda7d06" providerId="ADAL" clId="{E8EA43D6-1FDF-44F8-A98E-3C4282FD05DF}" dt="2024-06-20T06:42:20.085" v="22" actId="20577"/>
        <pc:sldMkLst>
          <pc:docMk/>
          <pc:sldMk cId="2920479427" sldId="256"/>
        </pc:sldMkLst>
        <pc:spChg chg="mod">
          <ac:chgData name="Dario Šebalj" userId="a71eced3-786e-4eb6-80ca-f62c4fda7d06" providerId="ADAL" clId="{E8EA43D6-1FDF-44F8-A98E-3C4282FD05DF}" dt="2024-06-20T06:42:20.085" v="22" actId="20577"/>
          <ac:spMkLst>
            <pc:docMk/>
            <pc:sldMk cId="2920479427" sldId="256"/>
            <ac:spMk id="8" creationId="{19348FEB-0D15-F9D5-CC56-88E3DC56F6F1}"/>
          </ac:spMkLst>
        </pc:spChg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2863694609" sldId="261"/>
        </pc:sldMkLst>
      </pc:sldChg>
      <pc:sldChg chg="addSp modSp mod modAnim">
        <pc:chgData name="Dario Šebalj" userId="a71eced3-786e-4eb6-80ca-f62c4fda7d06" providerId="ADAL" clId="{E8EA43D6-1FDF-44F8-A98E-3C4282FD05DF}" dt="2024-06-20T06:45:39.569" v="248" actId="1076"/>
        <pc:sldMkLst>
          <pc:docMk/>
          <pc:sldMk cId="1952772968" sldId="262"/>
        </pc:sldMkLst>
        <pc:spChg chg="mod">
          <ac:chgData name="Dario Šebalj" userId="a71eced3-786e-4eb6-80ca-f62c4fda7d06" providerId="ADAL" clId="{E8EA43D6-1FDF-44F8-A98E-3C4282FD05DF}" dt="2024-06-20T06:44:19.633" v="225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E8EA43D6-1FDF-44F8-A98E-3C4282FD05DF}" dt="2024-06-20T06:45:29.321" v="246" actId="14100"/>
          <ac:spMkLst>
            <pc:docMk/>
            <pc:sldMk cId="1952772968" sldId="262"/>
            <ac:spMk id="5" creationId="{08B1E3E4-9C4A-4CF8-DBD2-8A61BD597723}"/>
          </ac:spMkLst>
        </pc:spChg>
        <pc:picChg chg="add mod">
          <ac:chgData name="Dario Šebalj" userId="a71eced3-786e-4eb6-80ca-f62c4fda7d06" providerId="ADAL" clId="{E8EA43D6-1FDF-44F8-A98E-3C4282FD05DF}" dt="2024-06-20T06:45:39.569" v="248" actId="1076"/>
          <ac:picMkLst>
            <pc:docMk/>
            <pc:sldMk cId="1952772968" sldId="262"/>
            <ac:picMk id="2" creationId="{12A6951C-973E-1819-2D09-4F19F85E7313}"/>
          </ac:picMkLst>
        </pc:picChg>
      </pc:sldChg>
      <pc:sldChg chg="modSp mod">
        <pc:chgData name="Dario Šebalj" userId="a71eced3-786e-4eb6-80ca-f62c4fda7d06" providerId="ADAL" clId="{E8EA43D6-1FDF-44F8-A98E-3C4282FD05DF}" dt="2024-06-20T06:44:10.429" v="223" actId="20577"/>
        <pc:sldMkLst>
          <pc:docMk/>
          <pc:sldMk cId="1254930911" sldId="264"/>
        </pc:sldMkLst>
        <pc:spChg chg="mod">
          <ac:chgData name="Dario Šebalj" userId="a71eced3-786e-4eb6-80ca-f62c4fda7d06" providerId="ADAL" clId="{E8EA43D6-1FDF-44F8-A98E-3C4282FD05DF}" dt="2024-06-20T06:44:10.429" v="223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3298298427" sldId="266"/>
        </pc:sldMkLst>
      </pc:sldChg>
      <pc:sldChg chg="addSp delSp modSp mod modAnim">
        <pc:chgData name="Dario Šebalj" userId="a71eced3-786e-4eb6-80ca-f62c4fda7d06" providerId="ADAL" clId="{E8EA43D6-1FDF-44F8-A98E-3C4282FD05DF}" dt="2024-06-20T06:48:00.566" v="280" actId="1076"/>
        <pc:sldMkLst>
          <pc:docMk/>
          <pc:sldMk cId="2749841692" sldId="267"/>
        </pc:sldMkLst>
        <pc:spChg chg="mod">
          <ac:chgData name="Dario Šebalj" userId="a71eced3-786e-4eb6-80ca-f62c4fda7d06" providerId="ADAL" clId="{E8EA43D6-1FDF-44F8-A98E-3C4282FD05DF}" dt="2024-06-20T06:46:34.495" v="255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E8EA43D6-1FDF-44F8-A98E-3C4282FD05DF}" dt="2024-06-20T06:47:22.554" v="271" actId="27636"/>
          <ac:spMkLst>
            <pc:docMk/>
            <pc:sldMk cId="2749841692" sldId="267"/>
            <ac:spMk id="5" creationId="{08B1E3E4-9C4A-4CF8-DBD2-8A61BD597723}"/>
          </ac:spMkLst>
        </pc:spChg>
        <pc:spChg chg="del">
          <ac:chgData name="Dario Šebalj" userId="a71eced3-786e-4eb6-80ca-f62c4fda7d06" providerId="ADAL" clId="{E8EA43D6-1FDF-44F8-A98E-3C4282FD05DF}" dt="2024-06-20T06:47:24.629" v="272" actId="478"/>
          <ac:spMkLst>
            <pc:docMk/>
            <pc:sldMk cId="2749841692" sldId="267"/>
            <ac:spMk id="6" creationId="{4D0B990B-A015-95E2-DF45-A832FF931C3B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7" creationId="{E1778625-1BC4-C122-1A2D-C08FC1602CF5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8" creationId="{26BBE542-342F-A4B1-924C-FBD67BF269D6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9" creationId="{41562CB0-AC25-AA62-724F-4D61A41744FA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10" creationId="{F09792D6-4635-58CE-F2CB-78551D099BA2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11" creationId="{48148C67-D931-36D5-277A-7B21E04D2AF0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12" creationId="{213BBF9C-2B00-E466-36F6-5776E678A8A2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13" creationId="{D7F57C0B-D990-24A2-F989-192BE237438C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14" creationId="{049067EA-8D6B-5BCA-4E6F-AAA191E67311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15" creationId="{DBA1A6A5-9BC3-8A50-61B6-CB09486E2AEE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16" creationId="{D7136DA1-8720-96A8-1700-6C4B456D6BB6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17" creationId="{A6A0B820-899C-3691-C325-F806BC2DCE99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18" creationId="{00014E9F-3A2F-82B4-44AD-B3FD9DBCBFD7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19" creationId="{F7B0F523-EAE1-D520-EF92-7FE25212B62C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20" creationId="{E3FB6C29-8CCF-6A90-6D5E-DC74A4AB98FE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21" creationId="{0672701D-0830-A84B-0F56-9EB7791FAAC0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22" creationId="{062F16C4-DDB8-ECCB-96C8-D2AEFD7E2145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23" creationId="{F3894D7E-8F39-6BDF-4B0C-1724CCEEAC7B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24" creationId="{5BBB0F0C-49C9-2563-7884-43DA888209E7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25" creationId="{FC24AC58-6A1D-D173-D015-7CA2865C1DAA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26" creationId="{8CF4A895-150D-6AB1-EF59-A341A3EE4C4A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27" creationId="{D3F29D97-F55B-7D38-74E9-D0438C68D9A0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28" creationId="{AD4CC5EB-E02F-CA1E-1908-B22264F52A26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29" creationId="{2F8E1201-61A7-F4C1-3E3A-FE0CC6133D5E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30" creationId="{87642BB2-3D1A-E2C2-8DE2-A0FD642217D3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31" creationId="{4D8D7206-CB5A-D085-5F61-59FE98F32EF6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32" creationId="{914B494C-D523-39C8-5CE9-012C9605E28E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33" creationId="{2DC45AF1-49C5-5000-3D56-5B929243155F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34" creationId="{D502888C-7E59-73BC-FFF8-05CFC3E2A6B7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35" creationId="{3EB74005-46E1-CC00-CE16-301F861AABEF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36" creationId="{6B4A3A41-4B66-0FC4-EA9F-8143F9EF4462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37" creationId="{071BEB3C-13ED-9AF9-C2AC-591C058298BF}"/>
          </ac:spMkLst>
        </pc:spChg>
        <pc:spChg chg="mod">
          <ac:chgData name="Dario Šebalj" userId="a71eced3-786e-4eb6-80ca-f62c4fda7d06" providerId="ADAL" clId="{E8EA43D6-1FDF-44F8-A98E-3C4282FD05DF}" dt="2024-06-20T06:47:36.337" v="275"/>
          <ac:spMkLst>
            <pc:docMk/>
            <pc:sldMk cId="2749841692" sldId="267"/>
            <ac:spMk id="38" creationId="{DC6CBA94-030B-5ED3-0834-3AB2D33F54CF}"/>
          </ac:spMkLst>
        </pc:spChg>
        <pc:spChg chg="add mod">
          <ac:chgData name="Dario Šebalj" userId="a71eced3-786e-4eb6-80ca-f62c4fda7d06" providerId="ADAL" clId="{E8EA43D6-1FDF-44F8-A98E-3C4282FD05DF}" dt="2024-06-20T06:47:41.314" v="276" actId="1076"/>
          <ac:spMkLst>
            <pc:docMk/>
            <pc:sldMk cId="2749841692" sldId="267"/>
            <ac:spMk id="39" creationId="{C742AE1A-07A3-BE0E-4AED-29E641709259}"/>
          </ac:spMkLst>
        </pc:spChg>
        <pc:spChg chg="add mod">
          <ac:chgData name="Dario Šebalj" userId="a71eced3-786e-4eb6-80ca-f62c4fda7d06" providerId="ADAL" clId="{E8EA43D6-1FDF-44F8-A98E-3C4282FD05DF}" dt="2024-06-20T06:47:41.314" v="276" actId="1076"/>
          <ac:spMkLst>
            <pc:docMk/>
            <pc:sldMk cId="2749841692" sldId="267"/>
            <ac:spMk id="40" creationId="{FFB74161-D505-E74B-ACAB-4B8832F85065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42" creationId="{7F1CBDD4-BA03-C821-36E9-846608626FC7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43" creationId="{022441A3-F573-EE16-43DC-C9DCF3C9180C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44" creationId="{6319583B-2F7D-09B4-AAFF-960F5FE702FA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45" creationId="{7C1CE3DC-BEC9-0343-4EE1-276633351A91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46" creationId="{FE15839A-34EE-3243-EDC6-52256EDD6872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47" creationId="{0BFE6FA3-FEFE-757B-A0BF-B464FA35B95E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48" creationId="{83C1FAED-0E11-1234-1044-1B7B17310C92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49" creationId="{9A419AE5-EBB7-9FA8-4987-FE5E1E7B71AD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50" creationId="{CD7AC01B-6D62-0E2A-955E-64FB32663C7C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51" creationId="{57C10474-39A1-38B7-4F84-F8F47C2FE773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52" creationId="{E3D075E3-DCB6-1426-A736-A7BFBDAB4F21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53" creationId="{F8D3D0D5-4206-46A7-7F9F-49C2145C808B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54" creationId="{E91323CB-B643-204B-4AD6-76BC248291B2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55" creationId="{2ED95E22-6DE2-AA65-6EEA-CBC2926471DF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56" creationId="{C4284573-D892-219A-B454-1A134C420E84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57" creationId="{753EE618-4CF5-DF37-59B8-F9DAEB3953B5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58" creationId="{8F4EADA2-43F6-EF2F-2FD6-78D1EB105E79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59" creationId="{285B425A-4A37-DF27-8EED-28D04CBD8132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60" creationId="{293A9BF9-8A97-C369-B001-801036FD1AE9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61" creationId="{0DF5826D-43AF-76B6-A5D0-1C9B55C1262D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62" creationId="{61E35053-F50B-BFF2-2707-264B1B8D401E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63" creationId="{4A77B242-BD6D-B335-5A3A-883DF075B314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64" creationId="{E96F0ECE-AFFD-1072-B061-55E0794272E9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65" creationId="{ABBF473B-32E3-CA75-4112-D6AE65574A34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66" creationId="{6530132B-DA3B-DA64-3BA8-B15CB50E271C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67" creationId="{6E30F852-C6FB-7E29-BAE8-08382D6AB1FA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68" creationId="{E0740F2F-A3A5-3C0C-7B1B-AD32A9F4C52A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69" creationId="{96A13DCC-BE80-69FF-4AB0-4F90F55D1925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70" creationId="{86439278-833C-35CD-B92C-F65A3088FF56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71" creationId="{B8B9795E-D2FC-95E5-2A06-919F6E4D30B0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72" creationId="{817A073F-DBEE-D1BE-0E57-F9BE8DA514AB}"/>
          </ac:spMkLst>
        </pc:spChg>
        <pc:spChg chg="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73" creationId="{5F6930F1-3EE8-56F4-F56E-FFE03ECA2076}"/>
          </ac:spMkLst>
        </pc:spChg>
        <pc:spChg chg="add 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74" creationId="{5E72CA37-E507-7675-CB75-CF68F2A8EA3D}"/>
          </ac:spMkLst>
        </pc:spChg>
        <pc:spChg chg="add mod">
          <ac:chgData name="Dario Šebalj" userId="a71eced3-786e-4eb6-80ca-f62c4fda7d06" providerId="ADAL" clId="{E8EA43D6-1FDF-44F8-A98E-3C4282FD05DF}" dt="2024-06-20T06:47:50.926" v="277"/>
          <ac:spMkLst>
            <pc:docMk/>
            <pc:sldMk cId="2749841692" sldId="267"/>
            <ac:spMk id="75" creationId="{C9660D59-CA1A-3E35-F256-6A4EA416DB4C}"/>
          </ac:spMkLst>
        </pc:spChg>
        <pc:spChg chg="add mod">
          <ac:chgData name="Dario Šebalj" userId="a71eced3-786e-4eb6-80ca-f62c4fda7d06" providerId="ADAL" clId="{E8EA43D6-1FDF-44F8-A98E-3C4282FD05DF}" dt="2024-06-20T06:48:00.566" v="280" actId="1076"/>
          <ac:spMkLst>
            <pc:docMk/>
            <pc:sldMk cId="2749841692" sldId="267"/>
            <ac:spMk id="76" creationId="{8A57E425-691F-B6E6-4643-E7C4B4A1E0AC}"/>
          </ac:spMkLst>
        </pc:spChg>
        <pc:grpChg chg="add mod">
          <ac:chgData name="Dario Šebalj" userId="a71eced3-786e-4eb6-80ca-f62c4fda7d06" providerId="ADAL" clId="{E8EA43D6-1FDF-44F8-A98E-3C4282FD05DF}" dt="2024-06-20T06:47:41.314" v="276" actId="1076"/>
          <ac:grpSpMkLst>
            <pc:docMk/>
            <pc:sldMk cId="2749841692" sldId="267"/>
            <ac:grpSpMk id="3" creationId="{A2C264CA-3165-D738-1CCE-0BA720A6E0F2}"/>
          </ac:grpSpMkLst>
        </pc:grpChg>
        <pc:grpChg chg="add mod">
          <ac:chgData name="Dario Šebalj" userId="a71eced3-786e-4eb6-80ca-f62c4fda7d06" providerId="ADAL" clId="{E8EA43D6-1FDF-44F8-A98E-3C4282FD05DF}" dt="2024-06-20T06:47:50.926" v="277"/>
          <ac:grpSpMkLst>
            <pc:docMk/>
            <pc:sldMk cId="2749841692" sldId="267"/>
            <ac:grpSpMk id="41" creationId="{A75CC6BF-CBCE-C9D0-6636-598239D23A58}"/>
          </ac:grpSpMkLst>
        </pc:grpChg>
        <pc:picChg chg="add mod">
          <ac:chgData name="Dario Šebalj" userId="a71eced3-786e-4eb6-80ca-f62c4fda7d06" providerId="ADAL" clId="{E8EA43D6-1FDF-44F8-A98E-3C4282FD05DF}" dt="2024-06-20T06:47:30.325" v="274" actId="1076"/>
          <ac:picMkLst>
            <pc:docMk/>
            <pc:sldMk cId="2749841692" sldId="267"/>
            <ac:picMk id="2" creationId="{A2CAD652-9573-8113-E0C5-7771B202A2D8}"/>
          </ac:picMkLst>
        </pc:picChg>
      </pc:sldChg>
      <pc:sldChg chg="addSp delSp modSp mod modAnim">
        <pc:chgData name="Dario Šebalj" userId="a71eced3-786e-4eb6-80ca-f62c4fda7d06" providerId="ADAL" clId="{E8EA43D6-1FDF-44F8-A98E-3C4282FD05DF}" dt="2024-06-20T06:46:22.165" v="254" actId="478"/>
        <pc:sldMkLst>
          <pc:docMk/>
          <pc:sldMk cId="113690816" sldId="268"/>
        </pc:sldMkLst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3" creationId="{3BABE63D-4299-C91C-344B-BBA229E0278D}"/>
          </ac:spMkLst>
        </pc:spChg>
        <pc:spChg chg="mod">
          <ac:chgData name="Dario Šebalj" userId="a71eced3-786e-4eb6-80ca-f62c4fda7d06" providerId="ADAL" clId="{E8EA43D6-1FDF-44F8-A98E-3C4282FD05DF}" dt="2024-06-20T06:45:57.382" v="249"/>
          <ac:spMkLst>
            <pc:docMk/>
            <pc:sldMk cId="113690816" sldId="268"/>
            <ac:spMk id="4" creationId="{1B53A616-BC45-7003-D00A-64BD15781752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5" creationId="{01CE60B6-368A-0B18-F113-1C5B62A67909}"/>
          </ac:spMkLst>
        </pc:spChg>
        <pc:spChg chg="del">
          <ac:chgData name="Dario Šebalj" userId="a71eced3-786e-4eb6-80ca-f62c4fda7d06" providerId="ADAL" clId="{E8EA43D6-1FDF-44F8-A98E-3C4282FD05DF}" dt="2024-06-20T06:46:22.165" v="254" actId="478"/>
          <ac:spMkLst>
            <pc:docMk/>
            <pc:sldMk cId="113690816" sldId="268"/>
            <ac:spMk id="6" creationId="{4D0B990B-A015-95E2-DF45-A832FF931C3B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8" creationId="{E29CCC66-27B3-2152-5EA5-0597D4D9528C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9" creationId="{1B047F4F-0CBF-B07F-70BB-29F9FDFC5E17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0" creationId="{5E76B1DE-89E5-C9BC-AA9D-93901BEFD04F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1" creationId="{5C416FE8-CE05-4577-C461-A09098084535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2" creationId="{4AA6FE91-AD33-29B7-AFB0-0D7F1484C96E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3" creationId="{0EE0DF36-616F-E2E6-FD5B-1A40D8888C11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4" creationId="{704CC0D9-3EF2-8D59-254B-DED2B96B4E3E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5" creationId="{1139A3F5-E771-1BEC-1752-7C44604A35F2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6" creationId="{3D3DC5EC-240D-8EAF-3A60-0A7D7E2A9ADB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7" creationId="{02B424AD-803B-4542-03ED-625DBA404118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8" creationId="{FD39B754-FC98-7534-1212-8787ECDC935B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9" creationId="{6A07831D-03F6-0574-1080-2530FA48881F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20" creationId="{7044FF14-B741-779C-3FD4-7D071A2F5E18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21" creationId="{1DA53E1F-C713-C9A7-0BD7-9985536FDCDA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22" creationId="{388540D0-5E8D-6784-7C1E-1B2F1B5741BE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23" creationId="{203F19B7-05CC-1F26-BE61-011F1A64C185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24" creationId="{56D0FA9F-55E5-FECA-C5E8-E25A58696122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25" creationId="{0769049B-FFA7-5886-1105-44B66BE5631F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26" creationId="{ABF4CA56-D165-472B-313C-084991EF5569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27" creationId="{402CF53B-285F-6678-5E9B-C51B90996AD4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28" creationId="{B77CEE23-E16C-AB67-5B32-97D217663D40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29" creationId="{A78FF8C0-40EC-D696-AFF9-C397DBAE5BB2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30" creationId="{23B01E86-EE0F-651F-DD1E-4439279B744D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31" creationId="{21BD35CA-895C-F39A-ADAC-9E87BF8C6E3D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32" creationId="{D07BF41F-B36B-FFFC-C473-22D57FB9821B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33" creationId="{4FD92E77-CB3B-112A-FDA4-B0E77C054A6F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34" creationId="{67F5362A-4463-B431-F36A-D49D85B19E4C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35" creationId="{97065E8E-13EF-5138-100B-5C14272C6BE6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36" creationId="{0CA8EE90-D3F0-E9C8-4E6E-720AAF7A34BC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37" creationId="{0AA99317-C17F-3CB2-5D72-F66C3E0A3B68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38" creationId="{5679F763-17BE-FAF1-9B62-A37A60B4B4E4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39" creationId="{9B669D19-BD2C-C368-4BBA-8AB2702675E1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40" creationId="{91A50268-F5E5-1C4A-7C8D-C2B01F33BC6D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41" creationId="{B1A7A37A-2F20-E1AC-BE9B-1E1FB21F8370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42" creationId="{18BD9128-4C1C-5CA2-B268-AB38E8592F68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43" creationId="{4C0B9A59-1368-B651-5C4F-0CB09F3001F1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44" creationId="{5DED5984-6EAA-35A1-8280-18E90AE576E2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45" creationId="{A0F119C3-871A-DF33-3CD7-C835F9B083BB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46" creationId="{49718647-D8CA-7EA4-7DB7-DFA7223F1DD3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47" creationId="{DCC33165-9C8E-C920-EDD5-4E866AD7BCD1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48" creationId="{0922BF9F-7B10-5C18-4B47-EF967C15BF22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49" creationId="{10954876-E24B-29FE-B2BB-E6CBCC911A56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50" creationId="{A95540DC-6012-F7CE-EFB9-A5038DDDC42D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51" creationId="{D1C560D4-9B93-F84A-BEDF-4DCD250F46A9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52" creationId="{23CF269B-AD49-3868-4BC7-EE8C9687CC5C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53" creationId="{171089FA-5C06-61A2-5983-C7BCADE8CAA3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54" creationId="{818B27DF-1E8D-9E67-ECC5-BCFFB0A99381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55" creationId="{97B33B4D-FDDC-4F08-83E7-40726357147B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56" creationId="{C814945C-063E-F9A2-4255-999169CC8EEC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57" creationId="{A2419B80-056C-F910-492B-FC67C5C02236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58" creationId="{DD0DDE2B-4176-8381-B934-1341C7903E1F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59" creationId="{39781CCD-C9BA-D5FE-84B0-C9B128E4915C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60" creationId="{1D0A0927-8D77-A37F-0674-9063B53877D8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61" creationId="{444DA191-1BF8-2721-51F4-4030DF22F6DE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62" creationId="{17BA706E-B6A2-C4A1-EE79-521F3373D333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63" creationId="{CEB856E9-2373-D4D7-3ACB-F40FFE1ED87C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64" creationId="{FAF3C9B3-1018-9D78-6AAA-980F78EB45C1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65" creationId="{D75C5B28-3EC4-4E6D-B4D2-E1AFAB76CA4D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66" creationId="{DF7EF5BD-1BC6-FEEA-FF46-CBDF0FA08844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67" creationId="{013AA091-90EE-7E2D-B4D4-914268D0519C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68" creationId="{9404603A-320B-54D7-E953-69DB57D44D87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69" creationId="{5187354D-F4F9-63E1-12F3-1014376F4BDA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70" creationId="{3A48BAC6-D3BB-7092-7EBD-630A863AC3B2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71" creationId="{6BAA2429-088F-9E6C-0418-515CF3F3D5EF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72" creationId="{814057DA-B0BA-A2DB-618A-FD61FEF9308D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73" creationId="{96C29FF4-4800-838E-F85D-24DFADE4189F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74" creationId="{3EB6326F-2216-E1E9-CD40-E5AD9FB24DF2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75" creationId="{585FF582-035B-0673-2CB9-733C28561A02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76" creationId="{0415F2F1-82EE-F2C2-7850-DD401E087778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77" creationId="{4F62231F-A8EF-906E-421C-3715FD0523CE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78" creationId="{33EB0FCA-907C-98EF-C241-84AB4AB46F22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79" creationId="{8E1B4B89-138F-5FC4-9D92-D10BF00CB7CC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80" creationId="{4E6B2F64-6B18-F110-D929-120C41795987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81" creationId="{676C483C-2B18-85EF-C82C-0D4E6BAAE702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82" creationId="{62A3B080-F147-F203-F0E1-C5C5456FD680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83" creationId="{49DCF777-2F08-5D97-428D-0850145DCD33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84" creationId="{79C79494-A147-84BF-40B0-96B46B3DDABD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85" creationId="{0477AF0F-9178-9305-B4AF-3E916F69E556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86" creationId="{2CE36072-42F3-B216-9D23-1BDBAF1282B4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87" creationId="{97720A50-678D-6C1C-A328-03C7BCA9EA64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88" creationId="{EF96A0F9-9D41-8882-E64D-C01F5814DB81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89" creationId="{A9141224-60AB-AF1F-E5B3-80A9A868FD5E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90" creationId="{1AA9A017-D99A-FD89-6BDE-C143F79BC311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91" creationId="{464E4E1F-5904-1F04-82E4-857521D60092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92" creationId="{E89A98F8-B68D-2A29-B568-043F781CD88A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93" creationId="{2CA829BB-3673-5618-024C-22A0490FA3DF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94" creationId="{0A2F9F68-D84A-C237-0E08-1D6ADA2704D2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95" creationId="{B02D394C-B692-FD49-AA04-F0E39EB5A578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96" creationId="{6BD2DB1A-A71C-523D-922C-18EB676AE90E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97" creationId="{87C34F56-10FF-6DD9-5423-0C521DA350D1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98" creationId="{40F94198-7443-D409-0CF3-4D106607D952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99" creationId="{B661CCE4-D65A-FB69-6FAB-598C8D472F07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00" creationId="{4ECD954C-0BD2-73D8-F7E2-0F7683FAEA1A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01" creationId="{80A9BB0E-9D17-BA23-3E47-E041004A7ACC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02" creationId="{D5266625-6320-0281-43EE-8C2FC50CDB2F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03" creationId="{E2CC984E-C527-08AA-8E2D-CC99FA5ADCFF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04" creationId="{67357A9E-1A42-BF82-5B6D-2A074A6D5148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05" creationId="{48118678-FE1B-7EE1-5396-386FFC83BCD5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06" creationId="{2FDAA5E0-0D3F-6CE3-86C5-1FE685BA2139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07" creationId="{C7433539-8990-9A99-124E-D80A2440F59C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08" creationId="{A95F3381-4C5A-14F6-355A-10C6C50856FE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09" creationId="{6C3BEC26-42E8-8F8E-3DC4-520CD1EB71DA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10" creationId="{F6F2FBFE-EC8D-8DF4-997B-B0B1CCE78EA1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11" creationId="{3DBE0C56-AC64-E410-C0FB-A484CFFDB9BB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12" creationId="{09CF6AAF-C108-3AC2-D0A9-2F1CD056EA94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13" creationId="{0735A789-4EE2-01AB-756B-F51587E40F6C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14" creationId="{04AF2607-CABE-5C92-F3AE-A582D5961E7F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15" creationId="{B3A32B2D-28C8-87FF-EA3E-ACE4BC818387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16" creationId="{F7F17CF6-6800-E822-4479-3138BB89A4A3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17" creationId="{2122727C-4E4A-7BFD-8B3F-7D35E0BF7747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19" creationId="{6EE2BA69-7941-644A-62F4-0AA83ECC5A9C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20" creationId="{E45649BA-97E3-659E-372C-1B8D9F48715F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21" creationId="{CA408AB9-1A3F-C8C5-7CC3-7F8B6FA23A89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22" creationId="{E987F7F4-4223-8780-CD6C-9F19556694D0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23" creationId="{F8F39819-5642-2BC5-14A8-58766BEA0132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24" creationId="{A544C84E-DB76-8495-D01C-B1F342F061C8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25" creationId="{B6D0DAAB-79A0-DA0E-C693-337EA0EDE41E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26" creationId="{3AF94C0F-5153-7A4B-796B-84AB78ACB71A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27" creationId="{4B3775FD-E15F-70B2-4581-3A0DF15C4E6C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28" creationId="{2CD5AF3B-77B9-4D76-2CEC-82D69FE1BD40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29" creationId="{9D86AA0E-449A-DEA8-F45B-7EBF6D088567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30" creationId="{AAB51B4A-9E09-A194-B703-7F5F6900E6B2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31" creationId="{E3CB79BB-3C17-6F57-D50A-92006757582B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32" creationId="{D7490779-A2F4-8B64-8CBF-7A70D2C10FD3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33" creationId="{60EB1E3C-BEED-23C5-60D0-39B211944A11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34" creationId="{855C87AD-E082-1CCD-66CD-2CA419A5EDA8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35" creationId="{9E5AFB6E-251B-6A05-C4B5-B311AB4A2111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36" creationId="{14AF24C8-4B3D-D4B8-73B1-2E9FD1635C0D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37" creationId="{FEF2AB69-F535-4DF2-09DA-1DE8F6B2760F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38" creationId="{AF0B7909-B532-E591-7EF4-214928F3881F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39" creationId="{BA7F2328-6E0F-703B-322F-028ED5F5A1F6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40" creationId="{38E3E7AF-AAC5-5D75-7103-8C31C19D879A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41" creationId="{6FE6BB18-4C8B-69C7-3284-25A6012A0C54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42" creationId="{E0689C4F-18D4-D8F3-FD39-2C53AC36D861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43" creationId="{0F08F511-463C-FAF0-C193-513F7A7D20F5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44" creationId="{1E4FA886-3EF3-C69D-0EBB-F45E452694C2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45" creationId="{79D10D8B-7DAB-2ACE-BCC7-E7F4CE1AD0C7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46" creationId="{87BE958B-1124-C753-09AD-3BF9777E8A71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47" creationId="{9DAB5C9D-0C6C-1FB5-81B6-079809A05A26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48" creationId="{457BDD28-F4C3-ED0C-0557-3E58273D2D35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49" creationId="{E5744417-2DEC-CEBD-2090-B1DC04D1C17F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50" creationId="{273170F4-30A1-A415-4FF3-320D9B8654EE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51" creationId="{C5E375EA-90FA-FB63-0876-38A526563BF9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52" creationId="{17A53024-D0ED-99C4-D734-0E22D34BF5C3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53" creationId="{9BC62235-C81D-99D4-9DE6-31FC90CCE59C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54" creationId="{D6ED35E2-2DCF-D97D-4C56-72D0A270FD53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55" creationId="{CFDC7D7A-8D38-8C30-3C83-B939A626D70F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56" creationId="{A782EB88-5B51-9D59-AE1B-586BB6FF65AE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57" creationId="{057BD24D-11F9-2326-A096-5E1F7D00151B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58" creationId="{BC6C01AB-1A60-6270-0943-BC222D127F59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59" creationId="{16506CEC-4098-6836-42D2-89D08ADB79E6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60" creationId="{C8EC29EC-E9A6-CB73-ED9B-BEC02FFE47A0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61" creationId="{28138789-BE3C-8ADE-4883-4E056C8018F9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62" creationId="{2DEB10CC-0678-8544-FB55-659F28BF041B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63" creationId="{E305F2BA-5A8E-008C-8056-85A1A9E9CCAE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64" creationId="{9C61639F-5098-BF87-524A-8C52242762E7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65" creationId="{FDA2F0D8-3287-95FA-AA72-FB44BC9FBB17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66" creationId="{82EAFE44-609D-FC68-1C13-47BCE1554EED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67" creationId="{BC98A033-9464-A2D0-D990-CF4B40812B69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68" creationId="{878ACAF0-F211-EB87-6B3F-10796E244539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69" creationId="{DC4E44AF-C3E5-F5D3-6E3B-BBAA701B0359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70" creationId="{6F23A005-2EAC-9B50-F852-0B5DA2E1184B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71" creationId="{E8564BA1-57E5-8831-5BFC-5B15F4548F44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72" creationId="{28598BC8-ADBD-D507-4A6C-C95B182767F0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73" creationId="{D467C383-C1B8-4170-4832-0EDD7FA511ED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74" creationId="{D9A46061-1E9B-24DB-291C-CB919F839DC0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75" creationId="{A0D0CFE0-CCAE-79C4-47F0-873779FA100B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76" creationId="{583EB7BC-2B24-06E0-6D7A-263F441E7B5E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77" creationId="{D7F4944F-BD2A-59B7-0CA3-FCE7F40C2268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78" creationId="{65347EF3-3C1D-E91B-C75F-60839205881E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79" creationId="{E2BCF4D6-8180-F36B-45E6-9284090984D9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80" creationId="{3D668628-7461-B4E1-6398-F3DBE306B9BB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81" creationId="{8D7B191B-1C71-8A14-1254-5FCB30B392BA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82" creationId="{9571DB1A-D6C8-C2A6-88F2-E8054BAF2D67}"/>
          </ac:spMkLst>
        </pc:spChg>
        <pc:spChg chg="mod">
          <ac:chgData name="Dario Šebalj" userId="a71eced3-786e-4eb6-80ca-f62c4fda7d06" providerId="ADAL" clId="{E8EA43D6-1FDF-44F8-A98E-3C4282FD05DF}" dt="2024-06-20T06:46:11.590" v="251"/>
          <ac:spMkLst>
            <pc:docMk/>
            <pc:sldMk cId="113690816" sldId="268"/>
            <ac:spMk id="183" creationId="{EBD81CB1-8423-DDB9-C171-DFFACB2A7B5B}"/>
          </ac:spMkLst>
        </pc:spChg>
        <pc:spChg chg="add mod">
          <ac:chgData name="Dario Šebalj" userId="a71eced3-786e-4eb6-80ca-f62c4fda7d06" providerId="ADAL" clId="{E8EA43D6-1FDF-44F8-A98E-3C4282FD05DF}" dt="2024-06-20T06:46:20.446" v="253" actId="1076"/>
          <ac:spMkLst>
            <pc:docMk/>
            <pc:sldMk cId="113690816" sldId="268"/>
            <ac:spMk id="184" creationId="{AD75F921-0225-B4F4-C4A8-D8849A628E9E}"/>
          </ac:spMkLst>
        </pc:spChg>
        <pc:spChg chg="add mod">
          <ac:chgData name="Dario Šebalj" userId="a71eced3-786e-4eb6-80ca-f62c4fda7d06" providerId="ADAL" clId="{E8EA43D6-1FDF-44F8-A98E-3C4282FD05DF}" dt="2024-06-20T06:46:20.446" v="253" actId="1076"/>
          <ac:spMkLst>
            <pc:docMk/>
            <pc:sldMk cId="113690816" sldId="268"/>
            <ac:spMk id="185" creationId="{4DD136FA-4E0F-CBFE-B061-53F337B0FDAA}"/>
          </ac:spMkLst>
        </pc:spChg>
        <pc:spChg chg="add mod">
          <ac:chgData name="Dario Šebalj" userId="a71eced3-786e-4eb6-80ca-f62c4fda7d06" providerId="ADAL" clId="{E8EA43D6-1FDF-44F8-A98E-3C4282FD05DF}" dt="2024-06-20T06:46:20.446" v="253" actId="1076"/>
          <ac:spMkLst>
            <pc:docMk/>
            <pc:sldMk cId="113690816" sldId="268"/>
            <ac:spMk id="186" creationId="{38DE534E-85E0-3F5C-4B35-C9323F86A357}"/>
          </ac:spMkLst>
        </pc:spChg>
        <pc:spChg chg="add mod">
          <ac:chgData name="Dario Šebalj" userId="a71eced3-786e-4eb6-80ca-f62c4fda7d06" providerId="ADAL" clId="{E8EA43D6-1FDF-44F8-A98E-3C4282FD05DF}" dt="2024-06-20T06:46:20.446" v="253" actId="1076"/>
          <ac:spMkLst>
            <pc:docMk/>
            <pc:sldMk cId="113690816" sldId="268"/>
            <ac:spMk id="187" creationId="{90A55384-E0B1-9AAE-7B65-AC66FF6BA30B}"/>
          </ac:spMkLst>
        </pc:spChg>
        <pc:spChg chg="add mod">
          <ac:chgData name="Dario Šebalj" userId="a71eced3-786e-4eb6-80ca-f62c4fda7d06" providerId="ADAL" clId="{E8EA43D6-1FDF-44F8-A98E-3C4282FD05DF}" dt="2024-06-20T06:46:20.446" v="253" actId="1076"/>
          <ac:spMkLst>
            <pc:docMk/>
            <pc:sldMk cId="113690816" sldId="268"/>
            <ac:spMk id="188" creationId="{450ADEF8-A5F3-FE94-D9E3-8BF455AC43EB}"/>
          </ac:spMkLst>
        </pc:spChg>
        <pc:spChg chg="add mod">
          <ac:chgData name="Dario Šebalj" userId="a71eced3-786e-4eb6-80ca-f62c4fda7d06" providerId="ADAL" clId="{E8EA43D6-1FDF-44F8-A98E-3C4282FD05DF}" dt="2024-06-20T06:46:20.446" v="253" actId="1076"/>
          <ac:spMkLst>
            <pc:docMk/>
            <pc:sldMk cId="113690816" sldId="268"/>
            <ac:spMk id="189" creationId="{538F567C-9674-BE79-BC0E-6E429403DF9C}"/>
          </ac:spMkLst>
        </pc:spChg>
        <pc:spChg chg="add mod">
          <ac:chgData name="Dario Šebalj" userId="a71eced3-786e-4eb6-80ca-f62c4fda7d06" providerId="ADAL" clId="{E8EA43D6-1FDF-44F8-A98E-3C4282FD05DF}" dt="2024-06-20T06:46:20.446" v="253" actId="1076"/>
          <ac:spMkLst>
            <pc:docMk/>
            <pc:sldMk cId="113690816" sldId="268"/>
            <ac:spMk id="190" creationId="{474E755F-0A1F-295B-AEDA-5AAC3F39A40A}"/>
          </ac:spMkLst>
        </pc:spChg>
        <pc:spChg chg="add mod">
          <ac:chgData name="Dario Šebalj" userId="a71eced3-786e-4eb6-80ca-f62c4fda7d06" providerId="ADAL" clId="{E8EA43D6-1FDF-44F8-A98E-3C4282FD05DF}" dt="2024-06-20T06:46:20.446" v="253" actId="1076"/>
          <ac:spMkLst>
            <pc:docMk/>
            <pc:sldMk cId="113690816" sldId="268"/>
            <ac:spMk id="191" creationId="{4293CB95-957B-F51F-0DA1-824835298E2F}"/>
          </ac:spMkLst>
        </pc:spChg>
        <pc:spChg chg="add mod">
          <ac:chgData name="Dario Šebalj" userId="a71eced3-786e-4eb6-80ca-f62c4fda7d06" providerId="ADAL" clId="{E8EA43D6-1FDF-44F8-A98E-3C4282FD05DF}" dt="2024-06-20T06:46:20.446" v="253" actId="1076"/>
          <ac:spMkLst>
            <pc:docMk/>
            <pc:sldMk cId="113690816" sldId="268"/>
            <ac:spMk id="192" creationId="{3C58EDBF-2971-5F46-F0A9-B84B40BDBCE0}"/>
          </ac:spMkLst>
        </pc:spChg>
        <pc:spChg chg="add mod">
          <ac:chgData name="Dario Šebalj" userId="a71eced3-786e-4eb6-80ca-f62c4fda7d06" providerId="ADAL" clId="{E8EA43D6-1FDF-44F8-A98E-3C4282FD05DF}" dt="2024-06-20T06:46:20.446" v="253" actId="1076"/>
          <ac:spMkLst>
            <pc:docMk/>
            <pc:sldMk cId="113690816" sldId="268"/>
            <ac:spMk id="193" creationId="{373AE992-54C2-A25F-5746-BF8C67EBAE33}"/>
          </ac:spMkLst>
        </pc:spChg>
        <pc:spChg chg="add mod">
          <ac:chgData name="Dario Šebalj" userId="a71eced3-786e-4eb6-80ca-f62c4fda7d06" providerId="ADAL" clId="{E8EA43D6-1FDF-44F8-A98E-3C4282FD05DF}" dt="2024-06-20T06:46:20.446" v="253" actId="1076"/>
          <ac:spMkLst>
            <pc:docMk/>
            <pc:sldMk cId="113690816" sldId="268"/>
            <ac:spMk id="194" creationId="{CD24A1C5-12E0-DC41-ED75-82CEFDD1AD40}"/>
          </ac:spMkLst>
        </pc:spChg>
        <pc:spChg chg="add mod">
          <ac:chgData name="Dario Šebalj" userId="a71eced3-786e-4eb6-80ca-f62c4fda7d06" providerId="ADAL" clId="{E8EA43D6-1FDF-44F8-A98E-3C4282FD05DF}" dt="2024-06-20T06:46:20.446" v="253" actId="1076"/>
          <ac:spMkLst>
            <pc:docMk/>
            <pc:sldMk cId="113690816" sldId="268"/>
            <ac:spMk id="195" creationId="{65007B4F-3E6F-A2BD-B042-096CC56004B9}"/>
          </ac:spMkLst>
        </pc:spChg>
        <pc:spChg chg="add mod">
          <ac:chgData name="Dario Šebalj" userId="a71eced3-786e-4eb6-80ca-f62c4fda7d06" providerId="ADAL" clId="{E8EA43D6-1FDF-44F8-A98E-3C4282FD05DF}" dt="2024-06-20T06:46:20.446" v="253" actId="1076"/>
          <ac:spMkLst>
            <pc:docMk/>
            <pc:sldMk cId="113690816" sldId="268"/>
            <ac:spMk id="196" creationId="{9E51300A-3838-C01C-A6A5-FB167B32B990}"/>
          </ac:spMkLst>
        </pc:spChg>
        <pc:spChg chg="add mod">
          <ac:chgData name="Dario Šebalj" userId="a71eced3-786e-4eb6-80ca-f62c4fda7d06" providerId="ADAL" clId="{E8EA43D6-1FDF-44F8-A98E-3C4282FD05DF}" dt="2024-06-20T06:46:20.446" v="253" actId="1076"/>
          <ac:spMkLst>
            <pc:docMk/>
            <pc:sldMk cId="113690816" sldId="268"/>
            <ac:spMk id="197" creationId="{7C3CC8B9-5905-9929-CD5F-BF815D858124}"/>
          </ac:spMkLst>
        </pc:spChg>
        <pc:spChg chg="add mod">
          <ac:chgData name="Dario Šebalj" userId="a71eced3-786e-4eb6-80ca-f62c4fda7d06" providerId="ADAL" clId="{E8EA43D6-1FDF-44F8-A98E-3C4282FD05DF}" dt="2024-06-20T06:46:20.446" v="253" actId="1076"/>
          <ac:spMkLst>
            <pc:docMk/>
            <pc:sldMk cId="113690816" sldId="268"/>
            <ac:spMk id="198" creationId="{D3F44200-1244-2B57-56B2-D24C816D1E4C}"/>
          </ac:spMkLst>
        </pc:spChg>
        <pc:spChg chg="add mod">
          <ac:chgData name="Dario Šebalj" userId="a71eced3-786e-4eb6-80ca-f62c4fda7d06" providerId="ADAL" clId="{E8EA43D6-1FDF-44F8-A98E-3C4282FD05DF}" dt="2024-06-20T06:46:20.446" v="253" actId="1076"/>
          <ac:spMkLst>
            <pc:docMk/>
            <pc:sldMk cId="113690816" sldId="268"/>
            <ac:spMk id="199" creationId="{999B69F4-1CB8-D23F-E47B-5A2D000750DF}"/>
          </ac:spMkLst>
        </pc:spChg>
        <pc:spChg chg="add mod">
          <ac:chgData name="Dario Šebalj" userId="a71eced3-786e-4eb6-80ca-f62c4fda7d06" providerId="ADAL" clId="{E8EA43D6-1FDF-44F8-A98E-3C4282FD05DF}" dt="2024-06-20T06:46:20.446" v="253" actId="1076"/>
          <ac:spMkLst>
            <pc:docMk/>
            <pc:sldMk cId="113690816" sldId="268"/>
            <ac:spMk id="200" creationId="{36610230-78B6-1B81-5656-A754F447440A}"/>
          </ac:spMkLst>
        </pc:spChg>
        <pc:grpChg chg="add mod">
          <ac:chgData name="Dario Šebalj" userId="a71eced3-786e-4eb6-80ca-f62c4fda7d06" providerId="ADAL" clId="{E8EA43D6-1FDF-44F8-A98E-3C4282FD05DF}" dt="2024-06-20T06:46:20.446" v="253" actId="1076"/>
          <ac:grpSpMkLst>
            <pc:docMk/>
            <pc:sldMk cId="113690816" sldId="268"/>
            <ac:grpSpMk id="2" creationId="{9C95D134-739D-911E-1D0A-74DABDB1127C}"/>
          </ac:grpSpMkLst>
        </pc:grpChg>
        <pc:grpChg chg="add mod">
          <ac:chgData name="Dario Šebalj" userId="a71eced3-786e-4eb6-80ca-f62c4fda7d06" providerId="ADAL" clId="{E8EA43D6-1FDF-44F8-A98E-3C4282FD05DF}" dt="2024-06-20T06:46:20.446" v="253" actId="1076"/>
          <ac:grpSpMkLst>
            <pc:docMk/>
            <pc:sldMk cId="113690816" sldId="268"/>
            <ac:grpSpMk id="118" creationId="{B3D27650-6C65-CE60-0654-D4B01BA44FD1}"/>
          </ac:grpSpMkLst>
        </pc:grpChg>
        <pc:picChg chg="del">
          <ac:chgData name="Dario Šebalj" userId="a71eced3-786e-4eb6-80ca-f62c4fda7d06" providerId="ADAL" clId="{E8EA43D6-1FDF-44F8-A98E-3C4282FD05DF}" dt="2024-06-20T06:46:00.749" v="250" actId="478"/>
          <ac:picMkLst>
            <pc:docMk/>
            <pc:sldMk cId="113690816" sldId="268"/>
            <ac:picMk id="7" creationId="{98ECB439-F90E-B979-0C13-75CB6839D7A7}"/>
          </ac:picMkLst>
        </pc:picChg>
      </pc:sldChg>
      <pc:sldChg chg="delSp modSp mod">
        <pc:chgData name="Dario Šebalj" userId="a71eced3-786e-4eb6-80ca-f62c4fda7d06" providerId="ADAL" clId="{E8EA43D6-1FDF-44F8-A98E-3C4282FD05DF}" dt="2024-06-20T06:59:22.115" v="356" actId="207"/>
        <pc:sldMkLst>
          <pc:docMk/>
          <pc:sldMk cId="1088948264" sldId="270"/>
        </pc:sldMkLst>
        <pc:spChg chg="mod">
          <ac:chgData name="Dario Šebalj" userId="a71eced3-786e-4eb6-80ca-f62c4fda7d06" providerId="ADAL" clId="{E8EA43D6-1FDF-44F8-A98E-3C4282FD05DF}" dt="2024-06-20T06:49:19.232" v="343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E8EA43D6-1FDF-44F8-A98E-3C4282FD05DF}" dt="2024-06-20T06:59:22.115" v="356" actId="207"/>
          <ac:spMkLst>
            <pc:docMk/>
            <pc:sldMk cId="1088948264" sldId="270"/>
            <ac:spMk id="5" creationId="{08B1E3E4-9C4A-4CF8-DBD2-8A61BD597723}"/>
          </ac:spMkLst>
        </pc:spChg>
        <pc:spChg chg="del">
          <ac:chgData name="Dario Šebalj" userId="a71eced3-786e-4eb6-80ca-f62c4fda7d06" providerId="ADAL" clId="{E8EA43D6-1FDF-44F8-A98E-3C4282FD05DF}" dt="2024-06-20T06:49:59.249" v="353" actId="478"/>
          <ac:spMkLst>
            <pc:docMk/>
            <pc:sldMk cId="1088948264" sldId="270"/>
            <ac:spMk id="6" creationId="{4D0B990B-A015-95E2-DF45-A832FF931C3B}"/>
          </ac:spMkLst>
        </pc:spChg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353431143" sldId="272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890883010" sldId="273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603866943" sldId="274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3327966016" sldId="275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926587062" sldId="276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844182128" sldId="277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1935663326" sldId="278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2690682958" sldId="279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821778306" sldId="280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208271869" sldId="281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152283269" sldId="282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2700188177" sldId="283"/>
        </pc:sldMkLst>
      </pc:sldChg>
      <pc:sldChg chg="addSp delSp modSp add mod delAnim modAnim">
        <pc:chgData name="Dario Šebalj" userId="a71eced3-786e-4eb6-80ca-f62c4fda7d06" providerId="ADAL" clId="{E8EA43D6-1FDF-44F8-A98E-3C4282FD05DF}" dt="2024-06-20T06:49:06.890" v="319" actId="1076"/>
        <pc:sldMkLst>
          <pc:docMk/>
          <pc:sldMk cId="1905960398" sldId="284"/>
        </pc:sldMkLst>
        <pc:spChg chg="mod">
          <ac:chgData name="Dario Šebalj" userId="a71eced3-786e-4eb6-80ca-f62c4fda7d06" providerId="ADAL" clId="{E8EA43D6-1FDF-44F8-A98E-3C4282FD05DF}" dt="2024-06-20T06:48:14.007" v="282"/>
          <ac:spMkLst>
            <pc:docMk/>
            <pc:sldMk cId="1905960398" sldId="284"/>
            <ac:spMk id="4" creationId="{1B53A616-BC45-7003-D00A-64BD15781752}"/>
          </ac:spMkLst>
        </pc:spChg>
        <pc:spChg chg="mod">
          <ac:chgData name="Dario Šebalj" userId="a71eced3-786e-4eb6-80ca-f62c4fda7d06" providerId="ADAL" clId="{E8EA43D6-1FDF-44F8-A98E-3C4282FD05DF}" dt="2024-06-20T06:49:03.570" v="317" actId="14100"/>
          <ac:spMkLst>
            <pc:docMk/>
            <pc:sldMk cId="1905960398" sldId="284"/>
            <ac:spMk id="5" creationId="{08B1E3E4-9C4A-4CF8-DBD2-8A61BD597723}"/>
          </ac:spMkLst>
        </pc:spChg>
        <pc:spChg chg="del">
          <ac:chgData name="Dario Šebalj" userId="a71eced3-786e-4eb6-80ca-f62c4fda7d06" providerId="ADAL" clId="{E8EA43D6-1FDF-44F8-A98E-3C4282FD05DF}" dt="2024-06-20T06:48:19.008" v="285" actId="478"/>
          <ac:spMkLst>
            <pc:docMk/>
            <pc:sldMk cId="1905960398" sldId="284"/>
            <ac:spMk id="39" creationId="{C742AE1A-07A3-BE0E-4AED-29E641709259}"/>
          </ac:spMkLst>
        </pc:spChg>
        <pc:spChg chg="del">
          <ac:chgData name="Dario Šebalj" userId="a71eced3-786e-4eb6-80ca-f62c4fda7d06" providerId="ADAL" clId="{E8EA43D6-1FDF-44F8-A98E-3C4282FD05DF}" dt="2024-06-20T06:48:18.152" v="284" actId="478"/>
          <ac:spMkLst>
            <pc:docMk/>
            <pc:sldMk cId="1905960398" sldId="284"/>
            <ac:spMk id="40" creationId="{FFB74161-D505-E74B-ACAB-4B8832F85065}"/>
          </ac:spMkLst>
        </pc:spChg>
        <pc:spChg chg="del mod">
          <ac:chgData name="Dario Šebalj" userId="a71eced3-786e-4eb6-80ca-f62c4fda7d06" providerId="ADAL" clId="{E8EA43D6-1FDF-44F8-A98E-3C4282FD05DF}" dt="2024-06-20T06:48:21.327" v="288" actId="478"/>
          <ac:spMkLst>
            <pc:docMk/>
            <pc:sldMk cId="1905960398" sldId="284"/>
            <ac:spMk id="76" creationId="{8A57E425-691F-B6E6-4643-E7C4B4A1E0AC}"/>
          </ac:spMkLst>
        </pc:spChg>
        <pc:grpChg chg="del">
          <ac:chgData name="Dario Šebalj" userId="a71eced3-786e-4eb6-80ca-f62c4fda7d06" providerId="ADAL" clId="{E8EA43D6-1FDF-44F8-A98E-3C4282FD05DF}" dt="2024-06-20T06:48:19.459" v="286" actId="478"/>
          <ac:grpSpMkLst>
            <pc:docMk/>
            <pc:sldMk cId="1905960398" sldId="284"/>
            <ac:grpSpMk id="3" creationId="{A2C264CA-3165-D738-1CCE-0BA720A6E0F2}"/>
          </ac:grpSpMkLst>
        </pc:grpChg>
        <pc:picChg chg="del">
          <ac:chgData name="Dario Šebalj" userId="a71eced3-786e-4eb6-80ca-f62c4fda7d06" providerId="ADAL" clId="{E8EA43D6-1FDF-44F8-A98E-3C4282FD05DF}" dt="2024-06-20T06:48:15.218" v="283" actId="478"/>
          <ac:picMkLst>
            <pc:docMk/>
            <pc:sldMk cId="1905960398" sldId="284"/>
            <ac:picMk id="2" creationId="{A2CAD652-9573-8113-E0C5-7771B202A2D8}"/>
          </ac:picMkLst>
        </pc:picChg>
        <pc:picChg chg="add mod">
          <ac:chgData name="Dario Šebalj" userId="a71eced3-786e-4eb6-80ca-f62c4fda7d06" providerId="ADAL" clId="{E8EA43D6-1FDF-44F8-A98E-3C4282FD05DF}" dt="2024-06-20T06:49:06.890" v="319" actId="1076"/>
          <ac:picMkLst>
            <pc:docMk/>
            <pc:sldMk cId="1905960398" sldId="284"/>
            <ac:picMk id="6" creationId="{0535431E-1F00-66F9-6492-9E6EA838E833}"/>
          </ac:picMkLst>
        </pc:picChg>
        <pc:picChg chg="add mod">
          <ac:chgData name="Dario Šebalj" userId="a71eced3-786e-4eb6-80ca-f62c4fda7d06" providerId="ADAL" clId="{E8EA43D6-1FDF-44F8-A98E-3C4282FD05DF}" dt="2024-06-20T06:49:06.890" v="319" actId="1076"/>
          <ac:picMkLst>
            <pc:docMk/>
            <pc:sldMk cId="1905960398" sldId="284"/>
            <ac:picMk id="41" creationId="{60FEE697-FFBE-3835-5749-F9E2897013A7}"/>
          </ac:picMkLst>
        </pc:picChg>
        <pc:picChg chg="add mod">
          <ac:chgData name="Dario Šebalj" userId="a71eced3-786e-4eb6-80ca-f62c4fda7d06" providerId="ADAL" clId="{E8EA43D6-1FDF-44F8-A98E-3C4282FD05DF}" dt="2024-06-20T06:49:06.890" v="319" actId="1076"/>
          <ac:picMkLst>
            <pc:docMk/>
            <pc:sldMk cId="1905960398" sldId="284"/>
            <ac:picMk id="42" creationId="{326E20BF-1CC9-0807-476F-55D652296850}"/>
          </ac:picMkLst>
        </pc:picChg>
        <pc:picChg chg="add mod">
          <ac:chgData name="Dario Šebalj" userId="a71eced3-786e-4eb6-80ca-f62c4fda7d06" providerId="ADAL" clId="{E8EA43D6-1FDF-44F8-A98E-3C4282FD05DF}" dt="2024-06-20T06:49:06.890" v="319" actId="1076"/>
          <ac:picMkLst>
            <pc:docMk/>
            <pc:sldMk cId="1905960398" sldId="284"/>
            <ac:picMk id="43" creationId="{2B2F70B4-3F7A-1841-9450-678028A6D201}"/>
          </ac:picMkLst>
        </pc:picChg>
      </pc:sldChg>
      <pc:sldChg chg="addSp modSp new mod modAnim">
        <pc:chgData name="Dario Šebalj" userId="a71eced3-786e-4eb6-80ca-f62c4fda7d06" providerId="ADAL" clId="{E8EA43D6-1FDF-44F8-A98E-3C4282FD05DF}" dt="2024-06-20T07:00:17.822" v="410" actId="20577"/>
        <pc:sldMkLst>
          <pc:docMk/>
          <pc:sldMk cId="1752057516" sldId="285"/>
        </pc:sldMkLst>
        <pc:spChg chg="mod">
          <ac:chgData name="Dario Šebalj" userId="a71eced3-786e-4eb6-80ca-f62c4fda7d06" providerId="ADAL" clId="{E8EA43D6-1FDF-44F8-A98E-3C4282FD05DF}" dt="2024-06-20T06:59:37.092" v="391" actId="20577"/>
          <ac:spMkLst>
            <pc:docMk/>
            <pc:sldMk cId="1752057516" sldId="285"/>
            <ac:spMk id="2" creationId="{06CBD47A-6621-2C22-CE22-52312FCE5B37}"/>
          </ac:spMkLst>
        </pc:spChg>
        <pc:spChg chg="mod">
          <ac:chgData name="Dario Šebalj" userId="a71eced3-786e-4eb6-80ca-f62c4fda7d06" providerId="ADAL" clId="{E8EA43D6-1FDF-44F8-A98E-3C4282FD05DF}" dt="2024-06-20T07:00:17.822" v="410" actId="20577"/>
          <ac:spMkLst>
            <pc:docMk/>
            <pc:sldMk cId="1752057516" sldId="285"/>
            <ac:spMk id="3" creationId="{B5FE784D-1DCB-8BD1-4294-FD22C778A8EC}"/>
          </ac:spMkLst>
        </pc:spChg>
        <pc:picChg chg="add mod">
          <ac:chgData name="Dario Šebalj" userId="a71eced3-786e-4eb6-80ca-f62c4fda7d06" providerId="ADAL" clId="{E8EA43D6-1FDF-44F8-A98E-3C4282FD05DF}" dt="2024-06-20T07:00:15.005" v="409"/>
          <ac:picMkLst>
            <pc:docMk/>
            <pc:sldMk cId="1752057516" sldId="285"/>
            <ac:picMk id="4" creationId="{05A1B14F-F1CE-1FE3-8BAD-1F22A346C34A}"/>
          </ac:picMkLst>
        </pc:picChg>
      </pc:sldChg>
      <pc:sldChg chg="addSp delSp modSp add mod delAnim modAnim">
        <pc:chgData name="Dario Šebalj" userId="a71eced3-786e-4eb6-80ca-f62c4fda7d06" providerId="ADAL" clId="{E8EA43D6-1FDF-44F8-A98E-3C4282FD05DF}" dt="2024-06-20T07:03:02.931" v="467" actId="1076"/>
        <pc:sldMkLst>
          <pc:docMk/>
          <pc:sldMk cId="2418586058" sldId="286"/>
        </pc:sldMkLst>
        <pc:spChg chg="mod">
          <ac:chgData name="Dario Šebalj" userId="a71eced3-786e-4eb6-80ca-f62c4fda7d06" providerId="ADAL" clId="{E8EA43D6-1FDF-44F8-A98E-3C4282FD05DF}" dt="2024-06-20T07:01:37.634" v="425"/>
          <ac:spMkLst>
            <pc:docMk/>
            <pc:sldMk cId="2418586058" sldId="286"/>
            <ac:spMk id="2" creationId="{06CBD47A-6621-2C22-CE22-52312FCE5B37}"/>
          </ac:spMkLst>
        </pc:spChg>
        <pc:spChg chg="mod">
          <ac:chgData name="Dario Šebalj" userId="a71eced3-786e-4eb6-80ca-f62c4fda7d06" providerId="ADAL" clId="{E8EA43D6-1FDF-44F8-A98E-3C4282FD05DF}" dt="2024-06-20T07:02:46.579" v="452" actId="27636"/>
          <ac:spMkLst>
            <pc:docMk/>
            <pc:sldMk cId="2418586058" sldId="286"/>
            <ac:spMk id="3" creationId="{B5FE784D-1DCB-8BD1-4294-FD22C778A8EC}"/>
          </ac:spMkLst>
        </pc:spChg>
        <pc:picChg chg="del">
          <ac:chgData name="Dario Šebalj" userId="a71eced3-786e-4eb6-80ca-f62c4fda7d06" providerId="ADAL" clId="{E8EA43D6-1FDF-44F8-A98E-3C4282FD05DF}" dt="2024-06-20T07:01:46.374" v="427" actId="478"/>
          <ac:picMkLst>
            <pc:docMk/>
            <pc:sldMk cId="2418586058" sldId="286"/>
            <ac:picMk id="4" creationId="{05A1B14F-F1CE-1FE3-8BAD-1F22A346C34A}"/>
          </ac:picMkLst>
        </pc:picChg>
        <pc:picChg chg="add mod">
          <ac:chgData name="Dario Šebalj" userId="a71eced3-786e-4eb6-80ca-f62c4fda7d06" providerId="ADAL" clId="{E8EA43D6-1FDF-44F8-A98E-3C4282FD05DF}" dt="2024-06-20T07:02:52.045" v="464" actId="1035"/>
          <ac:picMkLst>
            <pc:docMk/>
            <pc:sldMk cId="2418586058" sldId="286"/>
            <ac:picMk id="5" creationId="{894CF3E2-4554-6ACC-CBF0-9CE5D06FC654}"/>
          </ac:picMkLst>
        </pc:picChg>
        <pc:picChg chg="add mod">
          <ac:chgData name="Dario Šebalj" userId="a71eced3-786e-4eb6-80ca-f62c4fda7d06" providerId="ADAL" clId="{E8EA43D6-1FDF-44F8-A98E-3C4282FD05DF}" dt="2024-06-20T07:02:52.045" v="464" actId="1035"/>
          <ac:picMkLst>
            <pc:docMk/>
            <pc:sldMk cId="2418586058" sldId="286"/>
            <ac:picMk id="6" creationId="{1A50C17A-81DD-F3A2-6AAF-D186E41B7765}"/>
          </ac:picMkLst>
        </pc:picChg>
        <pc:picChg chg="add mod">
          <ac:chgData name="Dario Šebalj" userId="a71eced3-786e-4eb6-80ca-f62c4fda7d06" providerId="ADAL" clId="{E8EA43D6-1FDF-44F8-A98E-3C4282FD05DF}" dt="2024-06-20T07:02:52.045" v="464" actId="1035"/>
          <ac:picMkLst>
            <pc:docMk/>
            <pc:sldMk cId="2418586058" sldId="286"/>
            <ac:picMk id="7" creationId="{BF733565-F5D0-15A2-D1A2-81B7789DD6D7}"/>
          </ac:picMkLst>
        </pc:picChg>
        <pc:picChg chg="add mod">
          <ac:chgData name="Dario Šebalj" userId="a71eced3-786e-4eb6-80ca-f62c4fda7d06" providerId="ADAL" clId="{E8EA43D6-1FDF-44F8-A98E-3C4282FD05DF}" dt="2024-06-20T07:03:02.931" v="467" actId="1076"/>
          <ac:picMkLst>
            <pc:docMk/>
            <pc:sldMk cId="2418586058" sldId="286"/>
            <ac:picMk id="8" creationId="{8C861DE1-0F25-DCB8-3283-63C86B9BC0B1}"/>
          </ac:picMkLst>
        </pc:picChg>
      </pc:sldChg>
      <pc:sldChg chg="addSp delSp modSp new mod modAnim">
        <pc:chgData name="Dario Šebalj" userId="a71eced3-786e-4eb6-80ca-f62c4fda7d06" providerId="ADAL" clId="{E8EA43D6-1FDF-44F8-A98E-3C4282FD05DF}" dt="2024-06-20T07:00:52.160" v="420"/>
        <pc:sldMkLst>
          <pc:docMk/>
          <pc:sldMk cId="2645267018" sldId="287"/>
        </pc:sldMkLst>
        <pc:spChg chg="del">
          <ac:chgData name="Dario Šebalj" userId="a71eced3-786e-4eb6-80ca-f62c4fda7d06" providerId="ADAL" clId="{E8EA43D6-1FDF-44F8-A98E-3C4282FD05DF}" dt="2024-06-20T07:00:49.476" v="419" actId="478"/>
          <ac:spMkLst>
            <pc:docMk/>
            <pc:sldMk cId="2645267018" sldId="287"/>
            <ac:spMk id="2" creationId="{8B199A2D-7971-BA7F-9952-76112C8E6C2B}"/>
          </ac:spMkLst>
        </pc:spChg>
        <pc:spChg chg="mod">
          <ac:chgData name="Dario Šebalj" userId="a71eced3-786e-4eb6-80ca-f62c4fda7d06" providerId="ADAL" clId="{E8EA43D6-1FDF-44F8-A98E-3C4282FD05DF}" dt="2024-06-20T07:00:48.493" v="418" actId="14100"/>
          <ac:spMkLst>
            <pc:docMk/>
            <pc:sldMk cId="2645267018" sldId="287"/>
            <ac:spMk id="3" creationId="{101121F9-E39A-3A4A-6E4A-7DCD29AD9F85}"/>
          </ac:spMkLst>
        </pc:spChg>
        <pc:picChg chg="add mod">
          <ac:chgData name="Dario Šebalj" userId="a71eced3-786e-4eb6-80ca-f62c4fda7d06" providerId="ADAL" clId="{E8EA43D6-1FDF-44F8-A98E-3C4282FD05DF}" dt="2024-06-20T07:00:52.160" v="420"/>
          <ac:picMkLst>
            <pc:docMk/>
            <pc:sldMk cId="2645267018" sldId="287"/>
            <ac:picMk id="4" creationId="{7BA82F70-477E-3BB7-3FDB-C94A79406841}"/>
          </ac:picMkLst>
        </pc:picChg>
      </pc:sldChg>
      <pc:sldChg chg="addSp delSp modSp add mod ord delAnim modAnim">
        <pc:chgData name="Dario Šebalj" userId="a71eced3-786e-4eb6-80ca-f62c4fda7d06" providerId="ADAL" clId="{E8EA43D6-1FDF-44F8-A98E-3C4282FD05DF}" dt="2024-06-20T07:03:36.435" v="500"/>
        <pc:sldMkLst>
          <pc:docMk/>
          <pc:sldMk cId="487465509" sldId="288"/>
        </pc:sldMkLst>
        <pc:spChg chg="mod">
          <ac:chgData name="Dario Šebalj" userId="a71eced3-786e-4eb6-80ca-f62c4fda7d06" providerId="ADAL" clId="{E8EA43D6-1FDF-44F8-A98E-3C4282FD05DF}" dt="2024-06-20T07:03:32.220" v="498" actId="20577"/>
          <ac:spMkLst>
            <pc:docMk/>
            <pc:sldMk cId="487465509" sldId="288"/>
            <ac:spMk id="3" creationId="{101121F9-E39A-3A4A-6E4A-7DCD29AD9F85}"/>
          </ac:spMkLst>
        </pc:spChg>
        <pc:picChg chg="add mod">
          <ac:chgData name="Dario Šebalj" userId="a71eced3-786e-4eb6-80ca-f62c4fda7d06" providerId="ADAL" clId="{E8EA43D6-1FDF-44F8-A98E-3C4282FD05DF}" dt="2024-06-20T07:03:36.435" v="500"/>
          <ac:picMkLst>
            <pc:docMk/>
            <pc:sldMk cId="487465509" sldId="288"/>
            <ac:picMk id="2" creationId="{7A5B190A-C0F1-F662-1604-23598C5463CF}"/>
          </ac:picMkLst>
        </pc:picChg>
        <pc:picChg chg="del">
          <ac:chgData name="Dario Šebalj" userId="a71eced3-786e-4eb6-80ca-f62c4fda7d06" providerId="ADAL" clId="{E8EA43D6-1FDF-44F8-A98E-3C4282FD05DF}" dt="2024-06-20T07:03:36.138" v="499" actId="478"/>
          <ac:picMkLst>
            <pc:docMk/>
            <pc:sldMk cId="487465509" sldId="288"/>
            <ac:picMk id="4" creationId="{7BA82F70-477E-3BB7-3FDB-C94A79406841}"/>
          </ac:picMkLst>
        </pc:picChg>
      </pc:sldChg>
      <pc:sldChg chg="addSp delSp modSp add mod ord delAnim modAnim">
        <pc:chgData name="Dario Šebalj" userId="a71eced3-786e-4eb6-80ca-f62c4fda7d06" providerId="ADAL" clId="{E8EA43D6-1FDF-44F8-A98E-3C4282FD05DF}" dt="2024-06-20T07:04:38.534" v="530"/>
        <pc:sldMkLst>
          <pc:docMk/>
          <pc:sldMk cId="4171109052" sldId="289"/>
        </pc:sldMkLst>
        <pc:spChg chg="mod">
          <ac:chgData name="Dario Šebalj" userId="a71eced3-786e-4eb6-80ca-f62c4fda7d06" providerId="ADAL" clId="{E8EA43D6-1FDF-44F8-A98E-3C4282FD05DF}" dt="2024-06-20T07:03:53.441" v="504"/>
          <ac:spMkLst>
            <pc:docMk/>
            <pc:sldMk cId="4171109052" sldId="289"/>
            <ac:spMk id="2" creationId="{06CBD47A-6621-2C22-CE22-52312FCE5B37}"/>
          </ac:spMkLst>
        </pc:spChg>
        <pc:spChg chg="mod">
          <ac:chgData name="Dario Šebalj" userId="a71eced3-786e-4eb6-80ca-f62c4fda7d06" providerId="ADAL" clId="{E8EA43D6-1FDF-44F8-A98E-3C4282FD05DF}" dt="2024-06-20T07:04:31.804" v="526" actId="404"/>
          <ac:spMkLst>
            <pc:docMk/>
            <pc:sldMk cId="4171109052" sldId="289"/>
            <ac:spMk id="3" creationId="{B5FE784D-1DCB-8BD1-4294-FD22C778A8EC}"/>
          </ac:spMkLst>
        </pc:spChg>
        <pc:picChg chg="add mod">
          <ac:chgData name="Dario Šebalj" userId="a71eced3-786e-4eb6-80ca-f62c4fda7d06" providerId="ADAL" clId="{E8EA43D6-1FDF-44F8-A98E-3C4282FD05DF}" dt="2024-06-20T07:03:59.739" v="507" actId="14100"/>
          <ac:picMkLst>
            <pc:docMk/>
            <pc:sldMk cId="4171109052" sldId="289"/>
            <ac:picMk id="4" creationId="{2DEAC53C-AAE6-0D8D-34F5-DA7AB575AD8E}"/>
          </ac:picMkLst>
        </pc:picChg>
        <pc:picChg chg="del">
          <ac:chgData name="Dario Šebalj" userId="a71eced3-786e-4eb6-80ca-f62c4fda7d06" providerId="ADAL" clId="{E8EA43D6-1FDF-44F8-A98E-3C4282FD05DF}" dt="2024-06-20T07:04:34.388" v="527" actId="478"/>
          <ac:picMkLst>
            <pc:docMk/>
            <pc:sldMk cId="4171109052" sldId="289"/>
            <ac:picMk id="5" creationId="{894CF3E2-4554-6ACC-CBF0-9CE5D06FC654}"/>
          </ac:picMkLst>
        </pc:picChg>
        <pc:picChg chg="del">
          <ac:chgData name="Dario Šebalj" userId="a71eced3-786e-4eb6-80ca-f62c4fda7d06" providerId="ADAL" clId="{E8EA43D6-1FDF-44F8-A98E-3C4282FD05DF}" dt="2024-06-20T07:04:35.339" v="529" actId="478"/>
          <ac:picMkLst>
            <pc:docMk/>
            <pc:sldMk cId="4171109052" sldId="289"/>
            <ac:picMk id="6" creationId="{1A50C17A-81DD-F3A2-6AAF-D186E41B7765}"/>
          </ac:picMkLst>
        </pc:picChg>
        <pc:picChg chg="del">
          <ac:chgData name="Dario Šebalj" userId="a71eced3-786e-4eb6-80ca-f62c4fda7d06" providerId="ADAL" clId="{E8EA43D6-1FDF-44F8-A98E-3C4282FD05DF}" dt="2024-06-20T07:04:34.780" v="528" actId="478"/>
          <ac:picMkLst>
            <pc:docMk/>
            <pc:sldMk cId="4171109052" sldId="289"/>
            <ac:picMk id="7" creationId="{BF733565-F5D0-15A2-D1A2-81B7789DD6D7}"/>
          </ac:picMkLst>
        </pc:picChg>
        <pc:picChg chg="del">
          <ac:chgData name="Dario Šebalj" userId="a71eced3-786e-4eb6-80ca-f62c4fda7d06" providerId="ADAL" clId="{E8EA43D6-1FDF-44F8-A98E-3C4282FD05DF}" dt="2024-06-20T07:03:57.027" v="505" actId="478"/>
          <ac:picMkLst>
            <pc:docMk/>
            <pc:sldMk cId="4171109052" sldId="289"/>
            <ac:picMk id="8" creationId="{8C861DE1-0F25-DCB8-3283-63C86B9BC0B1}"/>
          </ac:picMkLst>
        </pc:picChg>
        <pc:picChg chg="add mod">
          <ac:chgData name="Dario Šebalj" userId="a71eced3-786e-4eb6-80ca-f62c4fda7d06" providerId="ADAL" clId="{E8EA43D6-1FDF-44F8-A98E-3C4282FD05DF}" dt="2024-06-20T07:04:38.534" v="530"/>
          <ac:picMkLst>
            <pc:docMk/>
            <pc:sldMk cId="4171109052" sldId="289"/>
            <ac:picMk id="9" creationId="{E42EC527-8C48-83E7-6140-5CBDBEBFF005}"/>
          </ac:picMkLst>
        </pc:picChg>
        <pc:picChg chg="add mod">
          <ac:chgData name="Dario Šebalj" userId="a71eced3-786e-4eb6-80ca-f62c4fda7d06" providerId="ADAL" clId="{E8EA43D6-1FDF-44F8-A98E-3C4282FD05DF}" dt="2024-06-20T07:04:38.534" v="530"/>
          <ac:picMkLst>
            <pc:docMk/>
            <pc:sldMk cId="4171109052" sldId="289"/>
            <ac:picMk id="10" creationId="{E235E8AE-38DF-005C-3537-CFE76C3FCFEC}"/>
          </ac:picMkLst>
        </pc:picChg>
      </pc:sldChg>
      <pc:sldChg chg="addSp delSp modSp new mod delAnim modAnim">
        <pc:chgData name="Dario Šebalj" userId="a71eced3-786e-4eb6-80ca-f62c4fda7d06" providerId="ADAL" clId="{E8EA43D6-1FDF-44F8-A98E-3C4282FD05DF}" dt="2024-06-20T07:05:30.324" v="545" actId="14100"/>
        <pc:sldMkLst>
          <pc:docMk/>
          <pc:sldMk cId="826839755" sldId="290"/>
        </pc:sldMkLst>
        <pc:spChg chg="mod">
          <ac:chgData name="Dario Šebalj" userId="a71eced3-786e-4eb6-80ca-f62c4fda7d06" providerId="ADAL" clId="{E8EA43D6-1FDF-44F8-A98E-3C4282FD05DF}" dt="2024-06-20T07:04:54.347" v="532"/>
          <ac:spMkLst>
            <pc:docMk/>
            <pc:sldMk cId="826839755" sldId="290"/>
            <ac:spMk id="2" creationId="{7DB57B5B-89A9-FBC6-12D0-5E5F785DD410}"/>
          </ac:spMkLst>
        </pc:spChg>
        <pc:spChg chg="del">
          <ac:chgData name="Dario Šebalj" userId="a71eced3-786e-4eb6-80ca-f62c4fda7d06" providerId="ADAL" clId="{E8EA43D6-1FDF-44F8-A98E-3C4282FD05DF}" dt="2024-06-20T07:05:00.308" v="533" actId="478"/>
          <ac:spMkLst>
            <pc:docMk/>
            <pc:sldMk cId="826839755" sldId="290"/>
            <ac:spMk id="3" creationId="{042C924D-40DB-5623-A89C-F71953E4FFD0}"/>
          </ac:spMkLst>
        </pc:spChg>
        <pc:spChg chg="add del mod">
          <ac:chgData name="Dario Šebalj" userId="a71eced3-786e-4eb6-80ca-f62c4fda7d06" providerId="ADAL" clId="{E8EA43D6-1FDF-44F8-A98E-3C4282FD05DF}" dt="2024-06-20T07:05:20.092" v="540" actId="478"/>
          <ac:spMkLst>
            <pc:docMk/>
            <pc:sldMk cId="826839755" sldId="290"/>
            <ac:spMk id="5" creationId="{DC3DE815-DB20-DE6B-70BF-C2891A325BA1}"/>
          </ac:spMkLst>
        </pc:spChg>
        <pc:spChg chg="add mod">
          <ac:chgData name="Dario Šebalj" userId="a71eced3-786e-4eb6-80ca-f62c4fda7d06" providerId="ADAL" clId="{E8EA43D6-1FDF-44F8-A98E-3C4282FD05DF}" dt="2024-06-20T07:05:24.776" v="543" actId="20577"/>
          <ac:spMkLst>
            <pc:docMk/>
            <pc:sldMk cId="826839755" sldId="290"/>
            <ac:spMk id="6" creationId="{DB0C980D-6CD9-0092-F6AF-06C6EE0E6808}"/>
          </ac:spMkLst>
        </pc:spChg>
        <pc:picChg chg="add mod">
          <ac:chgData name="Dario Šebalj" userId="a71eced3-786e-4eb6-80ca-f62c4fda7d06" providerId="ADAL" clId="{E8EA43D6-1FDF-44F8-A98E-3C4282FD05DF}" dt="2024-06-20T07:05:09.370" v="536" actId="1076"/>
          <ac:picMkLst>
            <pc:docMk/>
            <pc:sldMk cId="826839755" sldId="290"/>
            <ac:picMk id="4" creationId="{8F228DD6-B439-D90C-2A5D-7534E20B0A10}"/>
          </ac:picMkLst>
        </pc:picChg>
        <pc:picChg chg="add mod">
          <ac:chgData name="Dario Šebalj" userId="a71eced3-786e-4eb6-80ca-f62c4fda7d06" providerId="ADAL" clId="{E8EA43D6-1FDF-44F8-A98E-3C4282FD05DF}" dt="2024-06-20T07:05:30.324" v="545" actId="14100"/>
          <ac:picMkLst>
            <pc:docMk/>
            <pc:sldMk cId="826839755" sldId="290"/>
            <ac:picMk id="7" creationId="{3AF57DBC-5C3A-4604-6C5D-B3D0E1C7D180}"/>
          </ac:picMkLst>
        </pc:picChg>
      </pc:sldChg>
      <pc:sldChg chg="addSp delSp modSp new mod modAnim">
        <pc:chgData name="Dario Šebalj" userId="a71eced3-786e-4eb6-80ca-f62c4fda7d06" providerId="ADAL" clId="{E8EA43D6-1FDF-44F8-A98E-3C4282FD05DF}" dt="2024-06-20T07:05:47.538" v="563" actId="1076"/>
        <pc:sldMkLst>
          <pc:docMk/>
          <pc:sldMk cId="3062355698" sldId="291"/>
        </pc:sldMkLst>
        <pc:spChg chg="mod">
          <ac:chgData name="Dario Šebalj" userId="a71eced3-786e-4eb6-80ca-f62c4fda7d06" providerId="ADAL" clId="{E8EA43D6-1FDF-44F8-A98E-3C4282FD05DF}" dt="2024-06-20T07:05:38.253" v="559" actId="20577"/>
          <ac:spMkLst>
            <pc:docMk/>
            <pc:sldMk cId="3062355698" sldId="291"/>
            <ac:spMk id="2" creationId="{1053CFD8-6165-90AD-BF2E-B93B3EEB7ABB}"/>
          </ac:spMkLst>
        </pc:spChg>
        <pc:spChg chg="del">
          <ac:chgData name="Dario Šebalj" userId="a71eced3-786e-4eb6-80ca-f62c4fda7d06" providerId="ADAL" clId="{E8EA43D6-1FDF-44F8-A98E-3C4282FD05DF}" dt="2024-06-20T07:05:41.876" v="560" actId="478"/>
          <ac:spMkLst>
            <pc:docMk/>
            <pc:sldMk cId="3062355698" sldId="291"/>
            <ac:spMk id="3" creationId="{90DCE2BA-0ECD-0D7A-EB79-5BDEF326D8F4}"/>
          </ac:spMkLst>
        </pc:spChg>
        <pc:picChg chg="add mod">
          <ac:chgData name="Dario Šebalj" userId="a71eced3-786e-4eb6-80ca-f62c4fda7d06" providerId="ADAL" clId="{E8EA43D6-1FDF-44F8-A98E-3C4282FD05DF}" dt="2024-06-20T07:05:47.538" v="563" actId="1076"/>
          <ac:picMkLst>
            <pc:docMk/>
            <pc:sldMk cId="3062355698" sldId="291"/>
            <ac:picMk id="4" creationId="{43E4C460-AACE-8F98-A09E-B6067A7FD0B1}"/>
          </ac:picMkLst>
        </pc:picChg>
      </pc:sldChg>
    </pc:docChg>
  </pc:docChgLst>
  <pc:docChgLst>
    <pc:chgData name="Dario Šebalj" userId="a71eced3-786e-4eb6-80ca-f62c4fda7d06" providerId="ADAL" clId="{405B2754-E0AB-495A-8224-0A870ABA825D}"/>
    <pc:docChg chg="undo custSel addSld modSld">
      <pc:chgData name="Dario Šebalj" userId="a71eced3-786e-4eb6-80ca-f62c4fda7d06" providerId="ADAL" clId="{405B2754-E0AB-495A-8224-0A870ABA825D}" dt="2024-06-20T06:39:45.309" v="309" actId="20577"/>
      <pc:docMkLst>
        <pc:docMk/>
      </pc:docMkLst>
      <pc:sldChg chg="modSp mod">
        <pc:chgData name="Dario Šebalj" userId="a71eced3-786e-4eb6-80ca-f62c4fda7d06" providerId="ADAL" clId="{405B2754-E0AB-495A-8224-0A870ABA825D}" dt="2024-06-20T06:25:39.327" v="24" actId="403"/>
        <pc:sldMkLst>
          <pc:docMk/>
          <pc:sldMk cId="1952772968" sldId="262"/>
        </pc:sldMkLst>
        <pc:spChg chg="mod">
          <ac:chgData name="Dario Šebalj" userId="a71eced3-786e-4eb6-80ca-f62c4fda7d06" providerId="ADAL" clId="{405B2754-E0AB-495A-8224-0A870ABA825D}" dt="2024-06-20T06:25:39.327" v="24" actId="403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405B2754-E0AB-495A-8224-0A870ABA825D}" dt="2024-06-20T06:25:57.511" v="55" actId="20577"/>
        <pc:sldMkLst>
          <pc:docMk/>
          <pc:sldMk cId="1254930911" sldId="264"/>
        </pc:sldMkLst>
        <pc:spChg chg="mod">
          <ac:chgData name="Dario Šebalj" userId="a71eced3-786e-4eb6-80ca-f62c4fda7d06" providerId="ADAL" clId="{405B2754-E0AB-495A-8224-0A870ABA825D}" dt="2024-06-20T06:25:57.511" v="55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405B2754-E0AB-495A-8224-0A870ABA825D}" dt="2024-06-20T06:24:50.567" v="11" actId="14100"/>
        <pc:sldMkLst>
          <pc:docMk/>
          <pc:sldMk cId="113690816" sldId="268"/>
        </pc:sldMkLst>
        <pc:spChg chg="mod">
          <ac:chgData name="Dario Šebalj" userId="a71eced3-786e-4eb6-80ca-f62c4fda7d06" providerId="ADAL" clId="{405B2754-E0AB-495A-8224-0A870ABA825D}" dt="2024-06-20T06:24:50.567" v="11" actId="14100"/>
          <ac:spMkLst>
            <pc:docMk/>
            <pc:sldMk cId="113690816" sldId="268"/>
            <ac:spMk id="6" creationId="{4D0B990B-A015-95E2-DF45-A832FF931C3B}"/>
          </ac:spMkLst>
        </pc:spChg>
        <pc:picChg chg="mod">
          <ac:chgData name="Dario Šebalj" userId="a71eced3-786e-4eb6-80ca-f62c4fda7d06" providerId="ADAL" clId="{405B2754-E0AB-495A-8224-0A870ABA825D}" dt="2024-06-20T06:24:41.289" v="10" actId="1076"/>
          <ac:picMkLst>
            <pc:docMk/>
            <pc:sldMk cId="113690816" sldId="268"/>
            <ac:picMk id="7" creationId="{98ECB439-F90E-B979-0C13-75CB6839D7A7}"/>
          </ac:picMkLst>
        </pc:picChg>
      </pc:sldChg>
      <pc:sldChg chg="modSp mod">
        <pc:chgData name="Dario Šebalj" userId="a71eced3-786e-4eb6-80ca-f62c4fda7d06" providerId="ADAL" clId="{405B2754-E0AB-495A-8224-0A870ABA825D}" dt="2024-06-20T06:25:33.964" v="23" actId="403"/>
        <pc:sldMkLst>
          <pc:docMk/>
          <pc:sldMk cId="1088948264" sldId="270"/>
        </pc:sldMkLst>
        <pc:spChg chg="mod">
          <ac:chgData name="Dario Šebalj" userId="a71eced3-786e-4eb6-80ca-f62c4fda7d06" providerId="ADAL" clId="{405B2754-E0AB-495A-8224-0A870ABA825D}" dt="2024-06-20T06:25:33.964" v="23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delSp modSp mod">
        <pc:chgData name="Dario Šebalj" userId="a71eced3-786e-4eb6-80ca-f62c4fda7d06" providerId="ADAL" clId="{405B2754-E0AB-495A-8224-0A870ABA825D}" dt="2024-06-20T06:28:51.061" v="143" actId="27636"/>
        <pc:sldMkLst>
          <pc:docMk/>
          <pc:sldMk cId="353431143" sldId="272"/>
        </pc:sldMkLst>
        <pc:spChg chg="mod">
          <ac:chgData name="Dario Šebalj" userId="a71eced3-786e-4eb6-80ca-f62c4fda7d06" providerId="ADAL" clId="{405B2754-E0AB-495A-8224-0A870ABA825D}" dt="2024-06-20T06:26:36.847" v="5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4-06-20T06:28:51.061" v="143" actId="27636"/>
          <ac:spMkLst>
            <pc:docMk/>
            <pc:sldMk cId="353431143" sldId="272"/>
            <ac:spMk id="5" creationId="{08B1E3E4-9C4A-4CF8-DBD2-8A61BD597723}"/>
          </ac:spMkLst>
        </pc:spChg>
        <pc:spChg chg="del">
          <ac:chgData name="Dario Šebalj" userId="a71eced3-786e-4eb6-80ca-f62c4fda7d06" providerId="ADAL" clId="{405B2754-E0AB-495A-8224-0A870ABA825D}" dt="2024-06-20T06:28:24.988" v="129" actId="478"/>
          <ac:spMkLst>
            <pc:docMk/>
            <pc:sldMk cId="353431143" sldId="27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405B2754-E0AB-495A-8224-0A870ABA825D}" dt="2024-06-20T06:32:41.742" v="225" actId="14100"/>
        <pc:sldMkLst>
          <pc:docMk/>
          <pc:sldMk cId="603866943" sldId="274"/>
        </pc:sldMkLst>
        <pc:picChg chg="mod">
          <ac:chgData name="Dario Šebalj" userId="a71eced3-786e-4eb6-80ca-f62c4fda7d06" providerId="ADAL" clId="{405B2754-E0AB-495A-8224-0A870ABA825D}" dt="2024-06-20T06:32:41.742" v="225" actId="14100"/>
          <ac:picMkLst>
            <pc:docMk/>
            <pc:sldMk cId="603866943" sldId="274"/>
            <ac:picMk id="2" creationId="{753D4D77-F2E1-CE4C-B8F2-9F9381A79FAB}"/>
          </ac:picMkLst>
        </pc:picChg>
      </pc:sldChg>
      <pc:sldChg chg="modSp mod">
        <pc:chgData name="Dario Šebalj" userId="a71eced3-786e-4eb6-80ca-f62c4fda7d06" providerId="ADAL" clId="{405B2754-E0AB-495A-8224-0A870ABA825D}" dt="2024-06-20T06:33:54.014" v="248" actId="403"/>
        <pc:sldMkLst>
          <pc:docMk/>
          <pc:sldMk cId="3327966016" sldId="275"/>
        </pc:sldMkLst>
        <pc:spChg chg="mod">
          <ac:chgData name="Dario Šebalj" userId="a71eced3-786e-4eb6-80ca-f62c4fda7d06" providerId="ADAL" clId="{405B2754-E0AB-495A-8224-0A870ABA825D}" dt="2024-06-20T06:33:54.014" v="248" actId="403"/>
          <ac:spMkLst>
            <pc:docMk/>
            <pc:sldMk cId="3327966016" sldId="275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405B2754-E0AB-495A-8224-0A870ABA825D}" dt="2024-06-20T06:34:07.636" v="250" actId="1076"/>
        <pc:sldMkLst>
          <pc:docMk/>
          <pc:sldMk cId="926587062" sldId="276"/>
        </pc:sldMkLst>
        <pc:picChg chg="mod">
          <ac:chgData name="Dario Šebalj" userId="a71eced3-786e-4eb6-80ca-f62c4fda7d06" providerId="ADAL" clId="{405B2754-E0AB-495A-8224-0A870ABA825D}" dt="2024-06-20T06:34:07.636" v="250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modSp mod">
        <pc:chgData name="Dario Šebalj" userId="a71eced3-786e-4eb6-80ca-f62c4fda7d06" providerId="ADAL" clId="{405B2754-E0AB-495A-8224-0A870ABA825D}" dt="2024-06-20T06:34:15.913" v="252" actId="207"/>
        <pc:sldMkLst>
          <pc:docMk/>
          <pc:sldMk cId="1935663326" sldId="278"/>
        </pc:sldMkLst>
        <pc:spChg chg="mod">
          <ac:chgData name="Dario Šebalj" userId="a71eced3-786e-4eb6-80ca-f62c4fda7d06" providerId="ADAL" clId="{405B2754-E0AB-495A-8224-0A870ABA825D}" dt="2024-06-20T06:34:15.913" v="252" actId="207"/>
          <ac:spMkLst>
            <pc:docMk/>
            <pc:sldMk cId="1935663326" sldId="278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405B2754-E0AB-495A-8224-0A870ABA825D}" dt="2024-06-20T06:36:55.682" v="258" actId="207"/>
        <pc:sldMkLst>
          <pc:docMk/>
          <pc:sldMk cId="2690682958" sldId="279"/>
        </pc:sldMkLst>
        <pc:spChg chg="mod">
          <ac:chgData name="Dario Šebalj" userId="a71eced3-786e-4eb6-80ca-f62c4fda7d06" providerId="ADAL" clId="{405B2754-E0AB-495A-8224-0A870ABA825D}" dt="2024-06-20T06:36:55.682" v="258" actId="207"/>
          <ac:spMkLst>
            <pc:docMk/>
            <pc:sldMk cId="2690682958" sldId="279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405B2754-E0AB-495A-8224-0A870ABA825D}" dt="2024-06-20T06:38:14.446" v="292" actId="403"/>
        <pc:sldMkLst>
          <pc:docMk/>
          <pc:sldMk cId="821778306" sldId="280"/>
        </pc:sldMkLst>
        <pc:spChg chg="mod">
          <ac:chgData name="Dario Šebalj" userId="a71eced3-786e-4eb6-80ca-f62c4fda7d06" providerId="ADAL" clId="{405B2754-E0AB-495A-8224-0A870ABA825D}" dt="2024-06-20T06:38:14.446" v="292" actId="403"/>
          <ac:spMkLst>
            <pc:docMk/>
            <pc:sldMk cId="821778306" sldId="280"/>
            <ac:spMk id="5" creationId="{08B1E3E4-9C4A-4CF8-DBD2-8A61BD597723}"/>
          </ac:spMkLst>
        </pc:spChg>
      </pc:sldChg>
      <pc:sldChg chg="modSp add mod">
        <pc:chgData name="Dario Šebalj" userId="a71eced3-786e-4eb6-80ca-f62c4fda7d06" providerId="ADAL" clId="{405B2754-E0AB-495A-8224-0A870ABA825D}" dt="2024-06-20T06:29:13.979" v="145" actId="404"/>
        <pc:sldMkLst>
          <pc:docMk/>
          <pc:sldMk cId="208271869" sldId="281"/>
        </pc:sldMkLst>
        <pc:spChg chg="mod">
          <ac:chgData name="Dario Šebalj" userId="a71eced3-786e-4eb6-80ca-f62c4fda7d06" providerId="ADAL" clId="{405B2754-E0AB-495A-8224-0A870ABA825D}" dt="2024-06-20T06:29:13.979" v="145" actId="404"/>
          <ac:spMkLst>
            <pc:docMk/>
            <pc:sldMk cId="208271869" sldId="281"/>
            <ac:spMk id="5" creationId="{08B1E3E4-9C4A-4CF8-DBD2-8A61BD597723}"/>
          </ac:spMkLst>
        </pc:spChg>
      </pc:sldChg>
      <pc:sldChg chg="addSp delSp modSp new mod">
        <pc:chgData name="Dario Šebalj" userId="a71eced3-786e-4eb6-80ca-f62c4fda7d06" providerId="ADAL" clId="{405B2754-E0AB-495A-8224-0A870ABA825D}" dt="2024-06-20T06:33:17.347" v="234" actId="1076"/>
        <pc:sldMkLst>
          <pc:docMk/>
          <pc:sldMk cId="152283269" sldId="282"/>
        </pc:sldMkLst>
        <pc:spChg chg="mod">
          <ac:chgData name="Dario Šebalj" userId="a71eced3-786e-4eb6-80ca-f62c4fda7d06" providerId="ADAL" clId="{405B2754-E0AB-495A-8224-0A870ABA825D}" dt="2024-06-20T06:30:07.429" v="167" actId="20577"/>
          <ac:spMkLst>
            <pc:docMk/>
            <pc:sldMk cId="152283269" sldId="282"/>
            <ac:spMk id="2" creationId="{86E8F976-0606-F225-8F1A-43C0B3FE5775}"/>
          </ac:spMkLst>
        </pc:spChg>
        <pc:spChg chg="mod">
          <ac:chgData name="Dario Šebalj" userId="a71eced3-786e-4eb6-80ca-f62c4fda7d06" providerId="ADAL" clId="{405B2754-E0AB-495A-8224-0A870ABA825D}" dt="2024-06-20T06:32:24.594" v="223" actId="20577"/>
          <ac:spMkLst>
            <pc:docMk/>
            <pc:sldMk cId="152283269" sldId="282"/>
            <ac:spMk id="3" creationId="{ED964F1F-A3F2-20CC-1F14-A914E294344C}"/>
          </ac:spMkLst>
        </pc:spChg>
        <pc:spChg chg="add del">
          <ac:chgData name="Dario Šebalj" userId="a71eced3-786e-4eb6-80ca-f62c4fda7d06" providerId="ADAL" clId="{405B2754-E0AB-495A-8224-0A870ABA825D}" dt="2024-06-20T06:32:48.535" v="227" actId="22"/>
          <ac:spMkLst>
            <pc:docMk/>
            <pc:sldMk cId="152283269" sldId="282"/>
            <ac:spMk id="6" creationId="{8693924F-129E-216B-5859-5020C9753659}"/>
          </ac:spMkLst>
        </pc:spChg>
        <pc:spChg chg="add mod">
          <ac:chgData name="Dario Šebalj" userId="a71eced3-786e-4eb6-80ca-f62c4fda7d06" providerId="ADAL" clId="{405B2754-E0AB-495A-8224-0A870ABA825D}" dt="2024-06-20T06:33:17.347" v="234" actId="1076"/>
          <ac:spMkLst>
            <pc:docMk/>
            <pc:sldMk cId="152283269" sldId="282"/>
            <ac:spMk id="7" creationId="{1FB1FE29-8CF4-7E78-1B5E-5169497FE1BF}"/>
          </ac:spMkLst>
        </pc:spChg>
        <pc:picChg chg="add mod">
          <ac:chgData name="Dario Šebalj" userId="a71eced3-786e-4eb6-80ca-f62c4fda7d06" providerId="ADAL" clId="{405B2754-E0AB-495A-8224-0A870ABA825D}" dt="2024-06-20T06:32:28.033" v="224" actId="1076"/>
          <ac:picMkLst>
            <pc:docMk/>
            <pc:sldMk cId="152283269" sldId="282"/>
            <ac:picMk id="4" creationId="{786AD08A-2E59-13D5-1725-C53C06067ABE}"/>
          </ac:picMkLst>
        </pc:picChg>
      </pc:sldChg>
      <pc:sldChg chg="modSp add mod">
        <pc:chgData name="Dario Šebalj" userId="a71eced3-786e-4eb6-80ca-f62c4fda7d06" providerId="ADAL" clId="{405B2754-E0AB-495A-8224-0A870ABA825D}" dt="2024-06-20T06:39:45.309" v="309" actId="20577"/>
        <pc:sldMkLst>
          <pc:docMk/>
          <pc:sldMk cId="2700188177" sldId="283"/>
        </pc:sldMkLst>
        <pc:spChg chg="mod">
          <ac:chgData name="Dario Šebalj" userId="a71eced3-786e-4eb6-80ca-f62c4fda7d06" providerId="ADAL" clId="{405B2754-E0AB-495A-8224-0A870ABA825D}" dt="2024-06-20T06:39:45.309" v="309" actId="20577"/>
          <ac:spMkLst>
            <pc:docMk/>
            <pc:sldMk cId="2700188177" sldId="283"/>
            <ac:spMk id="5" creationId="{08B1E3E4-9C4A-4CF8-DBD2-8A61BD597723}"/>
          </ac:spMkLst>
        </pc:spChg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DBD7471-C60F-943A-8ACD-F64017E9890C}"/>
              </a:ext>
            </a:extLst>
          </p:cNvPr>
          <p:cNvSpPr/>
          <p:nvPr userDrawn="1"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DC655C0-FF57-5E51-E7A6-15865393BB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99" y="6274841"/>
            <a:ext cx="681438" cy="5831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43F1B902-0256-EB53-76C9-DC1FBF7FD016}"/>
              </a:ext>
            </a:extLst>
          </p:cNvPr>
          <p:cNvSpPr txBox="1"/>
          <p:nvPr userDrawn="1"/>
        </p:nvSpPr>
        <p:spPr>
          <a:xfrm>
            <a:off x="7168029" y="6244151"/>
            <a:ext cx="42313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Sfinansowane ze środków UE. Wyrażone poglądy i opinie są jedynie opiniami autora lub autorów </a:t>
            </a:r>
            <a:br>
              <a:rPr lang="pl-PL" sz="7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pl-PL" sz="7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i niekoniecznie odzwierciedlają poglądy i opinie Unii Europejskiej lub Europejskiej Agencji Wykonawczej ds. Edukacji i Kultury (EACEA). Unia Europejska ani EACEA nie ponoszą za nie odpowiedzialności.</a:t>
            </a:r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F47027B-A861-AF8D-BCF9-02819E5AE6F3}"/>
              </a:ext>
            </a:extLst>
          </p:cNvPr>
          <p:cNvSpPr/>
          <p:nvPr userDrawn="1"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ED05C72-19B9-40B7-A7D6-67F4F93837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99" y="6274841"/>
            <a:ext cx="681438" cy="5831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17B2F1-90D5-5B06-5BEE-740AECA5836E}"/>
              </a:ext>
            </a:extLst>
          </p:cNvPr>
          <p:cNvSpPr txBox="1"/>
          <p:nvPr userDrawn="1"/>
        </p:nvSpPr>
        <p:spPr>
          <a:xfrm>
            <a:off x="7168029" y="6244151"/>
            <a:ext cx="42313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Sfinansowane ze środków UE. Wyrażone poglądy i opinie są jedynie opiniami autora lub autorów </a:t>
            </a:r>
            <a:br>
              <a:rPr lang="pl-PL" sz="7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pl-PL" sz="7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i niekoniecznie odzwierciedlają poglądy i opinie Unii Europejskiej lub Europejskiej Agencji Wykonawczej ds. Edukacji i Kultury (EACEA). Unia Europejska ani EACEA nie ponoszą za nie odpowiedzialności.</a:t>
            </a:r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DC78853-1427-6615-5AE5-243E3C646C88}"/>
              </a:ext>
            </a:extLst>
          </p:cNvPr>
          <p:cNvSpPr/>
          <p:nvPr userDrawn="1"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5456789-DE7D-94F0-79BD-A9A949DB4096}"/>
              </a:ext>
            </a:extLst>
          </p:cNvPr>
          <p:cNvSpPr txBox="1"/>
          <p:nvPr userDrawn="1"/>
        </p:nvSpPr>
        <p:spPr>
          <a:xfrm>
            <a:off x="7168029" y="6244151"/>
            <a:ext cx="42313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Sfinansowane ze środków UE. Wyrażone poglądy i opinie są jedynie opiniami autora lub autorów </a:t>
            </a:r>
            <a:br>
              <a:rPr lang="pl-PL" sz="7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pl-PL" sz="7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i niekoniecznie odzwierciedlają poglądy i opinie Unii Europejskiej lub Europejskiej Agencji Wykonawczej ds. Edukacji i Kultury (EACEA). Unia Europejska ani EACEA nie ponoszą za nie odpowiedzialności.</a:t>
            </a:r>
            <a:endParaRPr lang="pl-PL" sz="7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DADE392-CEA8-ECA7-5334-6B7B40288F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99" y="6274841"/>
            <a:ext cx="681438" cy="583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0277E1F-4799-E079-4AC9-643D5F520E20}"/>
              </a:ext>
            </a:extLst>
          </p:cNvPr>
          <p:cNvSpPr/>
          <p:nvPr userDrawn="1"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14A8A65-67FA-2D71-C8FD-D328E613DB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99" y="6274841"/>
            <a:ext cx="681438" cy="583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420CD0D-DCA5-BE8B-5D49-FC6DD85C1421}"/>
              </a:ext>
            </a:extLst>
          </p:cNvPr>
          <p:cNvSpPr txBox="1"/>
          <p:nvPr userDrawn="1"/>
        </p:nvSpPr>
        <p:spPr>
          <a:xfrm>
            <a:off x="7168029" y="6244151"/>
            <a:ext cx="42313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Sfinansowane ze środków UE. Wyrażone poglądy i opinie są jedynie opiniami autora lub autorów </a:t>
            </a:r>
            <a:br>
              <a:rPr lang="pl-PL" sz="7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pl-PL" sz="7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i niekoniecznie odzwierciedlają poglądy i opinie Unii Europejskiej lub Europejskiej Agencji Wykonawczej ds. Edukacji i Kultury (EACEA). Unia Europejska ani EACEA nie ponoszą za nie odpowiedzialności.</a:t>
            </a:r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DEC160F-744B-38F2-865D-F654F07E7CEB}"/>
              </a:ext>
            </a:extLst>
          </p:cNvPr>
          <p:cNvSpPr/>
          <p:nvPr userDrawn="1"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814404B-374A-46AD-3671-1906276223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99" y="6274841"/>
            <a:ext cx="681438" cy="5831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569CD5A-7AAA-188C-60C6-F36B20A23F7F}"/>
              </a:ext>
            </a:extLst>
          </p:cNvPr>
          <p:cNvSpPr txBox="1"/>
          <p:nvPr userDrawn="1"/>
        </p:nvSpPr>
        <p:spPr>
          <a:xfrm>
            <a:off x="7168029" y="6244151"/>
            <a:ext cx="42313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Sfinansowane ze środków UE. Wyrażone poglądy i opinie są jedynie opiniami autora lub autorów </a:t>
            </a:r>
            <a:br>
              <a:rPr lang="pl-PL" sz="7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pl-PL" sz="7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i niekoniecznie odzwierciedlają poglądy i opinie Unii Europejskiej lub Europejskiej Agencji Wykonawczej ds. Edukacji i Kultury (EACEA). Unia Europejska ani EACEA nie ponoszą za nie odpowiedzialności.</a:t>
            </a:r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344643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 projektu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Analityka danych biznesowych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C31FA8A-A038-D11F-3A5A-FFD3A9DD3746}"/>
              </a:ext>
            </a:extLst>
          </p:cNvPr>
          <p:cNvSpPr txBox="1"/>
          <p:nvPr/>
        </p:nvSpPr>
        <p:spPr>
          <a:xfrm>
            <a:off x="6625148" y="5862280"/>
            <a:ext cx="423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  <a:endParaRPr lang="pl-PL" sz="9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5A71775-ECA5-3527-002D-53A78281B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824" y="5952067"/>
            <a:ext cx="896234" cy="766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D47A-6621-2C22-CE22-52312FCE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 humanitarny USAID (2021-2022)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E784D-1DCB-8BD1-4294-FD22C778A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000" dirty="0"/>
              <a:t>Predykcyjny łańcuch dostaw dla planowania rodziny na Wybrzeżu Kości Słoniowej
Platforma BDA oparta na sztucznej inteligencji do przewidywania zużycia środków antykoncepcyjnych i towarzyszącego jej łańcucha dostaw dla 25 milionów użytkowników w 1752 lokalizacjach.</a:t>
            </a:r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400" b="1" dirty="0">
                <a:solidFill>
                  <a:srgbClr val="1065AB"/>
                </a:solidFill>
              </a:rPr>
              <a:t>Cel:</a:t>
            </a:r>
            <a:r>
              <a:rPr lang="pl-PL" sz="2000" dirty="0"/>
              <a:t>
Uczynienie świata lepszym miejscem, pomagając ludziom w krajach rozwijających się </a:t>
            </a:r>
            <a:br>
              <a:rPr lang="pl-PL" sz="2000" dirty="0"/>
            </a:br>
            <a:r>
              <a:rPr lang="pl-PL" sz="2000" dirty="0"/>
              <a:t>w uzyskaniu lepszej opieki zdrowotnej.</a:t>
            </a:r>
            <a:endParaRPr lang="en-US" sz="1600" dirty="0"/>
          </a:p>
        </p:txBody>
      </p:sp>
      <p:pic>
        <p:nvPicPr>
          <p:cNvPr id="5" name="Google Shape;826;p11">
            <a:extLst>
              <a:ext uri="{FF2B5EF4-FFF2-40B4-BE49-F238E27FC236}">
                <a16:creationId xmlns:a16="http://schemas.microsoft.com/office/drawing/2014/main" id="{894CF3E2-4554-6ACC-CBF0-9CE5D06FC65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9200" y="3104706"/>
            <a:ext cx="2682949" cy="1708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27;p11">
            <a:extLst>
              <a:ext uri="{FF2B5EF4-FFF2-40B4-BE49-F238E27FC236}">
                <a16:creationId xmlns:a16="http://schemas.microsoft.com/office/drawing/2014/main" id="{1A50C17A-81DD-F3A2-6AAF-D186E41B77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2975" y="3179134"/>
            <a:ext cx="2282234" cy="1634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28;p11">
            <a:extLst>
              <a:ext uri="{FF2B5EF4-FFF2-40B4-BE49-F238E27FC236}">
                <a16:creationId xmlns:a16="http://schemas.microsoft.com/office/drawing/2014/main" id="{BF733565-F5D0-15A2-D1A2-81B7789DD6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6300" y="3603545"/>
            <a:ext cx="3400425" cy="6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25;p11">
            <a:extLst>
              <a:ext uri="{FF2B5EF4-FFF2-40B4-BE49-F238E27FC236}">
                <a16:creationId xmlns:a16="http://schemas.microsoft.com/office/drawing/2014/main" id="{8C861DE1-0F25-DCB8-3283-63C86B9BC0B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2337" y="-4733"/>
            <a:ext cx="2314575" cy="665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858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121F9-E39A-3A4A-6E4A-7DCD29AD9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5350" cy="4351338"/>
          </a:xfrm>
        </p:spPr>
        <p:txBody>
          <a:bodyPr>
            <a:normAutofit lnSpcReduction="10000"/>
          </a:bodyPr>
          <a:lstStyle/>
          <a:p>
            <a:r>
              <a:rPr lang="pl-PL" sz="2000" dirty="0"/>
              <a:t>Struktura konstrukcyjna systemu BDA opieki zdrowotnej na Wybrzeżu Kości Słoniowej. 
System jest bardzo delikatny, trudny do modelowania. Główne ograniczenia: niewiarygodne dane (90% czasu modelowania), zła koordynacja między decydentami, zaplecze informatyczne itp.).
Prezentowany BDA będzie służył jako DSS dla decydentów na poziomie operacyjnym, taktycznym i strategicznym w łańcuchu dostaw opieki zdrowotnej na Wybrzeżu Kości Słoniowej.
</a:t>
            </a:r>
            <a:r>
              <a:rPr lang="pl-PL" sz="2000" b="1" dirty="0"/>
              <a:t>Pokaz systemu DSS</a:t>
            </a:r>
            <a:endParaRPr lang="en-US" sz="2000" b="1" dirty="0"/>
          </a:p>
        </p:txBody>
      </p:sp>
      <p:pic>
        <p:nvPicPr>
          <p:cNvPr id="2" name="Google Shape;835;p12">
            <a:extLst>
              <a:ext uri="{FF2B5EF4-FFF2-40B4-BE49-F238E27FC236}">
                <a16:creationId xmlns:a16="http://schemas.microsoft.com/office/drawing/2014/main" id="{7A5B190A-C0F1-F662-1604-23598C546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11850" y="65088"/>
            <a:ext cx="6280150" cy="67929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F37D5FF-1227-42A5-BDBE-5F770832BABD}"/>
              </a:ext>
            </a:extLst>
          </p:cNvPr>
          <p:cNvSpPr txBox="1"/>
          <p:nvPr/>
        </p:nvSpPr>
        <p:spPr>
          <a:xfrm>
            <a:off x="7593894" y="4637725"/>
            <a:ext cx="135979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Połącznie modeli prognostycznego i uzupełniania zapasu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F2A6ACE-77F1-0D88-B4ED-4C8695784A30}"/>
              </a:ext>
            </a:extLst>
          </p:cNvPr>
          <p:cNvSpPr txBox="1"/>
          <p:nvPr/>
        </p:nvSpPr>
        <p:spPr>
          <a:xfrm>
            <a:off x="6049658" y="1012624"/>
            <a:ext cx="775472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Dane symulacyjne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D225C2A-DC6B-CC5E-2824-05021DA00A63}"/>
              </a:ext>
            </a:extLst>
          </p:cNvPr>
          <p:cNvSpPr txBox="1"/>
          <p:nvPr/>
        </p:nvSpPr>
        <p:spPr>
          <a:xfrm>
            <a:off x="6049658" y="1704264"/>
            <a:ext cx="775472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Funkcja kosztu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DF47A1A-26BF-67B1-D267-B0AC918640FB}"/>
              </a:ext>
            </a:extLst>
          </p:cNvPr>
          <p:cNvSpPr txBox="1"/>
          <p:nvPr/>
        </p:nvSpPr>
        <p:spPr>
          <a:xfrm>
            <a:off x="7182199" y="1665791"/>
            <a:ext cx="103544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Minimalizacja sumy kwadratów różnic RMSE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BD63ADB-461D-2A23-BFA5-DD0B8C87E01B}"/>
              </a:ext>
            </a:extLst>
          </p:cNvPr>
          <p:cNvSpPr txBox="1"/>
          <p:nvPr/>
        </p:nvSpPr>
        <p:spPr>
          <a:xfrm>
            <a:off x="6608720" y="2111211"/>
            <a:ext cx="7276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Wstępny model prognostyczny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6D1988E-1B44-311D-CC1C-A7EB26BEDB48}"/>
              </a:ext>
            </a:extLst>
          </p:cNvPr>
          <p:cNvSpPr txBox="1"/>
          <p:nvPr/>
        </p:nvSpPr>
        <p:spPr>
          <a:xfrm>
            <a:off x="6608720" y="1358443"/>
            <a:ext cx="7276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Uczenie modelu prognostycznego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1FA7428-3805-B191-F288-CE0B9E732BD2}"/>
              </a:ext>
            </a:extLst>
          </p:cNvPr>
          <p:cNvSpPr txBox="1"/>
          <p:nvPr/>
        </p:nvSpPr>
        <p:spPr>
          <a:xfrm>
            <a:off x="6437394" y="2709096"/>
            <a:ext cx="108698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Minimalizacja sumy kwadratów różnic RMSE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32C20ED-A253-CD8A-92F9-64065CFE106C}"/>
              </a:ext>
            </a:extLst>
          </p:cNvPr>
          <p:cNvSpPr txBox="1"/>
          <p:nvPr/>
        </p:nvSpPr>
        <p:spPr>
          <a:xfrm>
            <a:off x="7058947" y="3108348"/>
            <a:ext cx="351876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Tak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E494537-5455-05D8-4C1B-566D012BC6FF}"/>
              </a:ext>
            </a:extLst>
          </p:cNvPr>
          <p:cNvSpPr txBox="1"/>
          <p:nvPr/>
        </p:nvSpPr>
        <p:spPr>
          <a:xfrm>
            <a:off x="10444618" y="4437530"/>
            <a:ext cx="351876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Tak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4664892-1CC6-D5A7-9CEA-03BA267AAD3C}"/>
              </a:ext>
            </a:extLst>
          </p:cNvPr>
          <p:cNvSpPr txBox="1"/>
          <p:nvPr/>
        </p:nvSpPr>
        <p:spPr>
          <a:xfrm>
            <a:off x="7604667" y="2615757"/>
            <a:ext cx="351876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Nie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0FBA628-EBD9-CEA2-53B6-28E1509465A8}"/>
              </a:ext>
            </a:extLst>
          </p:cNvPr>
          <p:cNvSpPr txBox="1"/>
          <p:nvPr/>
        </p:nvSpPr>
        <p:spPr>
          <a:xfrm>
            <a:off x="11001924" y="3903689"/>
            <a:ext cx="351876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Nie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631626F-9914-9C93-A3BD-F3E2A30D0163}"/>
              </a:ext>
            </a:extLst>
          </p:cNvPr>
          <p:cNvSpPr txBox="1"/>
          <p:nvPr/>
        </p:nvSpPr>
        <p:spPr>
          <a:xfrm>
            <a:off x="6608720" y="3315736"/>
            <a:ext cx="7276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Finalny model prognostyczny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375F038-581B-9ABB-37F8-B4F4A77A1FF5}"/>
              </a:ext>
            </a:extLst>
          </p:cNvPr>
          <p:cNvSpPr txBox="1"/>
          <p:nvPr/>
        </p:nvSpPr>
        <p:spPr>
          <a:xfrm>
            <a:off x="10022516" y="4611882"/>
            <a:ext cx="7276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Finalny model uzupełniania zapasu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1A86EE9-9CB1-1EF4-4A15-10183B1DDA4E}"/>
              </a:ext>
            </a:extLst>
          </p:cNvPr>
          <p:cNvSpPr txBox="1"/>
          <p:nvPr/>
        </p:nvSpPr>
        <p:spPr>
          <a:xfrm>
            <a:off x="7553674" y="5192209"/>
            <a:ext cx="147920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Informacja zwrotna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2668E58-7360-F50E-C08B-F060D0F08DC3}"/>
              </a:ext>
            </a:extLst>
          </p:cNvPr>
          <p:cNvSpPr txBox="1"/>
          <p:nvPr/>
        </p:nvSpPr>
        <p:spPr>
          <a:xfrm>
            <a:off x="7474483" y="5887044"/>
            <a:ext cx="147920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Czy informacja zwrotna satysfakcjonująca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78C88BA-7184-8BD9-15AF-E2D40BE168AB}"/>
              </a:ext>
            </a:extLst>
          </p:cNvPr>
          <p:cNvSpPr txBox="1"/>
          <p:nvPr/>
        </p:nvSpPr>
        <p:spPr>
          <a:xfrm>
            <a:off x="8856937" y="5753623"/>
            <a:ext cx="351876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Nie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9AE10F7-16E9-DA6F-F168-896E3CB0D215}"/>
              </a:ext>
            </a:extLst>
          </p:cNvPr>
          <p:cNvSpPr txBox="1"/>
          <p:nvPr/>
        </p:nvSpPr>
        <p:spPr>
          <a:xfrm>
            <a:off x="8349865" y="6364584"/>
            <a:ext cx="351876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Tak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984B1D7-76F4-09C7-2222-FF1BB90C784A}"/>
              </a:ext>
            </a:extLst>
          </p:cNvPr>
          <p:cNvSpPr txBox="1"/>
          <p:nvPr/>
        </p:nvSpPr>
        <p:spPr>
          <a:xfrm>
            <a:off x="7716994" y="6594238"/>
            <a:ext cx="994177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Wdrożenie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B96C9C67-FB02-247F-6321-F834D020E99C}"/>
              </a:ext>
            </a:extLst>
          </p:cNvPr>
          <p:cNvSpPr txBox="1"/>
          <p:nvPr/>
        </p:nvSpPr>
        <p:spPr>
          <a:xfrm>
            <a:off x="10022516" y="3069875"/>
            <a:ext cx="7276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Wstępny model uzupełniania zapasu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7CEA566-059E-52C8-4B5A-7A961FDF962A}"/>
              </a:ext>
            </a:extLst>
          </p:cNvPr>
          <p:cNvSpPr txBox="1"/>
          <p:nvPr/>
        </p:nvSpPr>
        <p:spPr>
          <a:xfrm>
            <a:off x="9559154" y="3411663"/>
            <a:ext cx="1569033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b="1" dirty="0"/>
              <a:t>Badanie efektywności modelu uzupełniania zapasu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AA0EF52-252A-595D-9FC9-FF23EEC673B2}"/>
              </a:ext>
            </a:extLst>
          </p:cNvPr>
          <p:cNvSpPr txBox="1"/>
          <p:nvPr/>
        </p:nvSpPr>
        <p:spPr>
          <a:xfrm>
            <a:off x="6147961" y="2446480"/>
            <a:ext cx="1569033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b="1" dirty="0"/>
              <a:t>Badanie efektywności modelu prognostycznego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115FE8B0-6698-DC6A-731C-A4D9F9033C1E}"/>
              </a:ext>
            </a:extLst>
          </p:cNvPr>
          <p:cNvSpPr txBox="1"/>
          <p:nvPr/>
        </p:nvSpPr>
        <p:spPr>
          <a:xfrm>
            <a:off x="6097470" y="284941"/>
            <a:ext cx="72766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Dane wejściowe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F5EF07B-8CFA-276C-E35B-A0EC1E8D81D1}"/>
              </a:ext>
            </a:extLst>
          </p:cNvPr>
          <p:cNvSpPr txBox="1"/>
          <p:nvPr/>
        </p:nvSpPr>
        <p:spPr>
          <a:xfrm>
            <a:off x="6103447" y="667936"/>
            <a:ext cx="72766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Dane medyczne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51AEAC6D-8532-DF49-9453-57F6AA680F22}"/>
              </a:ext>
            </a:extLst>
          </p:cNvPr>
          <p:cNvSpPr txBox="1"/>
          <p:nvPr/>
        </p:nvSpPr>
        <p:spPr>
          <a:xfrm>
            <a:off x="7160546" y="663716"/>
            <a:ext cx="140373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" dirty="0"/>
              <a:t>Model prognostyczny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230A084C-D848-46FC-05D4-07424DFAB587}"/>
              </a:ext>
            </a:extLst>
          </p:cNvPr>
          <p:cNvSpPr txBox="1"/>
          <p:nvPr/>
        </p:nvSpPr>
        <p:spPr>
          <a:xfrm>
            <a:off x="8293274" y="-13237"/>
            <a:ext cx="121269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/>
              <a:t>DANE WEJŚCIOWE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8F3AE8CE-4D68-5C89-D29F-CCA6DA1D445D}"/>
              </a:ext>
            </a:extLst>
          </p:cNvPr>
          <p:cNvSpPr txBox="1"/>
          <p:nvPr/>
        </p:nvSpPr>
        <p:spPr>
          <a:xfrm>
            <a:off x="9171418" y="663716"/>
            <a:ext cx="775472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Zapas zamówiony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995CA8E3-FCE1-4BD7-272B-ADF3498E0871}"/>
              </a:ext>
            </a:extLst>
          </p:cNvPr>
          <p:cNvSpPr txBox="1"/>
          <p:nvPr/>
        </p:nvSpPr>
        <p:spPr>
          <a:xfrm>
            <a:off x="9171418" y="284941"/>
            <a:ext cx="775472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Zapas w magazynie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284A57E-A33D-6F83-1776-8B4F44FB6005}"/>
              </a:ext>
            </a:extLst>
          </p:cNvPr>
          <p:cNvSpPr txBox="1"/>
          <p:nvPr/>
        </p:nvSpPr>
        <p:spPr>
          <a:xfrm>
            <a:off x="10250333" y="1034016"/>
            <a:ext cx="134402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Ograniczenia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1580EF1-8CB0-6E4B-140C-737E2AF391F5}"/>
              </a:ext>
            </a:extLst>
          </p:cNvPr>
          <p:cNvSpPr txBox="1"/>
          <p:nvPr/>
        </p:nvSpPr>
        <p:spPr>
          <a:xfrm>
            <a:off x="9208813" y="995543"/>
            <a:ext cx="70957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Obecny model uzupełniania zapasu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4B331096-54F6-E377-15AB-775A28A66FB7}"/>
              </a:ext>
            </a:extLst>
          </p:cNvPr>
          <p:cNvSpPr txBox="1"/>
          <p:nvPr/>
        </p:nvSpPr>
        <p:spPr>
          <a:xfrm>
            <a:off x="10207757" y="236390"/>
            <a:ext cx="145233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Rozkład teoretyczny popytu w cyklu uzupełniania zapasu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FAEB83E1-11A9-6B3E-2CD7-DA31D2B11A5F}"/>
              </a:ext>
            </a:extLst>
          </p:cNvPr>
          <p:cNvSpPr txBox="1"/>
          <p:nvPr/>
        </p:nvSpPr>
        <p:spPr>
          <a:xfrm>
            <a:off x="10232402" y="656990"/>
            <a:ext cx="1452337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Obecne praktyki w zakresie zarządzania zapasem 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466372B-6E17-EE9A-C6AD-2A0B28F869BB}"/>
              </a:ext>
            </a:extLst>
          </p:cNvPr>
          <p:cNvSpPr txBox="1"/>
          <p:nvPr/>
        </p:nvSpPr>
        <p:spPr>
          <a:xfrm>
            <a:off x="9675849" y="2289823"/>
            <a:ext cx="145233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Określenie najlepszej polityki zarządzania zapasem 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4A804827-7D07-19FB-810F-12E76BE86413}"/>
              </a:ext>
            </a:extLst>
          </p:cNvPr>
          <p:cNvSpPr txBox="1"/>
          <p:nvPr/>
        </p:nvSpPr>
        <p:spPr>
          <a:xfrm>
            <a:off x="9675850" y="1520025"/>
            <a:ext cx="1452337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Projektowanie modelu zarządzania zapasem 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B966FE26-BCD7-EA32-8DB1-4F1406D63689}"/>
              </a:ext>
            </a:extLst>
          </p:cNvPr>
          <p:cNvSpPr txBox="1"/>
          <p:nvPr/>
        </p:nvSpPr>
        <p:spPr>
          <a:xfrm>
            <a:off x="9559154" y="2691788"/>
            <a:ext cx="17362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Symulacja najlepszego scenariusza na podstawie danych historycznych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B8CA5653-A38E-41C0-98A4-6C38F3B949C4}"/>
              </a:ext>
            </a:extLst>
          </p:cNvPr>
          <p:cNvSpPr txBox="1"/>
          <p:nvPr/>
        </p:nvSpPr>
        <p:spPr>
          <a:xfrm>
            <a:off x="9807739" y="3982905"/>
            <a:ext cx="118855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Poziom obsługi klienta, koszty, wskaźnik pokrycia zapasem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D52C2D45-9845-467D-88F0-44810FD3749D}"/>
              </a:ext>
            </a:extLst>
          </p:cNvPr>
          <p:cNvSpPr txBox="1"/>
          <p:nvPr/>
        </p:nvSpPr>
        <p:spPr>
          <a:xfrm>
            <a:off x="9533867" y="1887442"/>
            <a:ext cx="17362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Włączenie wyników modelu symulacyjnego do zbudowania najlepszego modelu zarządzania zapasem</a:t>
            </a:r>
          </a:p>
        </p:txBody>
      </p:sp>
    </p:spTree>
    <p:extLst>
      <p:ext uri="{BB962C8B-B14F-4D97-AF65-F5344CB8AC3E}">
        <p14:creationId xmlns:p14="http://schemas.microsoft.com/office/powerpoint/2010/main" val="4874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D47A-6621-2C22-CE22-52312FCE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FSS (2015-2018)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E784D-1DCB-8BD1-4294-FD22C778A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0350" cy="4351338"/>
          </a:xfrm>
        </p:spPr>
        <p:txBody>
          <a:bodyPr>
            <a:normAutofit lnSpcReduction="10000"/>
          </a:bodyPr>
          <a:lstStyle/>
          <a:p>
            <a:r>
              <a:rPr lang="pl-PL" sz="2000" dirty="0"/>
              <a:t>W tym studium przypadku opracowano FSS. Model został opracowany dla jednego z liderów rynku napojów w Europie.</a:t>
            </a: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r>
              <a:rPr lang="en-US" sz="2400" b="1" dirty="0">
                <a:solidFill>
                  <a:srgbClr val="1065AB"/>
                </a:solidFill>
              </a:rPr>
              <a:t>Cel:</a:t>
            </a:r>
            <a:endParaRPr lang="pl-PL" sz="2400" b="1" dirty="0">
              <a:solidFill>
                <a:srgbClr val="1065AB"/>
              </a:solidFill>
            </a:endParaRPr>
          </a:p>
          <a:p>
            <a:r>
              <a:rPr lang="pl-PL" sz="1800" dirty="0"/>
              <a:t>Utwórz FSS, który: 
generowanie dokładnych prognoz w celu obniżenia ogólnych kosztów planowania i operacyjnych,
zaprojektowanie FSS pod kątem spójnego, </a:t>
            </a:r>
            <a:r>
              <a:rPr lang="pl-PL" sz="1800" dirty="0" err="1"/>
              <a:t>intersekcjonalnego</a:t>
            </a:r>
            <a:r>
              <a:rPr lang="pl-PL" sz="1800" dirty="0"/>
              <a:t> podejmowania decyzji (produkcja, marketing, finanse i marketing).</a:t>
            </a:r>
            <a:endParaRPr lang="hr-HR" sz="2200" dirty="0"/>
          </a:p>
          <a:p>
            <a:pPr lvl="1"/>
            <a:endParaRPr lang="en-US" sz="1800" dirty="0"/>
          </a:p>
          <a:p>
            <a:pPr lvl="1"/>
            <a:endParaRPr lang="en-US" sz="1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D02239A-CF34-25E7-0F9A-E38DB3672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09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7B5B-89A9-FBC6-12D0-5E5F785D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Struktura łańcucha dostaw</a:t>
            </a:r>
          </a:p>
        </p:txBody>
      </p:sp>
      <p:pic>
        <p:nvPicPr>
          <p:cNvPr id="4" name="Google Shape;858;p15" descr="C:\Users\ASUS\OneDrive\Doktorat\Doktorat\8. Boosting the performance\prateci materijal\lanacsnabdevanja.jpg">
            <a:extLst>
              <a:ext uri="{FF2B5EF4-FFF2-40B4-BE49-F238E27FC236}">
                <a16:creationId xmlns:a16="http://schemas.microsoft.com/office/drawing/2014/main" id="{8F228DD6-B439-D90C-2A5D-7534E20B0A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6728" y="1369866"/>
            <a:ext cx="6516704" cy="41182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59;p15">
            <a:extLst>
              <a:ext uri="{FF2B5EF4-FFF2-40B4-BE49-F238E27FC236}">
                <a16:creationId xmlns:a16="http://schemas.microsoft.com/office/drawing/2014/main" id="{DB0C980D-6CD9-0092-F6AF-06C6EE0E6808}"/>
              </a:ext>
            </a:extLst>
          </p:cNvPr>
          <p:cNvSpPr/>
          <p:nvPr/>
        </p:nvSpPr>
        <p:spPr>
          <a:xfrm>
            <a:off x="2541365" y="5625021"/>
            <a:ext cx="655637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000" b="1" i="1" dirty="0" err="1">
                <a:latin typeface="Arial"/>
                <a:ea typeface="Arial"/>
                <a:cs typeface="Arial"/>
                <a:sym typeface="Arial"/>
              </a:rPr>
              <a:t>Wielopoziomowa</a:t>
            </a:r>
            <a:r>
              <a:rPr lang="en-US" sz="20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latin typeface="Arial"/>
                <a:ea typeface="Arial"/>
                <a:cs typeface="Arial"/>
                <a:sym typeface="Arial"/>
              </a:rPr>
              <a:t>sieć</a:t>
            </a:r>
            <a:r>
              <a:rPr lang="en-US" sz="20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latin typeface="Arial"/>
                <a:ea typeface="Arial"/>
                <a:cs typeface="Arial"/>
                <a:sym typeface="Arial"/>
              </a:rPr>
              <a:t>dystrybucji</a:t>
            </a:r>
            <a:r>
              <a:rPr lang="en-US" sz="20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latin typeface="Arial"/>
                <a:ea typeface="Arial"/>
                <a:cs typeface="Arial"/>
                <a:sym typeface="Arial"/>
              </a:rPr>
              <a:t>browarów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4757CFD-8DD5-2FAE-D74C-8E6161ACDDEC}"/>
              </a:ext>
            </a:extLst>
          </p:cNvPr>
          <p:cNvSpPr txBox="1"/>
          <p:nvPr/>
        </p:nvSpPr>
        <p:spPr>
          <a:xfrm>
            <a:off x="5300478" y="1417424"/>
            <a:ext cx="63500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Surowce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49B56EF-DBB1-72AE-D0F3-FB254E269776}"/>
              </a:ext>
            </a:extLst>
          </p:cNvPr>
          <p:cNvSpPr txBox="1"/>
          <p:nvPr/>
        </p:nvSpPr>
        <p:spPr>
          <a:xfrm>
            <a:off x="4411478" y="1620865"/>
            <a:ext cx="63500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Import 5%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3FBD14A-0AC6-BFDC-800F-63BBC5892042}"/>
              </a:ext>
            </a:extLst>
          </p:cNvPr>
          <p:cNvSpPr txBox="1"/>
          <p:nvPr/>
        </p:nvSpPr>
        <p:spPr>
          <a:xfrm>
            <a:off x="6129955" y="1621431"/>
            <a:ext cx="63500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Krajowe 95%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52AC5E3-2C3D-8883-DD9B-6432A0CAC602}"/>
              </a:ext>
            </a:extLst>
          </p:cNvPr>
          <p:cNvSpPr txBox="1"/>
          <p:nvPr/>
        </p:nvSpPr>
        <p:spPr>
          <a:xfrm>
            <a:off x="5293423" y="1818229"/>
            <a:ext cx="63500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Produkcja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12A6FE4-9091-5E67-7A9C-7D2B38C64BC1}"/>
              </a:ext>
            </a:extLst>
          </p:cNvPr>
          <p:cNvSpPr txBox="1"/>
          <p:nvPr/>
        </p:nvSpPr>
        <p:spPr>
          <a:xfrm>
            <a:off x="5099874" y="2164978"/>
            <a:ext cx="102542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" dirty="0"/>
              <a:t>Magazyn centralny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60E177A-46C5-31D2-463D-CBFD22F7C8DE}"/>
              </a:ext>
            </a:extLst>
          </p:cNvPr>
          <p:cNvSpPr txBox="1"/>
          <p:nvPr/>
        </p:nvSpPr>
        <p:spPr>
          <a:xfrm>
            <a:off x="5118533" y="2551515"/>
            <a:ext cx="9774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Dystrybucja </a:t>
            </a:r>
            <a:br>
              <a:rPr lang="pl-PL" sz="600" dirty="0"/>
            </a:br>
            <a:r>
              <a:rPr lang="pl-PL" sz="600" dirty="0"/>
              <a:t>w regionach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3C45DDC-0F45-AA4A-F811-851DF53DD22F}"/>
              </a:ext>
            </a:extLst>
          </p:cNvPr>
          <p:cNvSpPr txBox="1"/>
          <p:nvPr/>
        </p:nvSpPr>
        <p:spPr>
          <a:xfrm>
            <a:off x="3308350" y="3344253"/>
            <a:ext cx="63359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Region 1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0C2BDE4-4E6A-406B-BA60-DDB25A2F59B5}"/>
              </a:ext>
            </a:extLst>
          </p:cNvPr>
          <p:cNvSpPr txBox="1"/>
          <p:nvPr/>
        </p:nvSpPr>
        <p:spPr>
          <a:xfrm>
            <a:off x="7008343" y="5255878"/>
            <a:ext cx="37430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Marka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899885D-3A74-D6B4-76C8-0BF3D6DA9C4F}"/>
              </a:ext>
            </a:extLst>
          </p:cNvPr>
          <p:cNvSpPr txBox="1"/>
          <p:nvPr/>
        </p:nvSpPr>
        <p:spPr>
          <a:xfrm>
            <a:off x="7586122" y="5254784"/>
            <a:ext cx="37430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Inne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321EF6F-220C-ECB1-0A32-B5FC033745DB}"/>
              </a:ext>
            </a:extLst>
          </p:cNvPr>
          <p:cNvSpPr txBox="1"/>
          <p:nvPr/>
        </p:nvSpPr>
        <p:spPr>
          <a:xfrm>
            <a:off x="3270193" y="5248428"/>
            <a:ext cx="37430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Marka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0377C93-3BBE-0077-2566-5D62B176A1D2}"/>
              </a:ext>
            </a:extLst>
          </p:cNvPr>
          <p:cNvSpPr txBox="1"/>
          <p:nvPr/>
        </p:nvSpPr>
        <p:spPr>
          <a:xfrm>
            <a:off x="3848881" y="5254784"/>
            <a:ext cx="37430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Inne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701A284-A7BB-FB1A-AFAC-CA29F3998073}"/>
              </a:ext>
            </a:extLst>
          </p:cNvPr>
          <p:cNvSpPr txBox="1"/>
          <p:nvPr/>
        </p:nvSpPr>
        <p:spPr>
          <a:xfrm>
            <a:off x="4522695" y="5255262"/>
            <a:ext cx="37430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Marka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5B3AC82-AC1E-59E8-3457-67F2251439C7}"/>
              </a:ext>
            </a:extLst>
          </p:cNvPr>
          <p:cNvSpPr txBox="1"/>
          <p:nvPr/>
        </p:nvSpPr>
        <p:spPr>
          <a:xfrm>
            <a:off x="5087175" y="5255262"/>
            <a:ext cx="37430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Inne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81E3BE8-0B13-386C-FD7D-7979F6FA0FB0}"/>
              </a:ext>
            </a:extLst>
          </p:cNvPr>
          <p:cNvSpPr txBox="1"/>
          <p:nvPr/>
        </p:nvSpPr>
        <p:spPr>
          <a:xfrm>
            <a:off x="5794549" y="5256872"/>
            <a:ext cx="37430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Marka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63DAC74-6617-01C5-177B-06E6E3FB1329}"/>
              </a:ext>
            </a:extLst>
          </p:cNvPr>
          <p:cNvSpPr txBox="1"/>
          <p:nvPr/>
        </p:nvSpPr>
        <p:spPr>
          <a:xfrm>
            <a:off x="6346329" y="5250522"/>
            <a:ext cx="37430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Inne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9220E576-AE55-AC47-6CA4-61D9D8323873}"/>
              </a:ext>
            </a:extLst>
          </p:cNvPr>
          <p:cNvSpPr txBox="1"/>
          <p:nvPr/>
        </p:nvSpPr>
        <p:spPr>
          <a:xfrm>
            <a:off x="3335633" y="4601339"/>
            <a:ext cx="797895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Hurtownik 1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735C3B0-BDA6-F467-A49A-7266BE5C6BE1}"/>
              </a:ext>
            </a:extLst>
          </p:cNvPr>
          <p:cNvSpPr txBox="1"/>
          <p:nvPr/>
        </p:nvSpPr>
        <p:spPr>
          <a:xfrm>
            <a:off x="8001114" y="3802121"/>
            <a:ext cx="19852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Poziom 2 – Centra dystrybucji DC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EB335EF-2BDA-DCD1-3A8E-E892951190A9}"/>
              </a:ext>
            </a:extLst>
          </p:cNvPr>
          <p:cNvSpPr txBox="1"/>
          <p:nvPr/>
        </p:nvSpPr>
        <p:spPr>
          <a:xfrm>
            <a:off x="8006246" y="4553375"/>
            <a:ext cx="20688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Poziom 3 – Duzi klienci np. hurtownicy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D7DEA74-EAC1-720B-7BF7-78E671D0151E}"/>
              </a:ext>
            </a:extLst>
          </p:cNvPr>
          <p:cNvSpPr txBox="1"/>
          <p:nvPr/>
        </p:nvSpPr>
        <p:spPr>
          <a:xfrm>
            <a:off x="8001086" y="5199127"/>
            <a:ext cx="20688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Poziom 4 – Marki i inne SKU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D0E542C5-08D7-D2D3-10D1-79B61917BF51}"/>
              </a:ext>
            </a:extLst>
          </p:cNvPr>
          <p:cNvSpPr txBox="1"/>
          <p:nvPr/>
        </p:nvSpPr>
        <p:spPr>
          <a:xfrm>
            <a:off x="8007464" y="3242878"/>
            <a:ext cx="15227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Poziom 1 – Regiony sprzedaży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AD12711-2FAD-5FCE-DCBF-432A312C7116}"/>
              </a:ext>
            </a:extLst>
          </p:cNvPr>
          <p:cNvSpPr txBox="1"/>
          <p:nvPr/>
        </p:nvSpPr>
        <p:spPr>
          <a:xfrm>
            <a:off x="4107382" y="3341023"/>
            <a:ext cx="63359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Region 2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4C72F14-DBD5-9594-9163-C4841E9669D3}"/>
              </a:ext>
            </a:extLst>
          </p:cNvPr>
          <p:cNvSpPr txBox="1"/>
          <p:nvPr/>
        </p:nvSpPr>
        <p:spPr>
          <a:xfrm>
            <a:off x="4875732" y="3328323"/>
            <a:ext cx="63359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Region 3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63E0799-FCF7-188E-EE1E-4074CC840AC6}"/>
              </a:ext>
            </a:extLst>
          </p:cNvPr>
          <p:cNvSpPr txBox="1"/>
          <p:nvPr/>
        </p:nvSpPr>
        <p:spPr>
          <a:xfrm>
            <a:off x="5688532" y="3328323"/>
            <a:ext cx="63359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Region 4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AAADBB6D-673B-964D-8738-2EEC174A0F9A}"/>
              </a:ext>
            </a:extLst>
          </p:cNvPr>
          <p:cNvSpPr txBox="1"/>
          <p:nvPr/>
        </p:nvSpPr>
        <p:spPr>
          <a:xfrm>
            <a:off x="6482282" y="3321973"/>
            <a:ext cx="63359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Region 5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30EAAB4B-A3CD-38FE-5E42-098E48DAA952}"/>
              </a:ext>
            </a:extLst>
          </p:cNvPr>
          <p:cNvSpPr txBox="1"/>
          <p:nvPr/>
        </p:nvSpPr>
        <p:spPr>
          <a:xfrm>
            <a:off x="7263332" y="3315623"/>
            <a:ext cx="63359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Region 5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BDAF5A9A-0B69-76DA-9181-C79050F0E7E9}"/>
              </a:ext>
            </a:extLst>
          </p:cNvPr>
          <p:cNvSpPr txBox="1"/>
          <p:nvPr/>
        </p:nvSpPr>
        <p:spPr>
          <a:xfrm>
            <a:off x="4612348" y="4592847"/>
            <a:ext cx="797895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Hurtownik 2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5A74DEBE-AB06-51E5-1953-ECE9D5E76E74}"/>
              </a:ext>
            </a:extLst>
          </p:cNvPr>
          <p:cNvSpPr txBox="1"/>
          <p:nvPr/>
        </p:nvSpPr>
        <p:spPr>
          <a:xfrm>
            <a:off x="5884202" y="4592846"/>
            <a:ext cx="797895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Hurtownik 3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FC259D43-702D-5049-2612-309C789B6480}"/>
              </a:ext>
            </a:extLst>
          </p:cNvPr>
          <p:cNvSpPr txBox="1"/>
          <p:nvPr/>
        </p:nvSpPr>
        <p:spPr>
          <a:xfrm>
            <a:off x="7083333" y="4588639"/>
            <a:ext cx="797895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Hurtownik 4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2224E4CD-D811-F575-ADFE-0C1996248309}"/>
              </a:ext>
            </a:extLst>
          </p:cNvPr>
          <p:cNvSpPr txBox="1"/>
          <p:nvPr/>
        </p:nvSpPr>
        <p:spPr>
          <a:xfrm>
            <a:off x="7896923" y="2193936"/>
            <a:ext cx="198523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Poziom 0 – Produkcja i magazyn centralny</a:t>
            </a:r>
          </a:p>
        </p:txBody>
      </p:sp>
    </p:spTree>
    <p:extLst>
      <p:ext uri="{BB962C8B-B14F-4D97-AF65-F5344CB8AC3E}">
        <p14:creationId xmlns:p14="http://schemas.microsoft.com/office/powerpoint/2010/main" val="82683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CFD8-6165-90AD-BF2E-B93B3EEB7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Carlsberg - FSS</a:t>
            </a:r>
          </a:p>
        </p:txBody>
      </p:sp>
      <p:pic>
        <p:nvPicPr>
          <p:cNvPr id="4" name="Google Shape;865;p16">
            <a:extLst>
              <a:ext uri="{FF2B5EF4-FFF2-40B4-BE49-F238E27FC236}">
                <a16:creationId xmlns:a16="http://schemas.microsoft.com/office/drawing/2014/main" id="{43E4C460-AACE-8F98-A09E-B6067A7FD0B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2524" y="1481668"/>
            <a:ext cx="10210800" cy="52064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7B2A682-346E-38C7-E673-1BE35688CE5B}"/>
              </a:ext>
            </a:extLst>
          </p:cNvPr>
          <p:cNvSpPr txBox="1"/>
          <p:nvPr/>
        </p:nvSpPr>
        <p:spPr>
          <a:xfrm>
            <a:off x="7665396" y="1327779"/>
            <a:ext cx="27042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Dane (2012-2013)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D1DCE2C-99D2-5AC0-6007-D563D872492F}"/>
              </a:ext>
            </a:extLst>
          </p:cNvPr>
          <p:cNvSpPr txBox="1"/>
          <p:nvPr/>
        </p:nvSpPr>
        <p:spPr>
          <a:xfrm>
            <a:off x="7665396" y="1368876"/>
            <a:ext cx="27042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Dane (2012-2013)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B5AB3B4-D104-6678-518E-B9CB4DF06FEC}"/>
              </a:ext>
            </a:extLst>
          </p:cNvPr>
          <p:cNvSpPr txBox="1"/>
          <p:nvPr/>
        </p:nvSpPr>
        <p:spPr>
          <a:xfrm>
            <a:off x="2117365" y="1404724"/>
            <a:ext cx="34760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Sprzedaż tygodniowa (wszystkie produkty)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1F0EB59-C208-986E-D280-907CE87CFBA9}"/>
              </a:ext>
            </a:extLst>
          </p:cNvPr>
          <p:cNvSpPr txBox="1"/>
          <p:nvPr/>
        </p:nvSpPr>
        <p:spPr>
          <a:xfrm>
            <a:off x="6880697" y="4205358"/>
            <a:ext cx="427368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Prognoza przy wykorzystaniu modelu S-ARIMA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5D6FA63-2BDC-A996-585B-38A07800D75E}"/>
              </a:ext>
            </a:extLst>
          </p:cNvPr>
          <p:cNvSpPr txBox="1"/>
          <p:nvPr/>
        </p:nvSpPr>
        <p:spPr>
          <a:xfrm>
            <a:off x="1718541" y="4197986"/>
            <a:ext cx="427368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Porównanie danych rzeczywistych i prognoz (2014)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6D6B9CB-7B69-D088-AA4C-BAE89EF2A150}"/>
              </a:ext>
            </a:extLst>
          </p:cNvPr>
          <p:cNvSpPr txBox="1"/>
          <p:nvPr/>
        </p:nvSpPr>
        <p:spPr>
          <a:xfrm>
            <a:off x="2962065" y="3772259"/>
            <a:ext cx="17866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/>
              <a:t>Rok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7843035-444E-875D-D41F-8609CE0C224E}"/>
              </a:ext>
            </a:extLst>
          </p:cNvPr>
          <p:cNvSpPr txBox="1"/>
          <p:nvPr/>
        </p:nvSpPr>
        <p:spPr>
          <a:xfrm>
            <a:off x="2962065" y="6532894"/>
            <a:ext cx="17866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/>
              <a:t>Rok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0228777-C104-5A18-C0F7-767389D38871}"/>
              </a:ext>
            </a:extLst>
          </p:cNvPr>
          <p:cNvSpPr txBox="1"/>
          <p:nvPr/>
        </p:nvSpPr>
        <p:spPr>
          <a:xfrm>
            <a:off x="8124221" y="6541574"/>
            <a:ext cx="17866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/>
              <a:t>Rok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887AD22-4948-F76A-D928-DF0417D9F676}"/>
              </a:ext>
            </a:extLst>
          </p:cNvPr>
          <p:cNvSpPr txBox="1"/>
          <p:nvPr/>
        </p:nvSpPr>
        <p:spPr>
          <a:xfrm rot="16200000">
            <a:off x="259206" y="2446860"/>
            <a:ext cx="17866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/>
              <a:t>Popyt [palety]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FC5FAD9-DD7A-CDF4-CBAC-E9C828AC68E4}"/>
              </a:ext>
            </a:extLst>
          </p:cNvPr>
          <p:cNvSpPr txBox="1"/>
          <p:nvPr/>
        </p:nvSpPr>
        <p:spPr>
          <a:xfrm rot="16200000">
            <a:off x="295994" y="5275970"/>
            <a:ext cx="17866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/>
              <a:t>Popyt [palety]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E6CB3FE-D044-D28C-C29B-BCA7430EDD95}"/>
              </a:ext>
            </a:extLst>
          </p:cNvPr>
          <p:cNvSpPr txBox="1"/>
          <p:nvPr/>
        </p:nvSpPr>
        <p:spPr>
          <a:xfrm rot="16200000">
            <a:off x="5578010" y="2418328"/>
            <a:ext cx="17866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/>
              <a:t>Popyt [palety]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51D46FF-ACEC-0D97-70B5-C20F16630EDC}"/>
              </a:ext>
            </a:extLst>
          </p:cNvPr>
          <p:cNvSpPr txBox="1"/>
          <p:nvPr/>
        </p:nvSpPr>
        <p:spPr>
          <a:xfrm rot="16200000">
            <a:off x="5544564" y="5321505"/>
            <a:ext cx="17866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/>
              <a:t>Popyt [palety]</a:t>
            </a:r>
          </a:p>
        </p:txBody>
      </p:sp>
    </p:spTree>
    <p:extLst>
      <p:ext uri="{BB962C8B-B14F-4D97-AF65-F5344CB8AC3E}">
        <p14:creationId xmlns:p14="http://schemas.microsoft.com/office/powerpoint/2010/main" val="30623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Państwu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pl-PL" sz="2400" dirty="0"/>
              <a:t>Analityka biznesowa:</a:t>
            </a:r>
          </a:p>
          <a:p>
            <a:pPr lvl="1">
              <a:lnSpc>
                <a:spcPct val="100000"/>
              </a:lnSpc>
            </a:pPr>
            <a:r>
              <a:rPr lang="pl-PL" sz="2000" dirty="0"/>
              <a:t>Kluczowe filary
Wykorzystanie analityki biznesowej
Trendy i narzędzia
Wspomaganie podejmowania decyzji biznesowych 
Trendy w przemyśle i edukacji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hr-HR" dirty="0"/>
              <a:t>Rzeczywiste zastosowania analityki biznesowej:</a:t>
            </a:r>
          </a:p>
          <a:p>
            <a:pPr lvl="1">
              <a:lnSpc>
                <a:spcPct val="100000"/>
              </a:lnSpc>
            </a:pPr>
            <a:r>
              <a:rPr lang="pl-PL" sz="2000" dirty="0"/>
              <a:t>Lepsza fabryka (włoski producent żywności) 
Predykcyjny łańcuch w zakresie środków planowania rodziny w Wybrzeżu Kości Słoniowej (projekt humanitarny)
Browar Carlsberg (światowy producent napojów)</a:t>
            </a:r>
            <a:endParaRPr lang="en-US" sz="2000" dirty="0"/>
          </a:p>
          <a:p>
            <a:pPr lvl="1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filary analityki biznesowej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57730" cy="4351338"/>
          </a:xfrm>
        </p:spPr>
        <p:txBody>
          <a:bodyPr>
            <a:normAutofit lnSpcReduction="10000"/>
          </a:bodyPr>
          <a:lstStyle/>
          <a:p>
            <a:r>
              <a:rPr lang="pl-PL" sz="2000" b="1" dirty="0">
                <a:solidFill>
                  <a:srgbClr val="1065AB"/>
                </a:solidFill>
              </a:rPr>
              <a:t>CELE:</a:t>
            </a:r>
          </a:p>
          <a:p>
            <a:pPr algn="just"/>
            <a:r>
              <a:rPr lang="pl-PL" sz="1600" dirty="0"/>
              <a:t>Analityka danych biznesowych (Business Data Analysis - BDA) reprezentuje holistyczne podejście do analizy danych i podejmowania decyzji biznesowych. Jest to środowisko oparte na danych i biznesie, którego celem jest zwiększenie wydajności biznesowej firm poprzez zapewnienie podstaw do lepszego podejmowania decyzji.
BA zapewnia spójne połączenie między surowymi danymi a decyzjami biznesowymi.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ZAPLECZE TECHNOLOGICZNE</a:t>
            </a:r>
            <a:r>
              <a:rPr lang="pl-PL" sz="2000" b="1" dirty="0">
                <a:solidFill>
                  <a:srgbClr val="1065AB"/>
                </a:solidFill>
              </a:rPr>
              <a:t>:</a:t>
            </a:r>
          </a:p>
          <a:p>
            <a:pPr algn="just"/>
            <a:r>
              <a:rPr lang="pl-PL" sz="1600" dirty="0"/>
              <a:t>BDA czerpie z różnych podejść opartych na matematyce. Podstawą BA jest: teoria statystyczna, badania operacyjne, analityka predykcyjna, sztuczna inteligencja, programowanie, głębokie uczenie się itp.</a:t>
            </a:r>
          </a:p>
          <a:p>
            <a:pPr algn="just"/>
            <a:r>
              <a:rPr lang="pl-PL" sz="2000" b="1" dirty="0">
                <a:solidFill>
                  <a:srgbClr val="1065AB"/>
                </a:solidFill>
              </a:rPr>
              <a:t>ZASTOSOWANIE:</a:t>
            </a:r>
          </a:p>
          <a:p>
            <a:pPr algn="just"/>
            <a:r>
              <a:rPr lang="pl-PL" sz="1600" dirty="0"/>
              <a:t>Analityka łańcucha dostaw, analityka finansowa, analityka internetowa, Google Analytics, analityka oprogramowania, analiza kryzysowa, analiza wiedzy, analityka marketingowa, analityka klienta, analityka usług, analiza zasobów ludzkich, analiza procesów, analiza ryzyka itp.</a:t>
            </a:r>
            <a:endParaRPr lang="en-US" sz="1600" dirty="0"/>
          </a:p>
          <a:p>
            <a:endParaRPr lang="pl-PL" sz="2000" b="1" dirty="0">
              <a:solidFill>
                <a:srgbClr val="1065AB"/>
              </a:solidFill>
            </a:endParaRPr>
          </a:p>
        </p:txBody>
      </p:sp>
      <p:pic>
        <p:nvPicPr>
          <p:cNvPr id="2" name="Google Shape;529;p4">
            <a:extLst>
              <a:ext uri="{FF2B5EF4-FFF2-40B4-BE49-F238E27FC236}">
                <a16:creationId xmlns:a16="http://schemas.microsoft.com/office/drawing/2014/main" id="{12A6951C-973E-1819-2D09-4F19F85E731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80500" y="2162175"/>
            <a:ext cx="2647950" cy="329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Wykorzystanie analityki biznesowej</a:t>
            </a:r>
          </a:p>
        </p:txBody>
      </p:sp>
      <p:grpSp>
        <p:nvGrpSpPr>
          <p:cNvPr id="2" name="Google Shape;538;p5">
            <a:extLst>
              <a:ext uri="{FF2B5EF4-FFF2-40B4-BE49-F238E27FC236}">
                <a16:creationId xmlns:a16="http://schemas.microsoft.com/office/drawing/2014/main" id="{9C95D134-739D-911E-1D0A-74DABDB1127C}"/>
              </a:ext>
            </a:extLst>
          </p:cNvPr>
          <p:cNvGrpSpPr/>
          <p:nvPr/>
        </p:nvGrpSpPr>
        <p:grpSpPr>
          <a:xfrm>
            <a:off x="10566585" y="3229506"/>
            <a:ext cx="915988" cy="881062"/>
            <a:chOff x="16924398" y="3030760"/>
            <a:chExt cx="5861192" cy="5316142"/>
          </a:xfrm>
        </p:grpSpPr>
        <p:sp>
          <p:nvSpPr>
            <p:cNvPr id="3" name="Google Shape;539;p5">
              <a:extLst>
                <a:ext uri="{FF2B5EF4-FFF2-40B4-BE49-F238E27FC236}">
                  <a16:creationId xmlns:a16="http://schemas.microsoft.com/office/drawing/2014/main" id="{3BABE63D-4299-C91C-344B-BBA229E0278D}"/>
                </a:ext>
              </a:extLst>
            </p:cNvPr>
            <p:cNvSpPr/>
            <p:nvPr/>
          </p:nvSpPr>
          <p:spPr>
            <a:xfrm>
              <a:off x="18702058" y="5310476"/>
              <a:ext cx="2681722" cy="1044069"/>
            </a:xfrm>
            <a:custGeom>
              <a:avLst/>
              <a:gdLst/>
              <a:ahLst/>
              <a:cxnLst/>
              <a:rect l="l" t="t" r="r" b="b"/>
              <a:pathLst>
                <a:path w="2683856" h="1044499" extrusionOk="0">
                  <a:moveTo>
                    <a:pt x="2536027" y="0"/>
                  </a:moveTo>
                  <a:lnTo>
                    <a:pt x="2678753" y="0"/>
                  </a:lnTo>
                  <a:cubicBezTo>
                    <a:pt x="2702251" y="256462"/>
                    <a:pt x="2636981" y="612901"/>
                    <a:pt x="2636981" y="612901"/>
                  </a:cubicBezTo>
                  <a:cubicBezTo>
                    <a:pt x="2641331" y="669409"/>
                    <a:pt x="2608261" y="718963"/>
                    <a:pt x="2559525" y="738958"/>
                  </a:cubicBezTo>
                  <a:lnTo>
                    <a:pt x="2028651" y="1029325"/>
                  </a:lnTo>
                  <a:cubicBezTo>
                    <a:pt x="1968601" y="1062361"/>
                    <a:pt x="1892017" y="1039757"/>
                    <a:pt x="1857205" y="978033"/>
                  </a:cubicBezTo>
                  <a:cubicBezTo>
                    <a:pt x="1824133" y="917177"/>
                    <a:pt x="1848501" y="841543"/>
                    <a:pt x="1908551" y="808507"/>
                  </a:cubicBezTo>
                  <a:lnTo>
                    <a:pt x="2423761" y="540744"/>
                  </a:lnTo>
                  <a:cubicBezTo>
                    <a:pt x="2423761" y="540744"/>
                    <a:pt x="2497735" y="284282"/>
                    <a:pt x="2536027" y="0"/>
                  </a:cubicBezTo>
                  <a:close/>
                  <a:moveTo>
                    <a:pt x="5215" y="0"/>
                  </a:moveTo>
                  <a:lnTo>
                    <a:pt x="147941" y="0"/>
                  </a:lnTo>
                  <a:cubicBezTo>
                    <a:pt x="186235" y="284282"/>
                    <a:pt x="259337" y="540744"/>
                    <a:pt x="259337" y="540744"/>
                  </a:cubicBezTo>
                  <a:lnTo>
                    <a:pt x="774547" y="808507"/>
                  </a:lnTo>
                  <a:cubicBezTo>
                    <a:pt x="837207" y="841543"/>
                    <a:pt x="859835" y="917177"/>
                    <a:pt x="825023" y="978033"/>
                  </a:cubicBezTo>
                  <a:cubicBezTo>
                    <a:pt x="791953" y="1039757"/>
                    <a:pt x="715367" y="1062361"/>
                    <a:pt x="654447" y="1029325"/>
                  </a:cubicBezTo>
                  <a:lnTo>
                    <a:pt x="124443" y="738958"/>
                  </a:lnTo>
                  <a:cubicBezTo>
                    <a:pt x="75707" y="718963"/>
                    <a:pt x="41767" y="669409"/>
                    <a:pt x="45247" y="612901"/>
                  </a:cubicBezTo>
                  <a:cubicBezTo>
                    <a:pt x="45247" y="612901"/>
                    <a:pt x="-18283" y="256462"/>
                    <a:pt x="5215" y="0"/>
                  </a:cubicBezTo>
                  <a:close/>
                </a:path>
              </a:pathLst>
            </a:custGeom>
            <a:solidFill>
              <a:srgbClr val="FFC3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" name="Google Shape;540;p5">
              <a:extLst>
                <a:ext uri="{FF2B5EF4-FFF2-40B4-BE49-F238E27FC236}">
                  <a16:creationId xmlns:a16="http://schemas.microsoft.com/office/drawing/2014/main" id="{01CE60B6-368A-0B18-F113-1C5B62A67909}"/>
                </a:ext>
              </a:extLst>
            </p:cNvPr>
            <p:cNvSpPr/>
            <p:nvPr/>
          </p:nvSpPr>
          <p:spPr>
            <a:xfrm>
              <a:off x="21139988" y="4256826"/>
              <a:ext cx="914224" cy="1159012"/>
            </a:xfrm>
            <a:custGeom>
              <a:avLst/>
              <a:gdLst/>
              <a:ahLst/>
              <a:cxnLst/>
              <a:rect l="l" t="t" r="r" b="b"/>
              <a:pathLst>
                <a:path w="1060" h="1338" extrusionOk="0">
                  <a:moveTo>
                    <a:pt x="630" y="1337"/>
                  </a:moveTo>
                  <a:lnTo>
                    <a:pt x="0" y="1088"/>
                  </a:lnTo>
                  <a:lnTo>
                    <a:pt x="427" y="0"/>
                  </a:lnTo>
                  <a:lnTo>
                    <a:pt x="1059" y="249"/>
                  </a:lnTo>
                  <a:lnTo>
                    <a:pt x="630" y="1337"/>
                  </a:lnTo>
                </a:path>
              </a:pathLst>
            </a:custGeom>
            <a:solidFill>
              <a:srgbClr val="8AB5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" name="Google Shape;541;p5">
              <a:extLst>
                <a:ext uri="{FF2B5EF4-FFF2-40B4-BE49-F238E27FC236}">
                  <a16:creationId xmlns:a16="http://schemas.microsoft.com/office/drawing/2014/main" id="{E29CCC66-27B3-2152-5EA5-0597D4D9528C}"/>
                </a:ext>
              </a:extLst>
            </p:cNvPr>
            <p:cNvSpPr/>
            <p:nvPr/>
          </p:nvSpPr>
          <p:spPr>
            <a:xfrm>
              <a:off x="21231407" y="4362188"/>
              <a:ext cx="721224" cy="957864"/>
            </a:xfrm>
            <a:custGeom>
              <a:avLst/>
              <a:gdLst/>
              <a:ahLst/>
              <a:cxnLst/>
              <a:rect l="l" t="t" r="r" b="b"/>
              <a:pathLst>
                <a:path w="720744" h="958723" extrusionOk="0">
                  <a:moveTo>
                    <a:pt x="342224" y="341700"/>
                  </a:moveTo>
                  <a:cubicBezTo>
                    <a:pt x="364010" y="343134"/>
                    <a:pt x="386652" y="347997"/>
                    <a:pt x="409022" y="356522"/>
                  </a:cubicBezTo>
                  <a:cubicBezTo>
                    <a:pt x="497632" y="391494"/>
                    <a:pt x="548020" y="475426"/>
                    <a:pt x="521958" y="541873"/>
                  </a:cubicBezTo>
                  <a:cubicBezTo>
                    <a:pt x="495896" y="610068"/>
                    <a:pt x="402072" y="636297"/>
                    <a:pt x="312592" y="601325"/>
                  </a:cubicBezTo>
                  <a:cubicBezTo>
                    <a:pt x="225720" y="567227"/>
                    <a:pt x="172728" y="484169"/>
                    <a:pt x="199658" y="415100"/>
                  </a:cubicBezTo>
                  <a:cubicBezTo>
                    <a:pt x="219204" y="363954"/>
                    <a:pt x="276866" y="337397"/>
                    <a:pt x="342224" y="341700"/>
                  </a:cubicBezTo>
                  <a:close/>
                  <a:moveTo>
                    <a:pt x="409612" y="33930"/>
                  </a:moveTo>
                  <a:cubicBezTo>
                    <a:pt x="380852" y="79169"/>
                    <a:pt x="327690" y="101788"/>
                    <a:pt x="273656" y="93959"/>
                  </a:cubicBezTo>
                  <a:lnTo>
                    <a:pt x="33118" y="703818"/>
                  </a:lnTo>
                  <a:cubicBezTo>
                    <a:pt x="78438" y="732527"/>
                    <a:pt x="101096" y="785596"/>
                    <a:pt x="92382" y="838665"/>
                  </a:cubicBezTo>
                  <a:lnTo>
                    <a:pt x="309388" y="923924"/>
                  </a:lnTo>
                  <a:cubicBezTo>
                    <a:pt x="339020" y="879555"/>
                    <a:pt x="393054" y="856065"/>
                    <a:pt x="445344" y="865635"/>
                  </a:cubicBezTo>
                  <a:lnTo>
                    <a:pt x="685882" y="254036"/>
                  </a:lnTo>
                  <a:cubicBezTo>
                    <a:pt x="642308" y="225326"/>
                    <a:pt x="617904" y="172257"/>
                    <a:pt x="627492" y="120058"/>
                  </a:cubicBezTo>
                  <a:close/>
                  <a:moveTo>
                    <a:pt x="396540" y="0"/>
                  </a:moveTo>
                  <a:lnTo>
                    <a:pt x="661480" y="104398"/>
                  </a:lnTo>
                  <a:cubicBezTo>
                    <a:pt x="638822" y="158337"/>
                    <a:pt x="665838" y="220976"/>
                    <a:pt x="720744" y="242726"/>
                  </a:cubicBezTo>
                  <a:lnTo>
                    <a:pt x="461904" y="897824"/>
                  </a:lnTo>
                  <a:cubicBezTo>
                    <a:pt x="406998" y="876075"/>
                    <a:pt x="345120" y="903914"/>
                    <a:pt x="322462" y="958723"/>
                  </a:cubicBezTo>
                  <a:lnTo>
                    <a:pt x="59264" y="855195"/>
                  </a:lnTo>
                  <a:cubicBezTo>
                    <a:pt x="81052" y="800386"/>
                    <a:pt x="53164" y="736877"/>
                    <a:pt x="0" y="716868"/>
                  </a:cubicBezTo>
                  <a:lnTo>
                    <a:pt x="257970" y="60029"/>
                  </a:lnTo>
                  <a:cubicBezTo>
                    <a:pt x="312874" y="81779"/>
                    <a:pt x="374752" y="55679"/>
                    <a:pt x="396540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" name="Google Shape;542;p5">
              <a:extLst>
                <a:ext uri="{FF2B5EF4-FFF2-40B4-BE49-F238E27FC236}">
                  <a16:creationId xmlns:a16="http://schemas.microsoft.com/office/drawing/2014/main" id="{1B047F4F-0CBF-B07F-70BB-29F9FDFC5E17}"/>
                </a:ext>
              </a:extLst>
            </p:cNvPr>
            <p:cNvSpPr/>
            <p:nvPr/>
          </p:nvSpPr>
          <p:spPr>
            <a:xfrm>
              <a:off x="21485361" y="4754915"/>
              <a:ext cx="223477" cy="172416"/>
            </a:xfrm>
            <a:custGeom>
              <a:avLst/>
              <a:gdLst/>
              <a:ahLst/>
              <a:cxnLst/>
              <a:rect l="l" t="t" r="r" b="b"/>
              <a:pathLst>
                <a:path w="255" h="188" extrusionOk="0">
                  <a:moveTo>
                    <a:pt x="230" y="150"/>
                  </a:moveTo>
                  <a:lnTo>
                    <a:pt x="230" y="150"/>
                  </a:lnTo>
                  <a:cubicBezTo>
                    <a:pt x="210" y="176"/>
                    <a:pt x="178" y="187"/>
                    <a:pt x="150" y="176"/>
                  </a:cubicBezTo>
                  <a:lnTo>
                    <a:pt x="150" y="176"/>
                  </a:lnTo>
                  <a:cubicBezTo>
                    <a:pt x="119" y="164"/>
                    <a:pt x="102" y="128"/>
                    <a:pt x="111" y="93"/>
                  </a:cubicBezTo>
                  <a:lnTo>
                    <a:pt x="111" y="93"/>
                  </a:lnTo>
                  <a:cubicBezTo>
                    <a:pt x="111" y="91"/>
                    <a:pt x="111" y="89"/>
                    <a:pt x="112" y="87"/>
                  </a:cubicBezTo>
                  <a:lnTo>
                    <a:pt x="112" y="87"/>
                  </a:lnTo>
                  <a:cubicBezTo>
                    <a:pt x="117" y="67"/>
                    <a:pt x="109" y="46"/>
                    <a:pt x="91" y="39"/>
                  </a:cubicBezTo>
                  <a:lnTo>
                    <a:pt x="91" y="39"/>
                  </a:lnTo>
                  <a:cubicBezTo>
                    <a:pt x="74" y="31"/>
                    <a:pt x="52" y="43"/>
                    <a:pt x="42" y="65"/>
                  </a:cubicBezTo>
                  <a:lnTo>
                    <a:pt x="42" y="65"/>
                  </a:lnTo>
                  <a:cubicBezTo>
                    <a:pt x="42" y="67"/>
                    <a:pt x="41" y="67"/>
                    <a:pt x="41" y="67"/>
                  </a:cubicBezTo>
                  <a:lnTo>
                    <a:pt x="41" y="67"/>
                  </a:lnTo>
                  <a:cubicBezTo>
                    <a:pt x="35" y="82"/>
                    <a:pt x="37" y="99"/>
                    <a:pt x="45" y="110"/>
                  </a:cubicBezTo>
                  <a:lnTo>
                    <a:pt x="16" y="123"/>
                  </a:lnTo>
                  <a:lnTo>
                    <a:pt x="16" y="123"/>
                  </a:lnTo>
                  <a:cubicBezTo>
                    <a:pt x="7" y="106"/>
                    <a:pt x="4" y="84"/>
                    <a:pt x="9" y="64"/>
                  </a:cubicBezTo>
                  <a:lnTo>
                    <a:pt x="0" y="60"/>
                  </a:lnTo>
                  <a:lnTo>
                    <a:pt x="4" y="50"/>
                  </a:lnTo>
                  <a:lnTo>
                    <a:pt x="11" y="31"/>
                  </a:lnTo>
                  <a:lnTo>
                    <a:pt x="23" y="35"/>
                  </a:lnTo>
                  <a:lnTo>
                    <a:pt x="23" y="35"/>
                  </a:lnTo>
                  <a:cubicBezTo>
                    <a:pt x="44" y="11"/>
                    <a:pt x="75" y="0"/>
                    <a:pt x="104" y="11"/>
                  </a:cubicBezTo>
                  <a:lnTo>
                    <a:pt x="104" y="11"/>
                  </a:lnTo>
                  <a:cubicBezTo>
                    <a:pt x="137" y="24"/>
                    <a:pt x="152" y="63"/>
                    <a:pt x="141" y="98"/>
                  </a:cubicBezTo>
                  <a:lnTo>
                    <a:pt x="141" y="98"/>
                  </a:lnTo>
                  <a:cubicBezTo>
                    <a:pt x="141" y="101"/>
                    <a:pt x="141" y="102"/>
                    <a:pt x="141" y="104"/>
                  </a:cubicBezTo>
                  <a:lnTo>
                    <a:pt x="141" y="104"/>
                  </a:lnTo>
                  <a:cubicBezTo>
                    <a:pt x="137" y="123"/>
                    <a:pt x="146" y="140"/>
                    <a:pt x="161" y="146"/>
                  </a:cubicBezTo>
                  <a:lnTo>
                    <a:pt x="161" y="146"/>
                  </a:lnTo>
                  <a:cubicBezTo>
                    <a:pt x="176" y="153"/>
                    <a:pt x="195" y="146"/>
                    <a:pt x="205" y="130"/>
                  </a:cubicBezTo>
                  <a:lnTo>
                    <a:pt x="205" y="130"/>
                  </a:lnTo>
                  <a:cubicBezTo>
                    <a:pt x="208" y="127"/>
                    <a:pt x="210" y="123"/>
                    <a:pt x="212" y="119"/>
                  </a:cubicBezTo>
                  <a:lnTo>
                    <a:pt x="212" y="119"/>
                  </a:lnTo>
                  <a:cubicBezTo>
                    <a:pt x="219" y="104"/>
                    <a:pt x="216" y="87"/>
                    <a:pt x="209" y="76"/>
                  </a:cubicBezTo>
                  <a:lnTo>
                    <a:pt x="236" y="64"/>
                  </a:lnTo>
                  <a:lnTo>
                    <a:pt x="236" y="64"/>
                  </a:lnTo>
                  <a:cubicBezTo>
                    <a:pt x="246" y="80"/>
                    <a:pt x="249" y="101"/>
                    <a:pt x="243" y="123"/>
                  </a:cubicBezTo>
                  <a:lnTo>
                    <a:pt x="254" y="127"/>
                  </a:lnTo>
                  <a:lnTo>
                    <a:pt x="246" y="146"/>
                  </a:lnTo>
                  <a:lnTo>
                    <a:pt x="242" y="156"/>
                  </a:lnTo>
                  <a:lnTo>
                    <a:pt x="230" y="150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" name="Google Shape;543;p5">
              <a:extLst>
                <a:ext uri="{FF2B5EF4-FFF2-40B4-BE49-F238E27FC236}">
                  <a16:creationId xmlns:a16="http://schemas.microsoft.com/office/drawing/2014/main" id="{5E76B1DE-89E5-C9BC-AA9D-93901BEFD04F}"/>
                </a:ext>
              </a:extLst>
            </p:cNvPr>
            <p:cNvSpPr/>
            <p:nvPr/>
          </p:nvSpPr>
          <p:spPr>
            <a:xfrm>
              <a:off x="19027115" y="5923509"/>
              <a:ext cx="2031608" cy="1369742"/>
            </a:xfrm>
            <a:custGeom>
              <a:avLst/>
              <a:gdLst/>
              <a:ahLst/>
              <a:cxnLst/>
              <a:rect l="l" t="t" r="r" b="b"/>
              <a:pathLst>
                <a:path w="2037304" h="1369427" extrusionOk="0">
                  <a:moveTo>
                    <a:pt x="1881028" y="0"/>
                  </a:moveTo>
                  <a:lnTo>
                    <a:pt x="2037304" y="288930"/>
                  </a:lnTo>
                  <a:lnTo>
                    <a:pt x="1686574" y="502019"/>
                  </a:lnTo>
                  <a:lnTo>
                    <a:pt x="1678776" y="600928"/>
                  </a:lnTo>
                  <a:cubicBezTo>
                    <a:pt x="1658456" y="818821"/>
                    <a:pt x="1618254" y="1102388"/>
                    <a:pt x="1538718" y="1369427"/>
                  </a:cubicBezTo>
                  <a:lnTo>
                    <a:pt x="1017168" y="1369427"/>
                  </a:lnTo>
                  <a:lnTo>
                    <a:pt x="1017168" y="226463"/>
                  </a:lnTo>
                  <a:lnTo>
                    <a:pt x="1468360" y="226463"/>
                  </a:lnTo>
                  <a:close/>
                  <a:moveTo>
                    <a:pt x="156276" y="0"/>
                  </a:moveTo>
                  <a:lnTo>
                    <a:pt x="568942" y="226463"/>
                  </a:lnTo>
                  <a:lnTo>
                    <a:pt x="1016298" y="226463"/>
                  </a:lnTo>
                  <a:lnTo>
                    <a:pt x="1016298" y="1369427"/>
                  </a:lnTo>
                  <a:lnTo>
                    <a:pt x="494750" y="1369427"/>
                  </a:lnTo>
                  <a:cubicBezTo>
                    <a:pt x="404294" y="1069008"/>
                    <a:pt x="364718" y="747672"/>
                    <a:pt x="347404" y="522456"/>
                  </a:cubicBezTo>
                  <a:lnTo>
                    <a:pt x="345796" y="499432"/>
                  </a:lnTo>
                  <a:lnTo>
                    <a:pt x="0" y="2889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" name="Google Shape;544;p5">
              <a:extLst>
                <a:ext uri="{FF2B5EF4-FFF2-40B4-BE49-F238E27FC236}">
                  <a16:creationId xmlns:a16="http://schemas.microsoft.com/office/drawing/2014/main" id="{5C416FE8-CE05-4577-C461-A09098084535}"/>
                </a:ext>
              </a:extLst>
            </p:cNvPr>
            <p:cNvSpPr/>
            <p:nvPr/>
          </p:nvSpPr>
          <p:spPr>
            <a:xfrm>
              <a:off x="21099355" y="4285559"/>
              <a:ext cx="761850" cy="1101547"/>
            </a:xfrm>
            <a:custGeom>
              <a:avLst/>
              <a:gdLst/>
              <a:ahLst/>
              <a:cxnLst/>
              <a:rect l="l" t="t" r="r" b="b"/>
              <a:pathLst>
                <a:path w="874" h="1270" extrusionOk="0">
                  <a:moveTo>
                    <a:pt x="669" y="1269"/>
                  </a:moveTo>
                  <a:lnTo>
                    <a:pt x="0" y="1151"/>
                  </a:lnTo>
                  <a:lnTo>
                    <a:pt x="204" y="0"/>
                  </a:lnTo>
                  <a:lnTo>
                    <a:pt x="873" y="118"/>
                  </a:lnTo>
                  <a:lnTo>
                    <a:pt x="669" y="1269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545;p5">
              <a:extLst>
                <a:ext uri="{FF2B5EF4-FFF2-40B4-BE49-F238E27FC236}">
                  <a16:creationId xmlns:a16="http://schemas.microsoft.com/office/drawing/2014/main" id="{4AA6FE91-AD33-29B7-AFB0-0D7F1484C96E}"/>
                </a:ext>
              </a:extLst>
            </p:cNvPr>
            <p:cNvSpPr/>
            <p:nvPr/>
          </p:nvSpPr>
          <p:spPr>
            <a:xfrm>
              <a:off x="21170459" y="4362188"/>
              <a:ext cx="619644" cy="948288"/>
            </a:xfrm>
            <a:custGeom>
              <a:avLst/>
              <a:gdLst/>
              <a:ahLst/>
              <a:cxnLst/>
              <a:rect l="l" t="t" r="r" b="b"/>
              <a:pathLst>
                <a:path w="613266" h="954882" extrusionOk="0">
                  <a:moveTo>
                    <a:pt x="261540" y="348301"/>
                  </a:moveTo>
                  <a:cubicBezTo>
                    <a:pt x="282946" y="345385"/>
                    <a:pt x="305758" y="345656"/>
                    <a:pt x="328898" y="349563"/>
                  </a:cubicBezTo>
                  <a:cubicBezTo>
                    <a:pt x="424948" y="366059"/>
                    <a:pt x="490436" y="437251"/>
                    <a:pt x="478212" y="508444"/>
                  </a:cubicBezTo>
                  <a:cubicBezTo>
                    <a:pt x="464242" y="579637"/>
                    <a:pt x="377796" y="624783"/>
                    <a:pt x="283492" y="608287"/>
                  </a:cubicBezTo>
                  <a:cubicBezTo>
                    <a:pt x="193554" y="591791"/>
                    <a:pt x="122828" y="521467"/>
                    <a:pt x="135924" y="448538"/>
                  </a:cubicBezTo>
                  <a:cubicBezTo>
                    <a:pt x="145748" y="394492"/>
                    <a:pt x="197320" y="357051"/>
                    <a:pt x="261540" y="348301"/>
                  </a:cubicBezTo>
                  <a:close/>
                  <a:moveTo>
                    <a:pt x="266562" y="31336"/>
                  </a:moveTo>
                  <a:cubicBezTo>
                    <a:pt x="246526" y="80951"/>
                    <a:pt x="198614" y="114899"/>
                    <a:pt x="145476" y="115769"/>
                  </a:cubicBezTo>
                  <a:lnTo>
                    <a:pt x="31360" y="761642"/>
                  </a:lnTo>
                  <a:cubicBezTo>
                    <a:pt x="80142" y="780792"/>
                    <a:pt x="114116" y="829537"/>
                    <a:pt x="115858" y="883505"/>
                  </a:cubicBezTo>
                  <a:lnTo>
                    <a:pt x="345834" y="923546"/>
                  </a:lnTo>
                  <a:cubicBezTo>
                    <a:pt x="365870" y="873930"/>
                    <a:pt x="412910" y="840853"/>
                    <a:pt x="466918" y="839112"/>
                  </a:cubicBezTo>
                  <a:lnTo>
                    <a:pt x="581036" y="193239"/>
                  </a:lnTo>
                  <a:cubicBezTo>
                    <a:pt x="532252" y="173219"/>
                    <a:pt x="498280" y="125344"/>
                    <a:pt x="496536" y="73117"/>
                  </a:cubicBezTo>
                  <a:close/>
                  <a:moveTo>
                    <a:pt x="246526" y="0"/>
                  </a:moveTo>
                  <a:lnTo>
                    <a:pt x="526154" y="48745"/>
                  </a:lnTo>
                  <a:cubicBezTo>
                    <a:pt x="515702" y="107065"/>
                    <a:pt x="554902" y="163644"/>
                    <a:pt x="613266" y="174089"/>
                  </a:cubicBezTo>
                  <a:lnTo>
                    <a:pt x="489568" y="867837"/>
                  </a:lnTo>
                  <a:cubicBezTo>
                    <a:pt x="431202" y="857392"/>
                    <a:pt x="376322" y="896562"/>
                    <a:pt x="365870" y="954882"/>
                  </a:cubicBezTo>
                  <a:lnTo>
                    <a:pt x="85368" y="904396"/>
                  </a:lnTo>
                  <a:cubicBezTo>
                    <a:pt x="96694" y="847817"/>
                    <a:pt x="57492" y="792108"/>
                    <a:pt x="0" y="780792"/>
                  </a:cubicBezTo>
                  <a:lnTo>
                    <a:pt x="123698" y="87045"/>
                  </a:lnTo>
                  <a:cubicBezTo>
                    <a:pt x="181192" y="96619"/>
                    <a:pt x="236072" y="58320"/>
                    <a:pt x="246526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546;p5">
              <a:extLst>
                <a:ext uri="{FF2B5EF4-FFF2-40B4-BE49-F238E27FC236}">
                  <a16:creationId xmlns:a16="http://schemas.microsoft.com/office/drawing/2014/main" id="{0EE0DF36-616F-E2E6-FD5B-1A40D8888C11}"/>
                </a:ext>
              </a:extLst>
            </p:cNvPr>
            <p:cNvSpPr/>
            <p:nvPr/>
          </p:nvSpPr>
          <p:spPr>
            <a:xfrm>
              <a:off x="21373619" y="4774072"/>
              <a:ext cx="223477" cy="134101"/>
            </a:xfrm>
            <a:custGeom>
              <a:avLst/>
              <a:gdLst/>
              <a:ahLst/>
              <a:cxnLst/>
              <a:rect l="l" t="t" r="r" b="b"/>
              <a:pathLst>
                <a:path w="262" h="162" extrusionOk="0">
                  <a:moveTo>
                    <a:pt x="242" y="116"/>
                  </a:moveTo>
                  <a:lnTo>
                    <a:pt x="242" y="116"/>
                  </a:lnTo>
                  <a:cubicBezTo>
                    <a:pt x="228" y="145"/>
                    <a:pt x="199" y="161"/>
                    <a:pt x="169" y="157"/>
                  </a:cubicBezTo>
                  <a:lnTo>
                    <a:pt x="169" y="157"/>
                  </a:lnTo>
                  <a:cubicBezTo>
                    <a:pt x="136" y="152"/>
                    <a:pt x="114" y="119"/>
                    <a:pt x="114" y="83"/>
                  </a:cubicBezTo>
                  <a:lnTo>
                    <a:pt x="114" y="83"/>
                  </a:lnTo>
                  <a:cubicBezTo>
                    <a:pt x="114" y="82"/>
                    <a:pt x="114" y="81"/>
                    <a:pt x="114" y="78"/>
                  </a:cubicBezTo>
                  <a:lnTo>
                    <a:pt x="114" y="78"/>
                  </a:lnTo>
                  <a:cubicBezTo>
                    <a:pt x="116" y="56"/>
                    <a:pt x="103" y="38"/>
                    <a:pt x="86" y="36"/>
                  </a:cubicBezTo>
                  <a:lnTo>
                    <a:pt x="86" y="36"/>
                  </a:lnTo>
                  <a:cubicBezTo>
                    <a:pt x="65" y="31"/>
                    <a:pt x="46" y="48"/>
                    <a:pt x="42" y="70"/>
                  </a:cubicBezTo>
                  <a:lnTo>
                    <a:pt x="42" y="70"/>
                  </a:lnTo>
                  <a:cubicBezTo>
                    <a:pt x="42" y="71"/>
                    <a:pt x="42" y="71"/>
                    <a:pt x="42" y="72"/>
                  </a:cubicBezTo>
                  <a:lnTo>
                    <a:pt x="42" y="72"/>
                  </a:lnTo>
                  <a:cubicBezTo>
                    <a:pt x="38" y="89"/>
                    <a:pt x="43" y="105"/>
                    <a:pt x="54" y="113"/>
                  </a:cubicBezTo>
                  <a:lnTo>
                    <a:pt x="28" y="131"/>
                  </a:lnTo>
                  <a:lnTo>
                    <a:pt x="28" y="131"/>
                  </a:lnTo>
                  <a:cubicBezTo>
                    <a:pt x="15" y="116"/>
                    <a:pt x="8" y="97"/>
                    <a:pt x="10" y="75"/>
                  </a:cubicBezTo>
                  <a:lnTo>
                    <a:pt x="0" y="74"/>
                  </a:lnTo>
                  <a:lnTo>
                    <a:pt x="1" y="63"/>
                  </a:lnTo>
                  <a:lnTo>
                    <a:pt x="5" y="42"/>
                  </a:lnTo>
                  <a:lnTo>
                    <a:pt x="19" y="45"/>
                  </a:lnTo>
                  <a:lnTo>
                    <a:pt x="19" y="45"/>
                  </a:lnTo>
                  <a:cubicBezTo>
                    <a:pt x="32" y="16"/>
                    <a:pt x="61" y="0"/>
                    <a:pt x="90" y="4"/>
                  </a:cubicBezTo>
                  <a:lnTo>
                    <a:pt x="90" y="4"/>
                  </a:lnTo>
                  <a:cubicBezTo>
                    <a:pt x="125" y="11"/>
                    <a:pt x="149" y="45"/>
                    <a:pt x="144" y="83"/>
                  </a:cubicBezTo>
                  <a:lnTo>
                    <a:pt x="144" y="83"/>
                  </a:lnTo>
                  <a:cubicBezTo>
                    <a:pt x="144" y="85"/>
                    <a:pt x="144" y="87"/>
                    <a:pt x="144" y="89"/>
                  </a:cubicBezTo>
                  <a:lnTo>
                    <a:pt x="144" y="89"/>
                  </a:lnTo>
                  <a:cubicBezTo>
                    <a:pt x="147" y="108"/>
                    <a:pt x="158" y="124"/>
                    <a:pt x="173" y="126"/>
                  </a:cubicBezTo>
                  <a:lnTo>
                    <a:pt x="173" y="126"/>
                  </a:lnTo>
                  <a:cubicBezTo>
                    <a:pt x="191" y="130"/>
                    <a:pt x="207" y="119"/>
                    <a:pt x="214" y="101"/>
                  </a:cubicBezTo>
                  <a:lnTo>
                    <a:pt x="214" y="101"/>
                  </a:lnTo>
                  <a:cubicBezTo>
                    <a:pt x="217" y="97"/>
                    <a:pt x="218" y="94"/>
                    <a:pt x="218" y="89"/>
                  </a:cubicBezTo>
                  <a:lnTo>
                    <a:pt x="218" y="89"/>
                  </a:lnTo>
                  <a:cubicBezTo>
                    <a:pt x="221" y="72"/>
                    <a:pt x="217" y="57"/>
                    <a:pt x="207" y="48"/>
                  </a:cubicBezTo>
                  <a:lnTo>
                    <a:pt x="232" y="30"/>
                  </a:lnTo>
                  <a:lnTo>
                    <a:pt x="232" y="30"/>
                  </a:lnTo>
                  <a:cubicBezTo>
                    <a:pt x="244" y="44"/>
                    <a:pt x="252" y="64"/>
                    <a:pt x="251" y="86"/>
                  </a:cubicBezTo>
                  <a:lnTo>
                    <a:pt x="261" y="87"/>
                  </a:lnTo>
                  <a:lnTo>
                    <a:pt x="258" y="109"/>
                  </a:lnTo>
                  <a:lnTo>
                    <a:pt x="255" y="119"/>
                  </a:lnTo>
                  <a:lnTo>
                    <a:pt x="242" y="116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" name="Google Shape;547;p5">
              <a:extLst>
                <a:ext uri="{FF2B5EF4-FFF2-40B4-BE49-F238E27FC236}">
                  <a16:creationId xmlns:a16="http://schemas.microsoft.com/office/drawing/2014/main" id="{704CC0D9-3EF2-8D59-254B-DED2B96B4E3E}"/>
                </a:ext>
              </a:extLst>
            </p:cNvPr>
            <p:cNvSpPr/>
            <p:nvPr/>
          </p:nvSpPr>
          <p:spPr>
            <a:xfrm>
              <a:off x="16924398" y="8155329"/>
              <a:ext cx="314902" cy="181997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0"/>
                  </a:moveTo>
                  <a:lnTo>
                    <a:pt x="358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0" y="212"/>
                    <a:pt x="0" y="190"/>
                    <a:pt x="0" y="163"/>
                  </a:cubicBez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58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" name="Google Shape;548;p5">
              <a:extLst>
                <a:ext uri="{FF2B5EF4-FFF2-40B4-BE49-F238E27FC236}">
                  <a16:creationId xmlns:a16="http://schemas.microsoft.com/office/drawing/2014/main" id="{1139A3F5-E771-1BEC-1752-7C44604A35F2}"/>
                </a:ext>
              </a:extLst>
            </p:cNvPr>
            <p:cNvSpPr/>
            <p:nvPr/>
          </p:nvSpPr>
          <p:spPr>
            <a:xfrm>
              <a:off x="16924398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716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1" y="19"/>
                    <a:pt x="22" y="0"/>
                    <a:pt x="48" y="0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94" y="0"/>
                    <a:pt x="715" y="19"/>
                    <a:pt x="716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" name="Google Shape;549;p5">
              <a:extLst>
                <a:ext uri="{FF2B5EF4-FFF2-40B4-BE49-F238E27FC236}">
                  <a16:creationId xmlns:a16="http://schemas.microsoft.com/office/drawing/2014/main" id="{3D3DC5EC-240D-8EAF-3A60-0A7D7E2A9ADB}"/>
                </a:ext>
              </a:extLst>
            </p:cNvPr>
            <p:cNvSpPr/>
            <p:nvPr/>
          </p:nvSpPr>
          <p:spPr>
            <a:xfrm>
              <a:off x="17239300" y="8155329"/>
              <a:ext cx="304741" cy="181997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2"/>
                  </a:moveTo>
                  <a:lnTo>
                    <a:pt x="358" y="163"/>
                  </a:lnTo>
                  <a:lnTo>
                    <a:pt x="358" y="163"/>
                  </a:lnTo>
                  <a:cubicBezTo>
                    <a:pt x="358" y="190"/>
                    <a:pt x="336" y="212"/>
                    <a:pt x="310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58" y="2"/>
                  </a:ln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" name="Google Shape;550;p5">
              <a:extLst>
                <a:ext uri="{FF2B5EF4-FFF2-40B4-BE49-F238E27FC236}">
                  <a16:creationId xmlns:a16="http://schemas.microsoft.com/office/drawing/2014/main" id="{02B424AD-803B-4542-03ED-625DBA404118}"/>
                </a:ext>
              </a:extLst>
            </p:cNvPr>
            <p:cNvSpPr/>
            <p:nvPr/>
          </p:nvSpPr>
          <p:spPr>
            <a:xfrm>
              <a:off x="16924398" y="7925442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358" y="0"/>
                  </a:moveTo>
                  <a:lnTo>
                    <a:pt x="358" y="213"/>
                  </a:lnTo>
                  <a:lnTo>
                    <a:pt x="48" y="213"/>
                  </a:lnTo>
                  <a:lnTo>
                    <a:pt x="48" y="213"/>
                  </a:lnTo>
                  <a:cubicBezTo>
                    <a:pt x="20" y="213"/>
                    <a:pt x="0" y="191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3"/>
                    <a:pt x="0" y="1"/>
                    <a:pt x="0" y="0"/>
                  </a:cubicBezTo>
                  <a:lnTo>
                    <a:pt x="358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" name="Google Shape;551;p5">
              <a:extLst>
                <a:ext uri="{FF2B5EF4-FFF2-40B4-BE49-F238E27FC236}">
                  <a16:creationId xmlns:a16="http://schemas.microsoft.com/office/drawing/2014/main" id="{FD39B754-FC98-7534-1212-8787ECDC935B}"/>
                </a:ext>
              </a:extLst>
            </p:cNvPr>
            <p:cNvSpPr/>
            <p:nvPr/>
          </p:nvSpPr>
          <p:spPr>
            <a:xfrm>
              <a:off x="16924398" y="788712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716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1" y="20"/>
                    <a:pt x="22" y="0"/>
                    <a:pt x="48" y="0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94" y="0"/>
                    <a:pt x="715" y="20"/>
                    <a:pt x="716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" name="Google Shape;552;p5">
              <a:extLst>
                <a:ext uri="{FF2B5EF4-FFF2-40B4-BE49-F238E27FC236}">
                  <a16:creationId xmlns:a16="http://schemas.microsoft.com/office/drawing/2014/main" id="{6A07831D-03F6-0574-1080-2530FA48881F}"/>
                </a:ext>
              </a:extLst>
            </p:cNvPr>
            <p:cNvSpPr/>
            <p:nvPr/>
          </p:nvSpPr>
          <p:spPr>
            <a:xfrm>
              <a:off x="17239300" y="7925442"/>
              <a:ext cx="304741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358" y="3"/>
                  </a:moveTo>
                  <a:lnTo>
                    <a:pt x="358" y="164"/>
                  </a:lnTo>
                  <a:lnTo>
                    <a:pt x="358" y="164"/>
                  </a:lnTo>
                  <a:cubicBezTo>
                    <a:pt x="358" y="191"/>
                    <a:pt x="336" y="213"/>
                    <a:pt x="310" y="213"/>
                  </a:cubicBezTo>
                  <a:lnTo>
                    <a:pt x="0" y="213"/>
                  </a:lnTo>
                  <a:lnTo>
                    <a:pt x="0" y="0"/>
                  </a:lnTo>
                  <a:lnTo>
                    <a:pt x="358" y="0"/>
                  </a:lnTo>
                  <a:lnTo>
                    <a:pt x="358" y="0"/>
                  </a:lnTo>
                  <a:cubicBezTo>
                    <a:pt x="358" y="1"/>
                    <a:pt x="358" y="3"/>
                    <a:pt x="358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" name="Google Shape;553;p5">
              <a:extLst>
                <a:ext uri="{FF2B5EF4-FFF2-40B4-BE49-F238E27FC236}">
                  <a16:creationId xmlns:a16="http://schemas.microsoft.com/office/drawing/2014/main" id="{7044FF14-B741-779C-3FD4-7D071A2F5E18}"/>
                </a:ext>
              </a:extLst>
            </p:cNvPr>
            <p:cNvSpPr/>
            <p:nvPr/>
          </p:nvSpPr>
          <p:spPr>
            <a:xfrm>
              <a:off x="16924398" y="7705136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0"/>
                  </a:moveTo>
                  <a:lnTo>
                    <a:pt x="358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0" y="212"/>
                    <a:pt x="0" y="191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1"/>
                    <a:pt x="0" y="1"/>
                    <a:pt x="0" y="0"/>
                  </a:cubicBezTo>
                  <a:lnTo>
                    <a:pt x="358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" name="Google Shape;554;p5">
              <a:extLst>
                <a:ext uri="{FF2B5EF4-FFF2-40B4-BE49-F238E27FC236}">
                  <a16:creationId xmlns:a16="http://schemas.microsoft.com/office/drawing/2014/main" id="{1DA53E1F-C713-C9A7-0BD7-9985536FDCDA}"/>
                </a:ext>
              </a:extLst>
            </p:cNvPr>
            <p:cNvSpPr/>
            <p:nvPr/>
          </p:nvSpPr>
          <p:spPr>
            <a:xfrm>
              <a:off x="16924398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716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1" y="20"/>
                    <a:pt x="22" y="0"/>
                    <a:pt x="48" y="0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94" y="0"/>
                    <a:pt x="715" y="20"/>
                    <a:pt x="716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" name="Google Shape;555;p5">
              <a:extLst>
                <a:ext uri="{FF2B5EF4-FFF2-40B4-BE49-F238E27FC236}">
                  <a16:creationId xmlns:a16="http://schemas.microsoft.com/office/drawing/2014/main" id="{388540D0-5E8D-6784-7C1E-1B2F1B5741BE}"/>
                </a:ext>
              </a:extLst>
            </p:cNvPr>
            <p:cNvSpPr/>
            <p:nvPr/>
          </p:nvSpPr>
          <p:spPr>
            <a:xfrm>
              <a:off x="17239300" y="7705136"/>
              <a:ext cx="304741" cy="181991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3"/>
                  </a:moveTo>
                  <a:lnTo>
                    <a:pt x="358" y="164"/>
                  </a:lnTo>
                  <a:lnTo>
                    <a:pt x="358" y="164"/>
                  </a:lnTo>
                  <a:cubicBezTo>
                    <a:pt x="358" y="191"/>
                    <a:pt x="336" y="212"/>
                    <a:pt x="310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58" y="0"/>
                  </a:lnTo>
                  <a:lnTo>
                    <a:pt x="358" y="0"/>
                  </a:lnTo>
                  <a:cubicBezTo>
                    <a:pt x="358" y="1"/>
                    <a:pt x="358" y="1"/>
                    <a:pt x="358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" name="Google Shape;556;p5">
              <a:extLst>
                <a:ext uri="{FF2B5EF4-FFF2-40B4-BE49-F238E27FC236}">
                  <a16:creationId xmlns:a16="http://schemas.microsoft.com/office/drawing/2014/main" id="{203F19B7-05CC-1F26-BE61-011F1A64C185}"/>
                </a:ext>
              </a:extLst>
            </p:cNvPr>
            <p:cNvSpPr/>
            <p:nvPr/>
          </p:nvSpPr>
          <p:spPr>
            <a:xfrm>
              <a:off x="16924398" y="7475249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0"/>
                  </a:moveTo>
                  <a:lnTo>
                    <a:pt x="358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0" y="212"/>
                    <a:pt x="0" y="190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lnTo>
                    <a:pt x="358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" name="Google Shape;557;p5">
              <a:extLst>
                <a:ext uri="{FF2B5EF4-FFF2-40B4-BE49-F238E27FC236}">
                  <a16:creationId xmlns:a16="http://schemas.microsoft.com/office/drawing/2014/main" id="{56D0FA9F-55E5-FECA-C5E8-E25A58696122}"/>
                </a:ext>
              </a:extLst>
            </p:cNvPr>
            <p:cNvSpPr/>
            <p:nvPr/>
          </p:nvSpPr>
          <p:spPr>
            <a:xfrm>
              <a:off x="16924398" y="743693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716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1" y="19"/>
                    <a:pt x="22" y="0"/>
                    <a:pt x="48" y="0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94" y="0"/>
                    <a:pt x="715" y="19"/>
                    <a:pt x="716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" name="Google Shape;558;p5">
              <a:extLst>
                <a:ext uri="{FF2B5EF4-FFF2-40B4-BE49-F238E27FC236}">
                  <a16:creationId xmlns:a16="http://schemas.microsoft.com/office/drawing/2014/main" id="{0769049B-FFA7-5886-1105-44B66BE5631F}"/>
                </a:ext>
              </a:extLst>
            </p:cNvPr>
            <p:cNvSpPr/>
            <p:nvPr/>
          </p:nvSpPr>
          <p:spPr>
            <a:xfrm>
              <a:off x="17239300" y="7475249"/>
              <a:ext cx="304741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3"/>
                  </a:moveTo>
                  <a:lnTo>
                    <a:pt x="358" y="164"/>
                  </a:lnTo>
                  <a:lnTo>
                    <a:pt x="358" y="164"/>
                  </a:lnTo>
                  <a:cubicBezTo>
                    <a:pt x="358" y="190"/>
                    <a:pt x="336" y="212"/>
                    <a:pt x="310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58" y="0"/>
                  </a:lnTo>
                  <a:lnTo>
                    <a:pt x="358" y="0"/>
                  </a:lnTo>
                  <a:cubicBezTo>
                    <a:pt x="358" y="0"/>
                    <a:pt x="358" y="1"/>
                    <a:pt x="358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" name="Google Shape;559;p5">
              <a:extLst>
                <a:ext uri="{FF2B5EF4-FFF2-40B4-BE49-F238E27FC236}">
                  <a16:creationId xmlns:a16="http://schemas.microsoft.com/office/drawing/2014/main" id="{ABF4CA56-D165-472B-313C-084991EF5569}"/>
                </a:ext>
              </a:extLst>
            </p:cNvPr>
            <p:cNvSpPr/>
            <p:nvPr/>
          </p:nvSpPr>
          <p:spPr>
            <a:xfrm>
              <a:off x="18448104" y="8155329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8" y="213"/>
                    <a:pt x="358" y="191"/>
                    <a:pt x="358" y="165"/>
                  </a:cubicBezTo>
                  <a:lnTo>
                    <a:pt x="358" y="4"/>
                  </a:lnTo>
                  <a:lnTo>
                    <a:pt x="358" y="4"/>
                  </a:lnTo>
                  <a:cubicBezTo>
                    <a:pt x="358" y="2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" name="Google Shape;560;p5">
              <a:extLst>
                <a:ext uri="{FF2B5EF4-FFF2-40B4-BE49-F238E27FC236}">
                  <a16:creationId xmlns:a16="http://schemas.microsoft.com/office/drawing/2014/main" id="{402CF53B-285F-6678-5E9B-C51B90996AD4}"/>
                </a:ext>
              </a:extLst>
            </p:cNvPr>
            <p:cNvSpPr/>
            <p:nvPr/>
          </p:nvSpPr>
          <p:spPr>
            <a:xfrm>
              <a:off x="18133208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6" h="45" extrusionOk="0">
                  <a:moveTo>
                    <a:pt x="0" y="44"/>
                  </a:moveTo>
                  <a:lnTo>
                    <a:pt x="715" y="44"/>
                  </a:lnTo>
                  <a:lnTo>
                    <a:pt x="715" y="44"/>
                  </a:lnTo>
                  <a:cubicBezTo>
                    <a:pt x="714" y="19"/>
                    <a:pt x="693" y="0"/>
                    <a:pt x="667" y="0"/>
                  </a:cubicBezTo>
                  <a:lnTo>
                    <a:pt x="46" y="0"/>
                  </a:lnTo>
                  <a:lnTo>
                    <a:pt x="46" y="0"/>
                  </a:lnTo>
                  <a:cubicBezTo>
                    <a:pt x="21" y="0"/>
                    <a:pt x="0" y="19"/>
                    <a:pt x="0" y="44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8" name="Google Shape;561;p5">
              <a:extLst>
                <a:ext uri="{FF2B5EF4-FFF2-40B4-BE49-F238E27FC236}">
                  <a16:creationId xmlns:a16="http://schemas.microsoft.com/office/drawing/2014/main" id="{B77CEE23-E16C-AB67-5B32-97D217663D40}"/>
                </a:ext>
              </a:extLst>
            </p:cNvPr>
            <p:cNvSpPr/>
            <p:nvPr/>
          </p:nvSpPr>
          <p:spPr>
            <a:xfrm>
              <a:off x="18133208" y="8155329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0" y="4"/>
                  </a:moveTo>
                  <a:lnTo>
                    <a:pt x="0" y="165"/>
                  </a:lnTo>
                  <a:lnTo>
                    <a:pt x="0" y="165"/>
                  </a:lnTo>
                  <a:cubicBezTo>
                    <a:pt x="0" y="191"/>
                    <a:pt x="21" y="213"/>
                    <a:pt x="46" y="213"/>
                  </a:cubicBezTo>
                  <a:lnTo>
                    <a:pt x="357" y="213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2"/>
                    <a:pt x="0" y="4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" name="Google Shape;562;p5">
              <a:extLst>
                <a:ext uri="{FF2B5EF4-FFF2-40B4-BE49-F238E27FC236}">
                  <a16:creationId xmlns:a16="http://schemas.microsoft.com/office/drawing/2014/main" id="{A78FF8C0-40EC-D696-AFF9-C397DBAE5BB2}"/>
                </a:ext>
              </a:extLst>
            </p:cNvPr>
            <p:cNvSpPr/>
            <p:nvPr/>
          </p:nvSpPr>
          <p:spPr>
            <a:xfrm>
              <a:off x="18448104" y="7935024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8" y="213"/>
                    <a:pt x="358" y="191"/>
                    <a:pt x="358" y="165"/>
                  </a:cubicBezTo>
                  <a:lnTo>
                    <a:pt x="358" y="4"/>
                  </a:lnTo>
                  <a:lnTo>
                    <a:pt x="358" y="4"/>
                  </a:lnTo>
                  <a:cubicBezTo>
                    <a:pt x="358" y="2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0" name="Google Shape;563;p5">
              <a:extLst>
                <a:ext uri="{FF2B5EF4-FFF2-40B4-BE49-F238E27FC236}">
                  <a16:creationId xmlns:a16="http://schemas.microsoft.com/office/drawing/2014/main" id="{23B01E86-EE0F-651F-DD1E-4439279B744D}"/>
                </a:ext>
              </a:extLst>
            </p:cNvPr>
            <p:cNvSpPr/>
            <p:nvPr/>
          </p:nvSpPr>
          <p:spPr>
            <a:xfrm>
              <a:off x="18133208" y="7896709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6" h="46" extrusionOk="0">
                  <a:moveTo>
                    <a:pt x="0" y="45"/>
                  </a:moveTo>
                  <a:lnTo>
                    <a:pt x="715" y="45"/>
                  </a:lnTo>
                  <a:lnTo>
                    <a:pt x="715" y="45"/>
                  </a:lnTo>
                  <a:cubicBezTo>
                    <a:pt x="714" y="20"/>
                    <a:pt x="693" y="0"/>
                    <a:pt x="667" y="0"/>
                  </a:cubicBezTo>
                  <a:lnTo>
                    <a:pt x="46" y="0"/>
                  </a:lnTo>
                  <a:lnTo>
                    <a:pt x="46" y="0"/>
                  </a:lnTo>
                  <a:cubicBezTo>
                    <a:pt x="21" y="0"/>
                    <a:pt x="0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1" name="Google Shape;564;p5">
              <a:extLst>
                <a:ext uri="{FF2B5EF4-FFF2-40B4-BE49-F238E27FC236}">
                  <a16:creationId xmlns:a16="http://schemas.microsoft.com/office/drawing/2014/main" id="{21BD35CA-895C-F39A-ADAC-9E87BF8C6E3D}"/>
                </a:ext>
              </a:extLst>
            </p:cNvPr>
            <p:cNvSpPr/>
            <p:nvPr/>
          </p:nvSpPr>
          <p:spPr>
            <a:xfrm>
              <a:off x="18133208" y="7935024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0" y="4"/>
                  </a:moveTo>
                  <a:lnTo>
                    <a:pt x="0" y="165"/>
                  </a:lnTo>
                  <a:lnTo>
                    <a:pt x="0" y="165"/>
                  </a:lnTo>
                  <a:cubicBezTo>
                    <a:pt x="0" y="191"/>
                    <a:pt x="21" y="213"/>
                    <a:pt x="46" y="213"/>
                  </a:cubicBezTo>
                  <a:lnTo>
                    <a:pt x="357" y="213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2"/>
                    <a:pt x="0" y="4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" name="Google Shape;565;p5">
              <a:extLst>
                <a:ext uri="{FF2B5EF4-FFF2-40B4-BE49-F238E27FC236}">
                  <a16:creationId xmlns:a16="http://schemas.microsoft.com/office/drawing/2014/main" id="{D07BF41F-B36B-FFFC-C473-22D57FB9821B}"/>
                </a:ext>
              </a:extLst>
            </p:cNvPr>
            <p:cNvSpPr/>
            <p:nvPr/>
          </p:nvSpPr>
          <p:spPr>
            <a:xfrm>
              <a:off x="18448104" y="7705136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8" y="212"/>
                    <a:pt x="358" y="191"/>
                    <a:pt x="358" y="164"/>
                  </a:cubicBezTo>
                  <a:lnTo>
                    <a:pt x="358" y="2"/>
                  </a:lnTo>
                  <a:lnTo>
                    <a:pt x="358" y="2"/>
                  </a:lnTo>
                  <a:cubicBezTo>
                    <a:pt x="358" y="1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" name="Google Shape;566;p5">
              <a:extLst>
                <a:ext uri="{FF2B5EF4-FFF2-40B4-BE49-F238E27FC236}">
                  <a16:creationId xmlns:a16="http://schemas.microsoft.com/office/drawing/2014/main" id="{4FD92E77-CB3B-112A-FDA4-B0E77C054A6F}"/>
                </a:ext>
              </a:extLst>
            </p:cNvPr>
            <p:cNvSpPr/>
            <p:nvPr/>
          </p:nvSpPr>
          <p:spPr>
            <a:xfrm>
              <a:off x="18133208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6" h="45" extrusionOk="0">
                  <a:moveTo>
                    <a:pt x="0" y="44"/>
                  </a:moveTo>
                  <a:lnTo>
                    <a:pt x="715" y="44"/>
                  </a:lnTo>
                  <a:lnTo>
                    <a:pt x="715" y="44"/>
                  </a:lnTo>
                  <a:cubicBezTo>
                    <a:pt x="714" y="18"/>
                    <a:pt x="693" y="0"/>
                    <a:pt x="667" y="0"/>
                  </a:cubicBezTo>
                  <a:lnTo>
                    <a:pt x="46" y="0"/>
                  </a:lnTo>
                  <a:lnTo>
                    <a:pt x="46" y="0"/>
                  </a:lnTo>
                  <a:cubicBezTo>
                    <a:pt x="21" y="0"/>
                    <a:pt x="0" y="18"/>
                    <a:pt x="0" y="44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" name="Google Shape;567;p5">
              <a:extLst>
                <a:ext uri="{FF2B5EF4-FFF2-40B4-BE49-F238E27FC236}">
                  <a16:creationId xmlns:a16="http://schemas.microsoft.com/office/drawing/2014/main" id="{67F5362A-4463-B431-F36A-D49D85B19E4C}"/>
                </a:ext>
              </a:extLst>
            </p:cNvPr>
            <p:cNvSpPr/>
            <p:nvPr/>
          </p:nvSpPr>
          <p:spPr>
            <a:xfrm>
              <a:off x="18133208" y="7705136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8" h="213" extrusionOk="0">
                  <a:moveTo>
                    <a:pt x="0" y="2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1" y="212"/>
                    <a:pt x="46" y="212"/>
                  </a:cubicBezTo>
                  <a:lnTo>
                    <a:pt x="357" y="212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" name="Google Shape;568;p5">
              <a:extLst>
                <a:ext uri="{FF2B5EF4-FFF2-40B4-BE49-F238E27FC236}">
                  <a16:creationId xmlns:a16="http://schemas.microsoft.com/office/drawing/2014/main" id="{97065E8E-13EF-5138-100B-5C14272C6BE6}"/>
                </a:ext>
              </a:extLst>
            </p:cNvPr>
            <p:cNvSpPr/>
            <p:nvPr/>
          </p:nvSpPr>
          <p:spPr>
            <a:xfrm>
              <a:off x="18448104" y="7484824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8" y="213"/>
                    <a:pt x="358" y="190"/>
                    <a:pt x="358" y="164"/>
                  </a:cubicBezTo>
                  <a:lnTo>
                    <a:pt x="358" y="2"/>
                  </a:lnTo>
                  <a:lnTo>
                    <a:pt x="358" y="2"/>
                  </a:lnTo>
                  <a:lnTo>
                    <a:pt x="358" y="0"/>
                  </a:ln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569;p5">
              <a:extLst>
                <a:ext uri="{FF2B5EF4-FFF2-40B4-BE49-F238E27FC236}">
                  <a16:creationId xmlns:a16="http://schemas.microsoft.com/office/drawing/2014/main" id="{0CA8EE90-D3F0-E9C8-4E6E-720AAF7A34BC}"/>
                </a:ext>
              </a:extLst>
            </p:cNvPr>
            <p:cNvSpPr/>
            <p:nvPr/>
          </p:nvSpPr>
          <p:spPr>
            <a:xfrm>
              <a:off x="18133208" y="7446510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6" h="47" extrusionOk="0">
                  <a:moveTo>
                    <a:pt x="0" y="46"/>
                  </a:moveTo>
                  <a:lnTo>
                    <a:pt x="715" y="46"/>
                  </a:lnTo>
                  <a:lnTo>
                    <a:pt x="715" y="46"/>
                  </a:lnTo>
                  <a:cubicBezTo>
                    <a:pt x="714" y="21"/>
                    <a:pt x="693" y="0"/>
                    <a:pt x="667" y="0"/>
                  </a:cubicBezTo>
                  <a:lnTo>
                    <a:pt x="46" y="0"/>
                  </a:lnTo>
                  <a:lnTo>
                    <a:pt x="46" y="0"/>
                  </a:lnTo>
                  <a:cubicBezTo>
                    <a:pt x="21" y="0"/>
                    <a:pt x="0" y="21"/>
                    <a:pt x="0" y="46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570;p5">
              <a:extLst>
                <a:ext uri="{FF2B5EF4-FFF2-40B4-BE49-F238E27FC236}">
                  <a16:creationId xmlns:a16="http://schemas.microsoft.com/office/drawing/2014/main" id="{0AA99317-C17F-3CB2-5D72-F66C3E0A3B68}"/>
                </a:ext>
              </a:extLst>
            </p:cNvPr>
            <p:cNvSpPr/>
            <p:nvPr/>
          </p:nvSpPr>
          <p:spPr>
            <a:xfrm>
              <a:off x="18133208" y="7484824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0" y="2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1" y="213"/>
                    <a:pt x="46" y="213"/>
                  </a:cubicBezTo>
                  <a:lnTo>
                    <a:pt x="357" y="213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8" name="Google Shape;571;p5">
              <a:extLst>
                <a:ext uri="{FF2B5EF4-FFF2-40B4-BE49-F238E27FC236}">
                  <a16:creationId xmlns:a16="http://schemas.microsoft.com/office/drawing/2014/main" id="{5679F763-17BE-FAF1-9B62-A37A60B4B4E4}"/>
                </a:ext>
              </a:extLst>
            </p:cNvPr>
            <p:cNvSpPr/>
            <p:nvPr/>
          </p:nvSpPr>
          <p:spPr>
            <a:xfrm>
              <a:off x="17980834" y="8155329"/>
              <a:ext cx="314902" cy="181997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7" y="212"/>
                    <a:pt x="359" y="190"/>
                    <a:pt x="359" y="163"/>
                  </a:cubicBezTo>
                  <a:lnTo>
                    <a:pt x="359" y="2"/>
                  </a:lnTo>
                  <a:lnTo>
                    <a:pt x="359" y="2"/>
                  </a:lnTo>
                  <a:cubicBezTo>
                    <a:pt x="359" y="2"/>
                    <a:pt x="359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9" name="Google Shape;572;p5">
              <a:extLst>
                <a:ext uri="{FF2B5EF4-FFF2-40B4-BE49-F238E27FC236}">
                  <a16:creationId xmlns:a16="http://schemas.microsoft.com/office/drawing/2014/main" id="{9B669D19-BD2C-C368-4BBA-8AB2702675E1}"/>
                </a:ext>
              </a:extLst>
            </p:cNvPr>
            <p:cNvSpPr/>
            <p:nvPr/>
          </p:nvSpPr>
          <p:spPr>
            <a:xfrm>
              <a:off x="17665938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19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19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0" name="Google Shape;573;p5">
              <a:extLst>
                <a:ext uri="{FF2B5EF4-FFF2-40B4-BE49-F238E27FC236}">
                  <a16:creationId xmlns:a16="http://schemas.microsoft.com/office/drawing/2014/main" id="{91A50268-F5E5-1C4A-7C8D-C2B01F33BC6D}"/>
                </a:ext>
              </a:extLst>
            </p:cNvPr>
            <p:cNvSpPr/>
            <p:nvPr/>
          </p:nvSpPr>
          <p:spPr>
            <a:xfrm>
              <a:off x="17665938" y="8155329"/>
              <a:ext cx="314896" cy="181997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2"/>
                  </a:moveTo>
                  <a:lnTo>
                    <a:pt x="0" y="163"/>
                  </a:lnTo>
                  <a:lnTo>
                    <a:pt x="0" y="163"/>
                  </a:lnTo>
                  <a:cubicBezTo>
                    <a:pt x="0" y="190"/>
                    <a:pt x="22" y="212"/>
                    <a:pt x="48" y="212"/>
                  </a:cubicBezTo>
                  <a:lnTo>
                    <a:pt x="359" y="212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1" name="Google Shape;574;p5">
              <a:extLst>
                <a:ext uri="{FF2B5EF4-FFF2-40B4-BE49-F238E27FC236}">
                  <a16:creationId xmlns:a16="http://schemas.microsoft.com/office/drawing/2014/main" id="{B1A7A37A-2F20-E1AC-BE9B-1E1FB21F8370}"/>
                </a:ext>
              </a:extLst>
            </p:cNvPr>
            <p:cNvSpPr/>
            <p:nvPr/>
          </p:nvSpPr>
          <p:spPr>
            <a:xfrm>
              <a:off x="17980834" y="7925442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60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7" y="213"/>
                    <a:pt x="359" y="191"/>
                    <a:pt x="359" y="164"/>
                  </a:cubicBezTo>
                  <a:lnTo>
                    <a:pt x="359" y="3"/>
                  </a:lnTo>
                  <a:lnTo>
                    <a:pt x="359" y="3"/>
                  </a:lnTo>
                  <a:cubicBezTo>
                    <a:pt x="359" y="3"/>
                    <a:pt x="359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2" name="Google Shape;575;p5">
              <a:extLst>
                <a:ext uri="{FF2B5EF4-FFF2-40B4-BE49-F238E27FC236}">
                  <a16:creationId xmlns:a16="http://schemas.microsoft.com/office/drawing/2014/main" id="{18BD9128-4C1C-5CA2-B268-AB38E8592F68}"/>
                </a:ext>
              </a:extLst>
            </p:cNvPr>
            <p:cNvSpPr/>
            <p:nvPr/>
          </p:nvSpPr>
          <p:spPr>
            <a:xfrm>
              <a:off x="17665938" y="788712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20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3" name="Google Shape;576;p5">
              <a:extLst>
                <a:ext uri="{FF2B5EF4-FFF2-40B4-BE49-F238E27FC236}">
                  <a16:creationId xmlns:a16="http://schemas.microsoft.com/office/drawing/2014/main" id="{4C0B9A59-1368-B651-5C4F-0CB09F3001F1}"/>
                </a:ext>
              </a:extLst>
            </p:cNvPr>
            <p:cNvSpPr/>
            <p:nvPr/>
          </p:nvSpPr>
          <p:spPr>
            <a:xfrm>
              <a:off x="17665938" y="7925442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60" h="214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2" y="213"/>
                    <a:pt x="48" y="213"/>
                  </a:cubicBezTo>
                  <a:lnTo>
                    <a:pt x="359" y="213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3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4" name="Google Shape;577;p5">
              <a:extLst>
                <a:ext uri="{FF2B5EF4-FFF2-40B4-BE49-F238E27FC236}">
                  <a16:creationId xmlns:a16="http://schemas.microsoft.com/office/drawing/2014/main" id="{5DED5984-6EAA-35A1-8280-18E90AE576E2}"/>
                </a:ext>
              </a:extLst>
            </p:cNvPr>
            <p:cNvSpPr/>
            <p:nvPr/>
          </p:nvSpPr>
          <p:spPr>
            <a:xfrm>
              <a:off x="17980834" y="7705136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7" y="212"/>
                    <a:pt x="359" y="191"/>
                    <a:pt x="359" y="164"/>
                  </a:cubicBezTo>
                  <a:lnTo>
                    <a:pt x="359" y="3"/>
                  </a:lnTo>
                  <a:lnTo>
                    <a:pt x="359" y="3"/>
                  </a:lnTo>
                  <a:cubicBezTo>
                    <a:pt x="359" y="1"/>
                    <a:pt x="359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" name="Google Shape;578;p5">
              <a:extLst>
                <a:ext uri="{FF2B5EF4-FFF2-40B4-BE49-F238E27FC236}">
                  <a16:creationId xmlns:a16="http://schemas.microsoft.com/office/drawing/2014/main" id="{A0F119C3-871A-DF33-3CD7-C835F9B083BB}"/>
                </a:ext>
              </a:extLst>
            </p:cNvPr>
            <p:cNvSpPr/>
            <p:nvPr/>
          </p:nvSpPr>
          <p:spPr>
            <a:xfrm>
              <a:off x="17665938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20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6" name="Google Shape;579;p5">
              <a:extLst>
                <a:ext uri="{FF2B5EF4-FFF2-40B4-BE49-F238E27FC236}">
                  <a16:creationId xmlns:a16="http://schemas.microsoft.com/office/drawing/2014/main" id="{49718647-D8CA-7EA4-7DB7-DFA7223F1DD3}"/>
                </a:ext>
              </a:extLst>
            </p:cNvPr>
            <p:cNvSpPr/>
            <p:nvPr/>
          </p:nvSpPr>
          <p:spPr>
            <a:xfrm>
              <a:off x="17665938" y="7705136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2" y="212"/>
                    <a:pt x="48" y="212"/>
                  </a:cubicBezTo>
                  <a:lnTo>
                    <a:pt x="359" y="212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7" name="Google Shape;580;p5">
              <a:extLst>
                <a:ext uri="{FF2B5EF4-FFF2-40B4-BE49-F238E27FC236}">
                  <a16:creationId xmlns:a16="http://schemas.microsoft.com/office/drawing/2014/main" id="{DCC33165-9C8E-C920-EDD5-4E866AD7BCD1}"/>
                </a:ext>
              </a:extLst>
            </p:cNvPr>
            <p:cNvSpPr/>
            <p:nvPr/>
          </p:nvSpPr>
          <p:spPr>
            <a:xfrm>
              <a:off x="17980834" y="7475249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7" y="212"/>
                    <a:pt x="359" y="190"/>
                    <a:pt x="359" y="164"/>
                  </a:cubicBezTo>
                  <a:lnTo>
                    <a:pt x="359" y="3"/>
                  </a:lnTo>
                  <a:lnTo>
                    <a:pt x="359" y="3"/>
                  </a:lnTo>
                  <a:cubicBezTo>
                    <a:pt x="359" y="1"/>
                    <a:pt x="359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8" name="Google Shape;581;p5">
              <a:extLst>
                <a:ext uri="{FF2B5EF4-FFF2-40B4-BE49-F238E27FC236}">
                  <a16:creationId xmlns:a16="http://schemas.microsoft.com/office/drawing/2014/main" id="{0922BF9F-7B10-5C18-4B47-EF967C15BF22}"/>
                </a:ext>
              </a:extLst>
            </p:cNvPr>
            <p:cNvSpPr/>
            <p:nvPr/>
          </p:nvSpPr>
          <p:spPr>
            <a:xfrm>
              <a:off x="17665938" y="743693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19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19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9" name="Google Shape;582;p5">
              <a:extLst>
                <a:ext uri="{FF2B5EF4-FFF2-40B4-BE49-F238E27FC236}">
                  <a16:creationId xmlns:a16="http://schemas.microsoft.com/office/drawing/2014/main" id="{10954876-E24B-29FE-B2BB-E6CBCC911A56}"/>
                </a:ext>
              </a:extLst>
            </p:cNvPr>
            <p:cNvSpPr/>
            <p:nvPr/>
          </p:nvSpPr>
          <p:spPr>
            <a:xfrm>
              <a:off x="17665938" y="7475249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2" y="212"/>
                    <a:pt x="48" y="212"/>
                  </a:cubicBezTo>
                  <a:lnTo>
                    <a:pt x="359" y="212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0" name="Google Shape;583;p5">
              <a:extLst>
                <a:ext uri="{FF2B5EF4-FFF2-40B4-BE49-F238E27FC236}">
                  <a16:creationId xmlns:a16="http://schemas.microsoft.com/office/drawing/2014/main" id="{A95540DC-6012-F7CE-EFB9-A5038DDDC42D}"/>
                </a:ext>
              </a:extLst>
            </p:cNvPr>
            <p:cNvSpPr/>
            <p:nvPr/>
          </p:nvSpPr>
          <p:spPr>
            <a:xfrm>
              <a:off x="17980834" y="7264519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60" h="212" extrusionOk="0">
                  <a:moveTo>
                    <a:pt x="0" y="0"/>
                  </a:moveTo>
                  <a:lnTo>
                    <a:pt x="0" y="211"/>
                  </a:lnTo>
                  <a:lnTo>
                    <a:pt x="310" y="211"/>
                  </a:lnTo>
                  <a:lnTo>
                    <a:pt x="310" y="211"/>
                  </a:lnTo>
                  <a:cubicBezTo>
                    <a:pt x="337" y="211"/>
                    <a:pt x="359" y="190"/>
                    <a:pt x="359" y="164"/>
                  </a:cubicBezTo>
                  <a:lnTo>
                    <a:pt x="359" y="2"/>
                  </a:lnTo>
                  <a:lnTo>
                    <a:pt x="359" y="2"/>
                  </a:lnTo>
                  <a:cubicBezTo>
                    <a:pt x="359" y="1"/>
                    <a:pt x="359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1" name="Google Shape;584;p5">
              <a:extLst>
                <a:ext uri="{FF2B5EF4-FFF2-40B4-BE49-F238E27FC236}">
                  <a16:creationId xmlns:a16="http://schemas.microsoft.com/office/drawing/2014/main" id="{D1C560D4-9B93-F84A-BEDF-4DCD250F46A9}"/>
                </a:ext>
              </a:extLst>
            </p:cNvPr>
            <p:cNvSpPr/>
            <p:nvPr/>
          </p:nvSpPr>
          <p:spPr>
            <a:xfrm>
              <a:off x="17665938" y="722620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7" extrusionOk="0">
                  <a:moveTo>
                    <a:pt x="0" y="46"/>
                  </a:moveTo>
                  <a:lnTo>
                    <a:pt x="717" y="46"/>
                  </a:lnTo>
                  <a:lnTo>
                    <a:pt x="717" y="46"/>
                  </a:lnTo>
                  <a:cubicBezTo>
                    <a:pt x="715" y="21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21"/>
                    <a:pt x="0" y="46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2" name="Google Shape;585;p5">
              <a:extLst>
                <a:ext uri="{FF2B5EF4-FFF2-40B4-BE49-F238E27FC236}">
                  <a16:creationId xmlns:a16="http://schemas.microsoft.com/office/drawing/2014/main" id="{23CF269B-AD49-3868-4BC7-EE8C9687CC5C}"/>
                </a:ext>
              </a:extLst>
            </p:cNvPr>
            <p:cNvSpPr/>
            <p:nvPr/>
          </p:nvSpPr>
          <p:spPr>
            <a:xfrm>
              <a:off x="17665938" y="7264519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60" h="212" extrusionOk="0">
                  <a:moveTo>
                    <a:pt x="0" y="2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2" y="211"/>
                    <a:pt x="48" y="211"/>
                  </a:cubicBezTo>
                  <a:lnTo>
                    <a:pt x="359" y="211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3" name="Google Shape;586;p5">
              <a:extLst>
                <a:ext uri="{FF2B5EF4-FFF2-40B4-BE49-F238E27FC236}">
                  <a16:creationId xmlns:a16="http://schemas.microsoft.com/office/drawing/2014/main" id="{171089FA-5C06-61A2-5983-C7BCADE8CAA3}"/>
                </a:ext>
              </a:extLst>
            </p:cNvPr>
            <p:cNvSpPr/>
            <p:nvPr/>
          </p:nvSpPr>
          <p:spPr>
            <a:xfrm>
              <a:off x="17980834" y="7034631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60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7" y="213"/>
                    <a:pt x="359" y="192"/>
                    <a:pt x="359" y="166"/>
                  </a:cubicBezTo>
                  <a:lnTo>
                    <a:pt x="359" y="4"/>
                  </a:lnTo>
                  <a:lnTo>
                    <a:pt x="359" y="4"/>
                  </a:lnTo>
                  <a:cubicBezTo>
                    <a:pt x="359" y="3"/>
                    <a:pt x="359" y="2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4" name="Google Shape;587;p5">
              <a:extLst>
                <a:ext uri="{FF2B5EF4-FFF2-40B4-BE49-F238E27FC236}">
                  <a16:creationId xmlns:a16="http://schemas.microsoft.com/office/drawing/2014/main" id="{818B27DF-1E8D-9E67-ECC5-BCFFB0A99381}"/>
                </a:ext>
              </a:extLst>
            </p:cNvPr>
            <p:cNvSpPr/>
            <p:nvPr/>
          </p:nvSpPr>
          <p:spPr>
            <a:xfrm>
              <a:off x="17665938" y="699631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21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21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5" name="Google Shape;588;p5">
              <a:extLst>
                <a:ext uri="{FF2B5EF4-FFF2-40B4-BE49-F238E27FC236}">
                  <a16:creationId xmlns:a16="http://schemas.microsoft.com/office/drawing/2014/main" id="{97B33B4D-FDDC-4F08-83E7-40726357147B}"/>
                </a:ext>
              </a:extLst>
            </p:cNvPr>
            <p:cNvSpPr/>
            <p:nvPr/>
          </p:nvSpPr>
          <p:spPr>
            <a:xfrm>
              <a:off x="17665938" y="7034631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60" h="214" extrusionOk="0">
                  <a:moveTo>
                    <a:pt x="0" y="4"/>
                  </a:moveTo>
                  <a:lnTo>
                    <a:pt x="0" y="166"/>
                  </a:lnTo>
                  <a:lnTo>
                    <a:pt x="0" y="166"/>
                  </a:lnTo>
                  <a:cubicBezTo>
                    <a:pt x="0" y="192"/>
                    <a:pt x="22" y="213"/>
                    <a:pt x="48" y="213"/>
                  </a:cubicBezTo>
                  <a:lnTo>
                    <a:pt x="359" y="213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"/>
                    <a:pt x="0" y="3"/>
                    <a:pt x="0" y="4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6" name="Google Shape;589;p5">
              <a:extLst>
                <a:ext uri="{FF2B5EF4-FFF2-40B4-BE49-F238E27FC236}">
                  <a16:creationId xmlns:a16="http://schemas.microsoft.com/office/drawing/2014/main" id="{C814945C-063E-F9A2-4255-999169CC8EEC}"/>
                </a:ext>
              </a:extLst>
            </p:cNvPr>
            <p:cNvSpPr/>
            <p:nvPr/>
          </p:nvSpPr>
          <p:spPr>
            <a:xfrm>
              <a:off x="21241568" y="8155329"/>
              <a:ext cx="314896" cy="181997"/>
            </a:xfrm>
            <a:custGeom>
              <a:avLst/>
              <a:gdLst/>
              <a:ahLst/>
              <a:cxnLst/>
              <a:rect l="l" t="t" r="r" b="b"/>
              <a:pathLst>
                <a:path w="358" h="213" extrusionOk="0">
                  <a:moveTo>
                    <a:pt x="357" y="0"/>
                  </a:moveTo>
                  <a:lnTo>
                    <a:pt x="357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2" y="212"/>
                    <a:pt x="0" y="190"/>
                    <a:pt x="0" y="163"/>
                  </a:cubicBez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57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7" name="Google Shape;590;p5">
              <a:extLst>
                <a:ext uri="{FF2B5EF4-FFF2-40B4-BE49-F238E27FC236}">
                  <a16:creationId xmlns:a16="http://schemas.microsoft.com/office/drawing/2014/main" id="{A2419B80-056C-F910-492B-FC67C5C02236}"/>
                </a:ext>
              </a:extLst>
            </p:cNvPr>
            <p:cNvSpPr/>
            <p:nvPr/>
          </p:nvSpPr>
          <p:spPr>
            <a:xfrm>
              <a:off x="21241568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717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2" y="19"/>
                    <a:pt x="22" y="0"/>
                    <a:pt x="48" y="0"/>
                  </a:cubicBezTo>
                  <a:lnTo>
                    <a:pt x="669" y="0"/>
                  </a:lnTo>
                  <a:lnTo>
                    <a:pt x="669" y="0"/>
                  </a:lnTo>
                  <a:cubicBezTo>
                    <a:pt x="695" y="0"/>
                    <a:pt x="715" y="19"/>
                    <a:pt x="717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8" name="Google Shape;591;p5">
              <a:extLst>
                <a:ext uri="{FF2B5EF4-FFF2-40B4-BE49-F238E27FC236}">
                  <a16:creationId xmlns:a16="http://schemas.microsoft.com/office/drawing/2014/main" id="{DD0DDE2B-4176-8381-B934-1341C7903E1F}"/>
                </a:ext>
              </a:extLst>
            </p:cNvPr>
            <p:cNvSpPr/>
            <p:nvPr/>
          </p:nvSpPr>
          <p:spPr>
            <a:xfrm>
              <a:off x="21556464" y="8155329"/>
              <a:ext cx="314902" cy="181997"/>
            </a:xfrm>
            <a:custGeom>
              <a:avLst/>
              <a:gdLst/>
              <a:ahLst/>
              <a:cxnLst/>
              <a:rect l="l" t="t" r="r" b="b"/>
              <a:pathLst>
                <a:path w="361" h="213" extrusionOk="0">
                  <a:moveTo>
                    <a:pt x="360" y="2"/>
                  </a:moveTo>
                  <a:lnTo>
                    <a:pt x="360" y="163"/>
                  </a:lnTo>
                  <a:lnTo>
                    <a:pt x="360" y="163"/>
                  </a:lnTo>
                  <a:cubicBezTo>
                    <a:pt x="360" y="190"/>
                    <a:pt x="338" y="212"/>
                    <a:pt x="312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2"/>
                  </a:ln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9" name="Google Shape;592;p5">
              <a:extLst>
                <a:ext uri="{FF2B5EF4-FFF2-40B4-BE49-F238E27FC236}">
                  <a16:creationId xmlns:a16="http://schemas.microsoft.com/office/drawing/2014/main" id="{39781CCD-C9BA-D5FE-84B0-C9B128E4915C}"/>
                </a:ext>
              </a:extLst>
            </p:cNvPr>
            <p:cNvSpPr/>
            <p:nvPr/>
          </p:nvSpPr>
          <p:spPr>
            <a:xfrm>
              <a:off x="21241568" y="7925442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7" y="0"/>
                  </a:moveTo>
                  <a:lnTo>
                    <a:pt x="357" y="213"/>
                  </a:lnTo>
                  <a:lnTo>
                    <a:pt x="48" y="213"/>
                  </a:lnTo>
                  <a:lnTo>
                    <a:pt x="48" y="213"/>
                  </a:lnTo>
                  <a:cubicBezTo>
                    <a:pt x="22" y="213"/>
                    <a:pt x="0" y="191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3"/>
                    <a:pt x="0" y="1"/>
                    <a:pt x="0" y="0"/>
                  </a:cubicBezTo>
                  <a:lnTo>
                    <a:pt x="357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0" name="Google Shape;593;p5">
              <a:extLst>
                <a:ext uri="{FF2B5EF4-FFF2-40B4-BE49-F238E27FC236}">
                  <a16:creationId xmlns:a16="http://schemas.microsoft.com/office/drawing/2014/main" id="{1D0A0927-8D77-A37F-0674-9063B53877D8}"/>
                </a:ext>
              </a:extLst>
            </p:cNvPr>
            <p:cNvSpPr/>
            <p:nvPr/>
          </p:nvSpPr>
          <p:spPr>
            <a:xfrm>
              <a:off x="21241568" y="788712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717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2" y="20"/>
                    <a:pt x="22" y="0"/>
                    <a:pt x="48" y="0"/>
                  </a:cubicBezTo>
                  <a:lnTo>
                    <a:pt x="669" y="0"/>
                  </a:lnTo>
                  <a:lnTo>
                    <a:pt x="669" y="0"/>
                  </a:lnTo>
                  <a:cubicBezTo>
                    <a:pt x="695" y="0"/>
                    <a:pt x="715" y="20"/>
                    <a:pt x="717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1" name="Google Shape;594;p5">
              <a:extLst>
                <a:ext uri="{FF2B5EF4-FFF2-40B4-BE49-F238E27FC236}">
                  <a16:creationId xmlns:a16="http://schemas.microsoft.com/office/drawing/2014/main" id="{444DA191-1BF8-2721-51F4-4030DF22F6DE}"/>
                </a:ext>
              </a:extLst>
            </p:cNvPr>
            <p:cNvSpPr/>
            <p:nvPr/>
          </p:nvSpPr>
          <p:spPr>
            <a:xfrm>
              <a:off x="21556464" y="7925442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61" h="214" extrusionOk="0">
                  <a:moveTo>
                    <a:pt x="360" y="3"/>
                  </a:moveTo>
                  <a:lnTo>
                    <a:pt x="360" y="164"/>
                  </a:lnTo>
                  <a:lnTo>
                    <a:pt x="360" y="164"/>
                  </a:lnTo>
                  <a:cubicBezTo>
                    <a:pt x="360" y="191"/>
                    <a:pt x="338" y="213"/>
                    <a:pt x="312" y="213"/>
                  </a:cubicBezTo>
                  <a:lnTo>
                    <a:pt x="0" y="213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360" y="0"/>
                  </a:lnTo>
                  <a:cubicBezTo>
                    <a:pt x="360" y="1"/>
                    <a:pt x="360" y="3"/>
                    <a:pt x="360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2" name="Google Shape;595;p5">
              <a:extLst>
                <a:ext uri="{FF2B5EF4-FFF2-40B4-BE49-F238E27FC236}">
                  <a16:creationId xmlns:a16="http://schemas.microsoft.com/office/drawing/2014/main" id="{17BA706E-B6A2-C4A1-EE79-521F3373D333}"/>
                </a:ext>
              </a:extLst>
            </p:cNvPr>
            <p:cNvSpPr/>
            <p:nvPr/>
          </p:nvSpPr>
          <p:spPr>
            <a:xfrm>
              <a:off x="21241568" y="7705136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58" h="213" extrusionOk="0">
                  <a:moveTo>
                    <a:pt x="357" y="0"/>
                  </a:moveTo>
                  <a:lnTo>
                    <a:pt x="357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2" y="212"/>
                    <a:pt x="0" y="191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1"/>
                    <a:pt x="0" y="1"/>
                    <a:pt x="0" y="0"/>
                  </a:cubicBezTo>
                  <a:lnTo>
                    <a:pt x="357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3" name="Google Shape;596;p5">
              <a:extLst>
                <a:ext uri="{FF2B5EF4-FFF2-40B4-BE49-F238E27FC236}">
                  <a16:creationId xmlns:a16="http://schemas.microsoft.com/office/drawing/2014/main" id="{CEB856E9-2373-D4D7-3ACB-F40FFE1ED87C}"/>
                </a:ext>
              </a:extLst>
            </p:cNvPr>
            <p:cNvSpPr/>
            <p:nvPr/>
          </p:nvSpPr>
          <p:spPr>
            <a:xfrm>
              <a:off x="21241568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717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2" y="20"/>
                    <a:pt x="22" y="0"/>
                    <a:pt x="48" y="0"/>
                  </a:cubicBezTo>
                  <a:lnTo>
                    <a:pt x="669" y="0"/>
                  </a:lnTo>
                  <a:lnTo>
                    <a:pt x="669" y="0"/>
                  </a:lnTo>
                  <a:cubicBezTo>
                    <a:pt x="695" y="0"/>
                    <a:pt x="715" y="20"/>
                    <a:pt x="717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4" name="Google Shape;597;p5">
              <a:extLst>
                <a:ext uri="{FF2B5EF4-FFF2-40B4-BE49-F238E27FC236}">
                  <a16:creationId xmlns:a16="http://schemas.microsoft.com/office/drawing/2014/main" id="{FAF3C9B3-1018-9D78-6AAA-980F78EB45C1}"/>
                </a:ext>
              </a:extLst>
            </p:cNvPr>
            <p:cNvSpPr/>
            <p:nvPr/>
          </p:nvSpPr>
          <p:spPr>
            <a:xfrm>
              <a:off x="21556464" y="7705136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61" h="213" extrusionOk="0">
                  <a:moveTo>
                    <a:pt x="360" y="3"/>
                  </a:moveTo>
                  <a:lnTo>
                    <a:pt x="360" y="164"/>
                  </a:lnTo>
                  <a:lnTo>
                    <a:pt x="360" y="164"/>
                  </a:lnTo>
                  <a:cubicBezTo>
                    <a:pt x="360" y="191"/>
                    <a:pt x="338" y="212"/>
                    <a:pt x="312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360" y="0"/>
                  </a:lnTo>
                  <a:cubicBezTo>
                    <a:pt x="360" y="1"/>
                    <a:pt x="360" y="1"/>
                    <a:pt x="360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5" name="Google Shape;598;p5">
              <a:extLst>
                <a:ext uri="{FF2B5EF4-FFF2-40B4-BE49-F238E27FC236}">
                  <a16:creationId xmlns:a16="http://schemas.microsoft.com/office/drawing/2014/main" id="{D75C5B28-3EC4-4E6D-B4D2-E1AFAB76CA4D}"/>
                </a:ext>
              </a:extLst>
            </p:cNvPr>
            <p:cNvSpPr/>
            <p:nvPr/>
          </p:nvSpPr>
          <p:spPr>
            <a:xfrm>
              <a:off x="21983102" y="8155329"/>
              <a:ext cx="304741" cy="181997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6" y="212"/>
                    <a:pt x="358" y="190"/>
                    <a:pt x="358" y="163"/>
                  </a:cubicBezTo>
                  <a:lnTo>
                    <a:pt x="358" y="2"/>
                  </a:lnTo>
                  <a:lnTo>
                    <a:pt x="358" y="2"/>
                  </a:lnTo>
                  <a:lnTo>
                    <a:pt x="358" y="0"/>
                  </a:ln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6" name="Google Shape;599;p5">
              <a:extLst>
                <a:ext uri="{FF2B5EF4-FFF2-40B4-BE49-F238E27FC236}">
                  <a16:creationId xmlns:a16="http://schemas.microsoft.com/office/drawing/2014/main" id="{DF7EF5BD-1BC6-FEEA-FF46-CBDF0FA08844}"/>
                </a:ext>
              </a:extLst>
            </p:cNvPr>
            <p:cNvSpPr/>
            <p:nvPr/>
          </p:nvSpPr>
          <p:spPr>
            <a:xfrm>
              <a:off x="21668206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0" y="45"/>
                  </a:moveTo>
                  <a:lnTo>
                    <a:pt x="716" y="45"/>
                  </a:lnTo>
                  <a:lnTo>
                    <a:pt x="716" y="45"/>
                  </a:lnTo>
                  <a:cubicBezTo>
                    <a:pt x="713" y="19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19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7" name="Google Shape;600;p5">
              <a:extLst>
                <a:ext uri="{FF2B5EF4-FFF2-40B4-BE49-F238E27FC236}">
                  <a16:creationId xmlns:a16="http://schemas.microsoft.com/office/drawing/2014/main" id="{013AA091-90EE-7E2D-B4D4-914268D0519C}"/>
                </a:ext>
              </a:extLst>
            </p:cNvPr>
            <p:cNvSpPr/>
            <p:nvPr/>
          </p:nvSpPr>
          <p:spPr>
            <a:xfrm>
              <a:off x="21668206" y="8155329"/>
              <a:ext cx="314896" cy="181997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2"/>
                  </a:moveTo>
                  <a:lnTo>
                    <a:pt x="0" y="163"/>
                  </a:lnTo>
                  <a:lnTo>
                    <a:pt x="0" y="163"/>
                  </a:lnTo>
                  <a:cubicBezTo>
                    <a:pt x="0" y="190"/>
                    <a:pt x="20" y="212"/>
                    <a:pt x="48" y="212"/>
                  </a:cubicBezTo>
                  <a:lnTo>
                    <a:pt x="358" y="212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8" name="Google Shape;601;p5">
              <a:extLst>
                <a:ext uri="{FF2B5EF4-FFF2-40B4-BE49-F238E27FC236}">
                  <a16:creationId xmlns:a16="http://schemas.microsoft.com/office/drawing/2014/main" id="{9404603A-320B-54D7-E953-69DB57D44D87}"/>
                </a:ext>
              </a:extLst>
            </p:cNvPr>
            <p:cNvSpPr/>
            <p:nvPr/>
          </p:nvSpPr>
          <p:spPr>
            <a:xfrm>
              <a:off x="21983102" y="7925442"/>
              <a:ext cx="304741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6" y="213"/>
                    <a:pt x="358" y="191"/>
                    <a:pt x="358" y="164"/>
                  </a:cubicBezTo>
                  <a:lnTo>
                    <a:pt x="358" y="3"/>
                  </a:lnTo>
                  <a:lnTo>
                    <a:pt x="358" y="3"/>
                  </a:lnTo>
                  <a:cubicBezTo>
                    <a:pt x="358" y="3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9" name="Google Shape;602;p5">
              <a:extLst>
                <a:ext uri="{FF2B5EF4-FFF2-40B4-BE49-F238E27FC236}">
                  <a16:creationId xmlns:a16="http://schemas.microsoft.com/office/drawing/2014/main" id="{5187354D-F4F9-63E1-12F3-1014376F4BDA}"/>
                </a:ext>
              </a:extLst>
            </p:cNvPr>
            <p:cNvSpPr/>
            <p:nvPr/>
          </p:nvSpPr>
          <p:spPr>
            <a:xfrm>
              <a:off x="21668206" y="788712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0" y="45"/>
                  </a:moveTo>
                  <a:lnTo>
                    <a:pt x="716" y="45"/>
                  </a:lnTo>
                  <a:lnTo>
                    <a:pt x="716" y="45"/>
                  </a:lnTo>
                  <a:cubicBezTo>
                    <a:pt x="713" y="20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0" name="Google Shape;603;p5">
              <a:extLst>
                <a:ext uri="{FF2B5EF4-FFF2-40B4-BE49-F238E27FC236}">
                  <a16:creationId xmlns:a16="http://schemas.microsoft.com/office/drawing/2014/main" id="{3A48BAC6-D3BB-7092-7EBD-630A863AC3B2}"/>
                </a:ext>
              </a:extLst>
            </p:cNvPr>
            <p:cNvSpPr/>
            <p:nvPr/>
          </p:nvSpPr>
          <p:spPr>
            <a:xfrm>
              <a:off x="21668206" y="7925442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0" y="213"/>
                    <a:pt x="48" y="213"/>
                  </a:cubicBezTo>
                  <a:lnTo>
                    <a:pt x="358" y="213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3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" name="Google Shape;604;p5">
              <a:extLst>
                <a:ext uri="{FF2B5EF4-FFF2-40B4-BE49-F238E27FC236}">
                  <a16:creationId xmlns:a16="http://schemas.microsoft.com/office/drawing/2014/main" id="{6BAA2429-088F-9E6C-0418-515CF3F3D5EF}"/>
                </a:ext>
              </a:extLst>
            </p:cNvPr>
            <p:cNvSpPr/>
            <p:nvPr/>
          </p:nvSpPr>
          <p:spPr>
            <a:xfrm>
              <a:off x="21983102" y="7705136"/>
              <a:ext cx="304741" cy="181991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6" y="212"/>
                    <a:pt x="358" y="191"/>
                    <a:pt x="358" y="164"/>
                  </a:cubicBezTo>
                  <a:lnTo>
                    <a:pt x="358" y="3"/>
                  </a:lnTo>
                  <a:lnTo>
                    <a:pt x="358" y="3"/>
                  </a:lnTo>
                  <a:cubicBezTo>
                    <a:pt x="358" y="1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2" name="Google Shape;605;p5">
              <a:extLst>
                <a:ext uri="{FF2B5EF4-FFF2-40B4-BE49-F238E27FC236}">
                  <a16:creationId xmlns:a16="http://schemas.microsoft.com/office/drawing/2014/main" id="{814057DA-B0BA-A2DB-618A-FD61FEF9308D}"/>
                </a:ext>
              </a:extLst>
            </p:cNvPr>
            <p:cNvSpPr/>
            <p:nvPr/>
          </p:nvSpPr>
          <p:spPr>
            <a:xfrm>
              <a:off x="21668206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0" y="45"/>
                  </a:moveTo>
                  <a:lnTo>
                    <a:pt x="716" y="45"/>
                  </a:lnTo>
                  <a:lnTo>
                    <a:pt x="716" y="45"/>
                  </a:lnTo>
                  <a:cubicBezTo>
                    <a:pt x="713" y="20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3" name="Google Shape;606;p5">
              <a:extLst>
                <a:ext uri="{FF2B5EF4-FFF2-40B4-BE49-F238E27FC236}">
                  <a16:creationId xmlns:a16="http://schemas.microsoft.com/office/drawing/2014/main" id="{96C29FF4-4800-838E-F85D-24DFADE4189F}"/>
                </a:ext>
              </a:extLst>
            </p:cNvPr>
            <p:cNvSpPr/>
            <p:nvPr/>
          </p:nvSpPr>
          <p:spPr>
            <a:xfrm>
              <a:off x="21668206" y="7705136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0" y="212"/>
                    <a:pt x="48" y="212"/>
                  </a:cubicBezTo>
                  <a:lnTo>
                    <a:pt x="358" y="212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4" name="Google Shape;607;p5">
              <a:extLst>
                <a:ext uri="{FF2B5EF4-FFF2-40B4-BE49-F238E27FC236}">
                  <a16:creationId xmlns:a16="http://schemas.microsoft.com/office/drawing/2014/main" id="{3EB6326F-2216-E1E9-CD40-E5AD9FB24DF2}"/>
                </a:ext>
              </a:extLst>
            </p:cNvPr>
            <p:cNvSpPr/>
            <p:nvPr/>
          </p:nvSpPr>
          <p:spPr>
            <a:xfrm>
              <a:off x="21983102" y="7475249"/>
              <a:ext cx="304741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6" y="212"/>
                    <a:pt x="358" y="190"/>
                    <a:pt x="358" y="164"/>
                  </a:cubicBezTo>
                  <a:lnTo>
                    <a:pt x="358" y="3"/>
                  </a:lnTo>
                  <a:lnTo>
                    <a:pt x="358" y="3"/>
                  </a:lnTo>
                  <a:cubicBezTo>
                    <a:pt x="358" y="1"/>
                    <a:pt x="358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5" name="Google Shape;608;p5">
              <a:extLst>
                <a:ext uri="{FF2B5EF4-FFF2-40B4-BE49-F238E27FC236}">
                  <a16:creationId xmlns:a16="http://schemas.microsoft.com/office/drawing/2014/main" id="{585FF582-035B-0673-2CB9-733C28561A02}"/>
                </a:ext>
              </a:extLst>
            </p:cNvPr>
            <p:cNvSpPr/>
            <p:nvPr/>
          </p:nvSpPr>
          <p:spPr>
            <a:xfrm>
              <a:off x="21668206" y="743693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0" y="45"/>
                  </a:moveTo>
                  <a:lnTo>
                    <a:pt x="716" y="45"/>
                  </a:lnTo>
                  <a:lnTo>
                    <a:pt x="716" y="45"/>
                  </a:lnTo>
                  <a:cubicBezTo>
                    <a:pt x="713" y="19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19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6" name="Google Shape;609;p5">
              <a:extLst>
                <a:ext uri="{FF2B5EF4-FFF2-40B4-BE49-F238E27FC236}">
                  <a16:creationId xmlns:a16="http://schemas.microsoft.com/office/drawing/2014/main" id="{0415F2F1-82EE-F2C2-7850-DD401E087778}"/>
                </a:ext>
              </a:extLst>
            </p:cNvPr>
            <p:cNvSpPr/>
            <p:nvPr/>
          </p:nvSpPr>
          <p:spPr>
            <a:xfrm>
              <a:off x="21668206" y="7475249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0" y="212"/>
                    <a:pt x="48" y="212"/>
                  </a:cubicBezTo>
                  <a:lnTo>
                    <a:pt x="358" y="212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7" name="Google Shape;610;p5">
              <a:extLst>
                <a:ext uri="{FF2B5EF4-FFF2-40B4-BE49-F238E27FC236}">
                  <a16:creationId xmlns:a16="http://schemas.microsoft.com/office/drawing/2014/main" id="{4F62231F-A8EF-906E-421C-3715FD0523CE}"/>
                </a:ext>
              </a:extLst>
            </p:cNvPr>
            <p:cNvSpPr/>
            <p:nvPr/>
          </p:nvSpPr>
          <p:spPr>
            <a:xfrm>
              <a:off x="21983102" y="7264519"/>
              <a:ext cx="304741" cy="181991"/>
            </a:xfrm>
            <a:custGeom>
              <a:avLst/>
              <a:gdLst/>
              <a:ahLst/>
              <a:cxnLst/>
              <a:rect l="l" t="t" r="r" b="b"/>
              <a:pathLst>
                <a:path w="359" h="212" extrusionOk="0">
                  <a:moveTo>
                    <a:pt x="0" y="0"/>
                  </a:moveTo>
                  <a:lnTo>
                    <a:pt x="0" y="211"/>
                  </a:lnTo>
                  <a:lnTo>
                    <a:pt x="310" y="211"/>
                  </a:lnTo>
                  <a:lnTo>
                    <a:pt x="310" y="211"/>
                  </a:lnTo>
                  <a:cubicBezTo>
                    <a:pt x="336" y="211"/>
                    <a:pt x="358" y="190"/>
                    <a:pt x="358" y="164"/>
                  </a:cubicBezTo>
                  <a:lnTo>
                    <a:pt x="358" y="2"/>
                  </a:lnTo>
                  <a:lnTo>
                    <a:pt x="358" y="2"/>
                  </a:lnTo>
                  <a:cubicBezTo>
                    <a:pt x="358" y="1"/>
                    <a:pt x="358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8" name="Google Shape;611;p5">
              <a:extLst>
                <a:ext uri="{FF2B5EF4-FFF2-40B4-BE49-F238E27FC236}">
                  <a16:creationId xmlns:a16="http://schemas.microsoft.com/office/drawing/2014/main" id="{33EB0FCA-907C-98EF-C241-84AB4AB46F22}"/>
                </a:ext>
              </a:extLst>
            </p:cNvPr>
            <p:cNvSpPr/>
            <p:nvPr/>
          </p:nvSpPr>
          <p:spPr>
            <a:xfrm>
              <a:off x="21668206" y="722620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7" extrusionOk="0">
                  <a:moveTo>
                    <a:pt x="0" y="46"/>
                  </a:moveTo>
                  <a:lnTo>
                    <a:pt x="716" y="46"/>
                  </a:lnTo>
                  <a:lnTo>
                    <a:pt x="716" y="46"/>
                  </a:lnTo>
                  <a:cubicBezTo>
                    <a:pt x="713" y="21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21"/>
                    <a:pt x="0" y="46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9" name="Google Shape;612;p5">
              <a:extLst>
                <a:ext uri="{FF2B5EF4-FFF2-40B4-BE49-F238E27FC236}">
                  <a16:creationId xmlns:a16="http://schemas.microsoft.com/office/drawing/2014/main" id="{8E1B4B89-138F-5FC4-9D92-D10BF00CB7CC}"/>
                </a:ext>
              </a:extLst>
            </p:cNvPr>
            <p:cNvSpPr/>
            <p:nvPr/>
          </p:nvSpPr>
          <p:spPr>
            <a:xfrm>
              <a:off x="21668206" y="7264519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59" h="212" extrusionOk="0">
                  <a:moveTo>
                    <a:pt x="0" y="2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0" y="211"/>
                    <a:pt x="48" y="211"/>
                  </a:cubicBezTo>
                  <a:lnTo>
                    <a:pt x="358" y="211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0" name="Google Shape;613;p5">
              <a:extLst>
                <a:ext uri="{FF2B5EF4-FFF2-40B4-BE49-F238E27FC236}">
                  <a16:creationId xmlns:a16="http://schemas.microsoft.com/office/drawing/2014/main" id="{4E6B2F64-6B18-F110-D929-120C41795987}"/>
                </a:ext>
              </a:extLst>
            </p:cNvPr>
            <p:cNvSpPr/>
            <p:nvPr/>
          </p:nvSpPr>
          <p:spPr>
            <a:xfrm>
              <a:off x="19900707" y="5913928"/>
              <a:ext cx="294580" cy="268202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334" y="297"/>
                  </a:moveTo>
                  <a:lnTo>
                    <a:pt x="0" y="297"/>
                  </a:lnTo>
                  <a:lnTo>
                    <a:pt x="0" y="0"/>
                  </a:lnTo>
                  <a:lnTo>
                    <a:pt x="334" y="0"/>
                  </a:lnTo>
                  <a:lnTo>
                    <a:pt x="334" y="297"/>
                  </a:lnTo>
                </a:path>
              </a:pathLst>
            </a:custGeom>
            <a:solidFill>
              <a:srgbClr val="F4A6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1" name="Google Shape;614;p5">
              <a:extLst>
                <a:ext uri="{FF2B5EF4-FFF2-40B4-BE49-F238E27FC236}">
                  <a16:creationId xmlns:a16="http://schemas.microsoft.com/office/drawing/2014/main" id="{676C483C-2B18-85EF-C82C-0D4E6BAAE702}"/>
                </a:ext>
              </a:extLst>
            </p:cNvPr>
            <p:cNvSpPr/>
            <p:nvPr/>
          </p:nvSpPr>
          <p:spPr>
            <a:xfrm>
              <a:off x="19230276" y="4247244"/>
              <a:ext cx="1604970" cy="1848680"/>
            </a:xfrm>
            <a:custGeom>
              <a:avLst/>
              <a:gdLst/>
              <a:ahLst/>
              <a:cxnLst/>
              <a:rect l="l" t="t" r="r" b="b"/>
              <a:pathLst>
                <a:path w="1841" h="2123" extrusionOk="0">
                  <a:moveTo>
                    <a:pt x="1666" y="1153"/>
                  </a:moveTo>
                  <a:lnTo>
                    <a:pt x="1660" y="1153"/>
                  </a:lnTo>
                  <a:lnTo>
                    <a:pt x="1660" y="1574"/>
                  </a:lnTo>
                  <a:lnTo>
                    <a:pt x="1660" y="1574"/>
                  </a:lnTo>
                  <a:cubicBezTo>
                    <a:pt x="1584" y="1956"/>
                    <a:pt x="1500" y="2122"/>
                    <a:pt x="865" y="2122"/>
                  </a:cubicBezTo>
                  <a:lnTo>
                    <a:pt x="865" y="2122"/>
                  </a:lnTo>
                  <a:cubicBezTo>
                    <a:pt x="443" y="2122"/>
                    <a:pt x="246" y="1936"/>
                    <a:pt x="154" y="1574"/>
                  </a:cubicBezTo>
                  <a:lnTo>
                    <a:pt x="154" y="1574"/>
                  </a:lnTo>
                  <a:cubicBezTo>
                    <a:pt x="53" y="1574"/>
                    <a:pt x="0" y="1508"/>
                    <a:pt x="0" y="1434"/>
                  </a:cubicBezTo>
                  <a:lnTo>
                    <a:pt x="0" y="1292"/>
                  </a:lnTo>
                  <a:lnTo>
                    <a:pt x="0" y="1292"/>
                  </a:lnTo>
                  <a:cubicBezTo>
                    <a:pt x="0" y="1220"/>
                    <a:pt x="54" y="1153"/>
                    <a:pt x="146" y="1153"/>
                  </a:cubicBezTo>
                  <a:lnTo>
                    <a:pt x="146" y="1153"/>
                  </a:lnTo>
                  <a:cubicBezTo>
                    <a:pt x="80" y="0"/>
                    <a:pt x="1840" y="23"/>
                    <a:pt x="1666" y="1153"/>
                  </a:cubicBezTo>
                </a:path>
              </a:pathLst>
            </a:custGeom>
            <a:solidFill>
              <a:srgbClr val="FFC3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2" name="Google Shape;615;p5">
              <a:extLst>
                <a:ext uri="{FF2B5EF4-FFF2-40B4-BE49-F238E27FC236}">
                  <a16:creationId xmlns:a16="http://schemas.microsoft.com/office/drawing/2014/main" id="{62A3B080-F147-F203-F0E1-C5C5456FD680}"/>
                </a:ext>
              </a:extLst>
            </p:cNvPr>
            <p:cNvSpPr/>
            <p:nvPr/>
          </p:nvSpPr>
          <p:spPr>
            <a:xfrm>
              <a:off x="19108380" y="4141882"/>
              <a:ext cx="2092556" cy="1283538"/>
            </a:xfrm>
            <a:custGeom>
              <a:avLst/>
              <a:gdLst/>
              <a:ahLst/>
              <a:cxnLst/>
              <a:rect l="l" t="t" r="r" b="b"/>
              <a:pathLst>
                <a:path w="2396" h="1481" extrusionOk="0">
                  <a:moveTo>
                    <a:pt x="1606" y="1480"/>
                  </a:moveTo>
                  <a:lnTo>
                    <a:pt x="2133" y="1480"/>
                  </a:lnTo>
                  <a:lnTo>
                    <a:pt x="2133" y="1480"/>
                  </a:lnTo>
                  <a:cubicBezTo>
                    <a:pt x="2395" y="1222"/>
                    <a:pt x="2294" y="28"/>
                    <a:pt x="1479" y="28"/>
                  </a:cubicBezTo>
                  <a:lnTo>
                    <a:pt x="1479" y="28"/>
                  </a:lnTo>
                  <a:cubicBezTo>
                    <a:pt x="1493" y="43"/>
                    <a:pt x="1513" y="171"/>
                    <a:pt x="1534" y="213"/>
                  </a:cubicBezTo>
                  <a:lnTo>
                    <a:pt x="1534" y="213"/>
                  </a:lnTo>
                  <a:cubicBezTo>
                    <a:pt x="1375" y="78"/>
                    <a:pt x="1189" y="4"/>
                    <a:pt x="957" y="37"/>
                  </a:cubicBezTo>
                  <a:lnTo>
                    <a:pt x="957" y="37"/>
                  </a:lnTo>
                  <a:cubicBezTo>
                    <a:pt x="983" y="57"/>
                    <a:pt x="1036" y="121"/>
                    <a:pt x="1092" y="195"/>
                  </a:cubicBezTo>
                  <a:lnTo>
                    <a:pt x="1092" y="195"/>
                  </a:lnTo>
                  <a:cubicBezTo>
                    <a:pt x="955" y="141"/>
                    <a:pt x="709" y="0"/>
                    <a:pt x="377" y="165"/>
                  </a:cubicBezTo>
                  <a:lnTo>
                    <a:pt x="377" y="165"/>
                  </a:lnTo>
                  <a:cubicBezTo>
                    <a:pt x="419" y="179"/>
                    <a:pt x="530" y="253"/>
                    <a:pt x="631" y="324"/>
                  </a:cubicBezTo>
                  <a:lnTo>
                    <a:pt x="631" y="324"/>
                  </a:lnTo>
                  <a:cubicBezTo>
                    <a:pt x="302" y="462"/>
                    <a:pt x="0" y="756"/>
                    <a:pt x="13" y="1125"/>
                  </a:cubicBezTo>
                  <a:lnTo>
                    <a:pt x="1606" y="1125"/>
                  </a:lnTo>
                  <a:lnTo>
                    <a:pt x="1606" y="148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616;p5">
              <a:extLst>
                <a:ext uri="{FF2B5EF4-FFF2-40B4-BE49-F238E27FC236}">
                  <a16:creationId xmlns:a16="http://schemas.microsoft.com/office/drawing/2014/main" id="{49DCF777-2F08-5D97-428D-0850145DCD33}"/>
                </a:ext>
              </a:extLst>
            </p:cNvPr>
            <p:cNvSpPr/>
            <p:nvPr/>
          </p:nvSpPr>
          <p:spPr>
            <a:xfrm>
              <a:off x="20672718" y="5253004"/>
              <a:ext cx="132051" cy="373564"/>
            </a:xfrm>
            <a:custGeom>
              <a:avLst/>
              <a:gdLst/>
              <a:ahLst/>
              <a:cxnLst/>
              <a:rect l="l" t="t" r="r" b="b"/>
              <a:pathLst>
                <a:path w="154" h="422" extrusionOk="0">
                  <a:moveTo>
                    <a:pt x="153" y="139"/>
                  </a:moveTo>
                  <a:lnTo>
                    <a:pt x="153" y="281"/>
                  </a:lnTo>
                  <a:lnTo>
                    <a:pt x="153" y="281"/>
                  </a:lnTo>
                  <a:cubicBezTo>
                    <a:pt x="153" y="355"/>
                    <a:pt x="101" y="421"/>
                    <a:pt x="0" y="421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99" y="0"/>
                    <a:pt x="153" y="64"/>
                    <a:pt x="153" y="139"/>
                  </a:cubicBezTo>
                </a:path>
              </a:pathLst>
            </a:custGeom>
            <a:solidFill>
              <a:srgbClr val="FFC3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617;p5">
              <a:extLst>
                <a:ext uri="{FF2B5EF4-FFF2-40B4-BE49-F238E27FC236}">
                  <a16:creationId xmlns:a16="http://schemas.microsoft.com/office/drawing/2014/main" id="{79C79494-A147-84BF-40B0-96B46B3DDABD}"/>
                </a:ext>
              </a:extLst>
            </p:cNvPr>
            <p:cNvSpPr/>
            <p:nvPr/>
          </p:nvSpPr>
          <p:spPr>
            <a:xfrm>
              <a:off x="19849913" y="5837298"/>
              <a:ext cx="365689" cy="57472"/>
            </a:xfrm>
            <a:custGeom>
              <a:avLst/>
              <a:gdLst/>
              <a:ahLst/>
              <a:cxnLst/>
              <a:rect l="l" t="t" r="r" b="b"/>
              <a:pathLst>
                <a:path w="424" h="66" extrusionOk="0">
                  <a:moveTo>
                    <a:pt x="423" y="0"/>
                  </a:moveTo>
                  <a:lnTo>
                    <a:pt x="423" y="0"/>
                  </a:lnTo>
                  <a:cubicBezTo>
                    <a:pt x="418" y="20"/>
                    <a:pt x="407" y="43"/>
                    <a:pt x="393" y="65"/>
                  </a:cubicBezTo>
                  <a:lnTo>
                    <a:pt x="31" y="65"/>
                  </a:lnTo>
                  <a:lnTo>
                    <a:pt x="31" y="65"/>
                  </a:lnTo>
                  <a:cubicBezTo>
                    <a:pt x="17" y="43"/>
                    <a:pt x="6" y="20"/>
                    <a:pt x="0" y="0"/>
                  </a:cubicBezTo>
                  <a:lnTo>
                    <a:pt x="0" y="0"/>
                  </a:lnTo>
                  <a:cubicBezTo>
                    <a:pt x="56" y="0"/>
                    <a:pt x="132" y="4"/>
                    <a:pt x="210" y="4"/>
                  </a:cubicBezTo>
                  <a:lnTo>
                    <a:pt x="210" y="4"/>
                  </a:lnTo>
                  <a:cubicBezTo>
                    <a:pt x="288" y="4"/>
                    <a:pt x="366" y="0"/>
                    <a:pt x="42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5" name="Google Shape;618;p5">
              <a:extLst>
                <a:ext uri="{FF2B5EF4-FFF2-40B4-BE49-F238E27FC236}">
                  <a16:creationId xmlns:a16="http://schemas.microsoft.com/office/drawing/2014/main" id="{0477AF0F-9178-9305-B4AF-3E916F69E556}"/>
                </a:ext>
              </a:extLst>
            </p:cNvPr>
            <p:cNvSpPr/>
            <p:nvPr/>
          </p:nvSpPr>
          <p:spPr>
            <a:xfrm>
              <a:off x="19880391" y="5894770"/>
              <a:ext cx="314896" cy="95786"/>
            </a:xfrm>
            <a:custGeom>
              <a:avLst/>
              <a:gdLst/>
              <a:ahLst/>
              <a:cxnLst/>
              <a:rect l="l" t="t" r="r" b="b"/>
              <a:pathLst>
                <a:path w="363" h="104" extrusionOk="0">
                  <a:moveTo>
                    <a:pt x="362" y="0"/>
                  </a:moveTo>
                  <a:lnTo>
                    <a:pt x="362" y="0"/>
                  </a:lnTo>
                  <a:cubicBezTo>
                    <a:pt x="327" y="55"/>
                    <a:pt x="267" y="103"/>
                    <a:pt x="181" y="103"/>
                  </a:cubicBezTo>
                  <a:lnTo>
                    <a:pt x="181" y="103"/>
                  </a:lnTo>
                  <a:cubicBezTo>
                    <a:pt x="94" y="103"/>
                    <a:pt x="36" y="55"/>
                    <a:pt x="0" y="0"/>
                  </a:cubicBezTo>
                  <a:lnTo>
                    <a:pt x="362" y="0"/>
                  </a:lnTo>
                </a:path>
              </a:pathLst>
            </a:custGeom>
            <a:solidFill>
              <a:srgbClr val="FF4C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6" name="Google Shape;619;p5">
              <a:extLst>
                <a:ext uri="{FF2B5EF4-FFF2-40B4-BE49-F238E27FC236}">
                  <a16:creationId xmlns:a16="http://schemas.microsoft.com/office/drawing/2014/main" id="{2CE36072-42F3-B216-9D23-1BDBAF1282B4}"/>
                </a:ext>
              </a:extLst>
            </p:cNvPr>
            <p:cNvSpPr/>
            <p:nvPr/>
          </p:nvSpPr>
          <p:spPr>
            <a:xfrm>
              <a:off x="19880391" y="6153397"/>
              <a:ext cx="325057" cy="210730"/>
            </a:xfrm>
            <a:custGeom>
              <a:avLst/>
              <a:gdLst/>
              <a:ahLst/>
              <a:cxnLst/>
              <a:rect l="l" t="t" r="r" b="b"/>
              <a:pathLst>
                <a:path w="374" h="243" extrusionOk="0">
                  <a:moveTo>
                    <a:pt x="306" y="0"/>
                  </a:moveTo>
                  <a:lnTo>
                    <a:pt x="68" y="0"/>
                  </a:lnTo>
                  <a:lnTo>
                    <a:pt x="0" y="92"/>
                  </a:lnTo>
                  <a:lnTo>
                    <a:pt x="97" y="242"/>
                  </a:lnTo>
                  <a:lnTo>
                    <a:pt x="277" y="242"/>
                  </a:lnTo>
                  <a:lnTo>
                    <a:pt x="373" y="92"/>
                  </a:lnTo>
                  <a:lnTo>
                    <a:pt x="306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7" name="Google Shape;620;p5">
              <a:extLst>
                <a:ext uri="{FF2B5EF4-FFF2-40B4-BE49-F238E27FC236}">
                  <a16:creationId xmlns:a16="http://schemas.microsoft.com/office/drawing/2014/main" id="{97720A50-678D-6C1C-A328-03C7BCA9EA64}"/>
                </a:ext>
              </a:extLst>
            </p:cNvPr>
            <p:cNvSpPr/>
            <p:nvPr/>
          </p:nvSpPr>
          <p:spPr>
            <a:xfrm>
              <a:off x="19900707" y="6364127"/>
              <a:ext cx="294580" cy="804606"/>
            </a:xfrm>
            <a:custGeom>
              <a:avLst/>
              <a:gdLst/>
              <a:ahLst/>
              <a:cxnLst/>
              <a:rect l="l" t="t" r="r" b="b"/>
              <a:pathLst>
                <a:path w="335" h="929" extrusionOk="0">
                  <a:moveTo>
                    <a:pt x="257" y="0"/>
                  </a:moveTo>
                  <a:lnTo>
                    <a:pt x="77" y="0"/>
                  </a:lnTo>
                  <a:lnTo>
                    <a:pt x="0" y="671"/>
                  </a:lnTo>
                  <a:lnTo>
                    <a:pt x="167" y="928"/>
                  </a:lnTo>
                  <a:lnTo>
                    <a:pt x="334" y="671"/>
                  </a:lnTo>
                  <a:lnTo>
                    <a:pt x="257" y="0"/>
                  </a:lnTo>
                </a:path>
              </a:pathLst>
            </a:custGeom>
            <a:solidFill>
              <a:srgbClr val="AF4A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8" name="Google Shape;621;p5">
              <a:extLst>
                <a:ext uri="{FF2B5EF4-FFF2-40B4-BE49-F238E27FC236}">
                  <a16:creationId xmlns:a16="http://schemas.microsoft.com/office/drawing/2014/main" id="{EF96A0F9-9D41-8882-E64D-C01F5814DB81}"/>
                </a:ext>
              </a:extLst>
            </p:cNvPr>
            <p:cNvSpPr/>
            <p:nvPr/>
          </p:nvSpPr>
          <p:spPr>
            <a:xfrm>
              <a:off x="19829597" y="5626568"/>
              <a:ext cx="193006" cy="67053"/>
            </a:xfrm>
            <a:custGeom>
              <a:avLst/>
              <a:gdLst/>
              <a:ahLst/>
              <a:cxnLst/>
              <a:rect l="l" t="t" r="r" b="b"/>
              <a:pathLst>
                <a:path w="217" h="72" extrusionOk="0">
                  <a:moveTo>
                    <a:pt x="108" y="21"/>
                  </a:moveTo>
                  <a:lnTo>
                    <a:pt x="108" y="21"/>
                  </a:lnTo>
                  <a:cubicBezTo>
                    <a:pt x="67" y="21"/>
                    <a:pt x="29" y="12"/>
                    <a:pt x="0" y="0"/>
                  </a:cubicBezTo>
                  <a:lnTo>
                    <a:pt x="0" y="0"/>
                  </a:lnTo>
                  <a:cubicBezTo>
                    <a:pt x="14" y="41"/>
                    <a:pt x="56" y="71"/>
                    <a:pt x="108" y="71"/>
                  </a:cubicBezTo>
                  <a:lnTo>
                    <a:pt x="108" y="71"/>
                  </a:lnTo>
                  <a:cubicBezTo>
                    <a:pt x="159" y="71"/>
                    <a:pt x="202" y="41"/>
                    <a:pt x="216" y="0"/>
                  </a:cubicBezTo>
                  <a:lnTo>
                    <a:pt x="216" y="0"/>
                  </a:lnTo>
                  <a:cubicBezTo>
                    <a:pt x="186" y="12"/>
                    <a:pt x="148" y="21"/>
                    <a:pt x="108" y="21"/>
                  </a:cubicBezTo>
                </a:path>
              </a:pathLst>
            </a:custGeom>
            <a:solidFill>
              <a:srgbClr val="FF90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9" name="Google Shape;622;p5">
              <a:extLst>
                <a:ext uri="{FF2B5EF4-FFF2-40B4-BE49-F238E27FC236}">
                  <a16:creationId xmlns:a16="http://schemas.microsoft.com/office/drawing/2014/main" id="{A9141224-60AB-AF1F-E5B3-80A9A868FD5E}"/>
                </a:ext>
              </a:extLst>
            </p:cNvPr>
            <p:cNvSpPr/>
            <p:nvPr/>
          </p:nvSpPr>
          <p:spPr>
            <a:xfrm>
              <a:off x="19189644" y="8251116"/>
              <a:ext cx="1716705" cy="95786"/>
            </a:xfrm>
            <a:custGeom>
              <a:avLst/>
              <a:gdLst/>
              <a:ahLst/>
              <a:cxnLst/>
              <a:rect l="l" t="t" r="r" b="b"/>
              <a:pathLst>
                <a:path w="1718718" h="95088" extrusionOk="0">
                  <a:moveTo>
                    <a:pt x="1362620" y="0"/>
                  </a:moveTo>
                  <a:lnTo>
                    <a:pt x="1562488" y="0"/>
                  </a:lnTo>
                  <a:cubicBezTo>
                    <a:pt x="1562488" y="0"/>
                    <a:pt x="1675078" y="45363"/>
                    <a:pt x="1718718" y="58449"/>
                  </a:cubicBezTo>
                  <a:lnTo>
                    <a:pt x="1718718" y="95088"/>
                  </a:lnTo>
                  <a:lnTo>
                    <a:pt x="1545906" y="95088"/>
                  </a:lnTo>
                  <a:lnTo>
                    <a:pt x="1483938" y="73279"/>
                  </a:lnTo>
                  <a:lnTo>
                    <a:pt x="1452518" y="73279"/>
                  </a:lnTo>
                  <a:lnTo>
                    <a:pt x="1452518" y="95088"/>
                  </a:lnTo>
                  <a:lnTo>
                    <a:pt x="1362620" y="95088"/>
                  </a:lnTo>
                  <a:close/>
                  <a:moveTo>
                    <a:pt x="154860" y="0"/>
                  </a:moveTo>
                  <a:lnTo>
                    <a:pt x="356092" y="0"/>
                  </a:lnTo>
                  <a:lnTo>
                    <a:pt x="356092" y="95088"/>
                  </a:lnTo>
                  <a:lnTo>
                    <a:pt x="265100" y="95088"/>
                  </a:lnTo>
                  <a:lnTo>
                    <a:pt x="265100" y="73279"/>
                  </a:lnTo>
                  <a:lnTo>
                    <a:pt x="235354" y="73279"/>
                  </a:lnTo>
                  <a:lnTo>
                    <a:pt x="172360" y="95088"/>
                  </a:lnTo>
                  <a:lnTo>
                    <a:pt x="0" y="95088"/>
                  </a:lnTo>
                  <a:lnTo>
                    <a:pt x="0" y="58449"/>
                  </a:lnTo>
                  <a:cubicBezTo>
                    <a:pt x="42872" y="45363"/>
                    <a:pt x="154860" y="0"/>
                    <a:pt x="15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0" name="Google Shape;623;p5">
              <a:extLst>
                <a:ext uri="{FF2B5EF4-FFF2-40B4-BE49-F238E27FC236}">
                  <a16:creationId xmlns:a16="http://schemas.microsoft.com/office/drawing/2014/main" id="{1AA9A017-D99A-FD89-6BDE-C143F79BC311}"/>
                </a:ext>
              </a:extLst>
            </p:cNvPr>
            <p:cNvSpPr/>
            <p:nvPr/>
          </p:nvSpPr>
          <p:spPr>
            <a:xfrm>
              <a:off x="19311540" y="7293252"/>
              <a:ext cx="1472913" cy="957864"/>
            </a:xfrm>
            <a:custGeom>
              <a:avLst/>
              <a:gdLst/>
              <a:ahLst/>
              <a:cxnLst/>
              <a:rect l="l" t="t" r="r" b="b"/>
              <a:pathLst>
                <a:path w="1693" h="1095" extrusionOk="0">
                  <a:moveTo>
                    <a:pt x="1446" y="0"/>
                  </a:moveTo>
                  <a:lnTo>
                    <a:pt x="246" y="0"/>
                  </a:lnTo>
                  <a:lnTo>
                    <a:pt x="246" y="0"/>
                  </a:lnTo>
                  <a:cubicBezTo>
                    <a:pt x="246" y="0"/>
                    <a:pt x="0" y="271"/>
                    <a:pt x="36" y="1094"/>
                  </a:cubicBezTo>
                  <a:lnTo>
                    <a:pt x="266" y="1094"/>
                  </a:lnTo>
                  <a:lnTo>
                    <a:pt x="266" y="1094"/>
                  </a:lnTo>
                  <a:cubicBezTo>
                    <a:pt x="266" y="1094"/>
                    <a:pt x="294" y="540"/>
                    <a:pt x="447" y="333"/>
                  </a:cubicBezTo>
                  <a:lnTo>
                    <a:pt x="447" y="333"/>
                  </a:lnTo>
                  <a:cubicBezTo>
                    <a:pt x="447" y="333"/>
                    <a:pt x="624" y="301"/>
                    <a:pt x="846" y="290"/>
                  </a:cubicBezTo>
                  <a:lnTo>
                    <a:pt x="846" y="290"/>
                  </a:lnTo>
                  <a:cubicBezTo>
                    <a:pt x="1067" y="301"/>
                    <a:pt x="1245" y="333"/>
                    <a:pt x="1245" y="333"/>
                  </a:cubicBezTo>
                  <a:lnTo>
                    <a:pt x="1245" y="333"/>
                  </a:lnTo>
                  <a:cubicBezTo>
                    <a:pt x="1398" y="540"/>
                    <a:pt x="1426" y="1094"/>
                    <a:pt x="1426" y="1094"/>
                  </a:cubicBezTo>
                  <a:lnTo>
                    <a:pt x="1655" y="1094"/>
                  </a:lnTo>
                  <a:lnTo>
                    <a:pt x="1655" y="1094"/>
                  </a:lnTo>
                  <a:cubicBezTo>
                    <a:pt x="1692" y="271"/>
                    <a:pt x="1446" y="0"/>
                    <a:pt x="1446" y="0"/>
                  </a:cubicBezTo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1" name="Google Shape;624;p5">
              <a:extLst>
                <a:ext uri="{FF2B5EF4-FFF2-40B4-BE49-F238E27FC236}">
                  <a16:creationId xmlns:a16="http://schemas.microsoft.com/office/drawing/2014/main" id="{464E4E1F-5904-1F04-82E4-857521D60092}"/>
                </a:ext>
              </a:extLst>
            </p:cNvPr>
            <p:cNvSpPr/>
            <p:nvPr/>
          </p:nvSpPr>
          <p:spPr>
            <a:xfrm>
              <a:off x="18224627" y="4285559"/>
              <a:ext cx="761856" cy="1101547"/>
            </a:xfrm>
            <a:custGeom>
              <a:avLst/>
              <a:gdLst/>
              <a:ahLst/>
              <a:cxnLst/>
              <a:rect l="l" t="t" r="r" b="b"/>
              <a:pathLst>
                <a:path w="873" h="1270" extrusionOk="0">
                  <a:moveTo>
                    <a:pt x="204" y="1269"/>
                  </a:moveTo>
                  <a:lnTo>
                    <a:pt x="872" y="1151"/>
                  </a:lnTo>
                  <a:lnTo>
                    <a:pt x="667" y="0"/>
                  </a:lnTo>
                  <a:lnTo>
                    <a:pt x="0" y="118"/>
                  </a:lnTo>
                  <a:lnTo>
                    <a:pt x="204" y="1269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2" name="Google Shape;625;p5">
              <a:extLst>
                <a:ext uri="{FF2B5EF4-FFF2-40B4-BE49-F238E27FC236}">
                  <a16:creationId xmlns:a16="http://schemas.microsoft.com/office/drawing/2014/main" id="{E89A98F8-B68D-2A29-B568-043F781CD88A}"/>
                </a:ext>
              </a:extLst>
            </p:cNvPr>
            <p:cNvSpPr/>
            <p:nvPr/>
          </p:nvSpPr>
          <p:spPr>
            <a:xfrm>
              <a:off x="18295737" y="4362188"/>
              <a:ext cx="619637" cy="948288"/>
            </a:xfrm>
            <a:custGeom>
              <a:avLst/>
              <a:gdLst/>
              <a:ahLst/>
              <a:cxnLst/>
              <a:rect l="l" t="t" r="r" b="b"/>
              <a:pathLst>
                <a:path w="613266" h="954882" extrusionOk="0">
                  <a:moveTo>
                    <a:pt x="351354" y="348301"/>
                  </a:moveTo>
                  <a:cubicBezTo>
                    <a:pt x="415942" y="357051"/>
                    <a:pt x="467514" y="394492"/>
                    <a:pt x="477338" y="448538"/>
                  </a:cubicBezTo>
                  <a:cubicBezTo>
                    <a:pt x="490436" y="521467"/>
                    <a:pt x="421454" y="591791"/>
                    <a:pt x="328898" y="608287"/>
                  </a:cubicBezTo>
                  <a:cubicBezTo>
                    <a:pt x="234594" y="624783"/>
                    <a:pt x="147276" y="579637"/>
                    <a:pt x="135924" y="508444"/>
                  </a:cubicBezTo>
                  <a:cubicBezTo>
                    <a:pt x="122826" y="437251"/>
                    <a:pt x="188314" y="366059"/>
                    <a:pt x="283492" y="349563"/>
                  </a:cubicBezTo>
                  <a:cubicBezTo>
                    <a:pt x="306850" y="345656"/>
                    <a:pt x="329826" y="345385"/>
                    <a:pt x="351354" y="348301"/>
                  </a:cubicBezTo>
                  <a:close/>
                  <a:moveTo>
                    <a:pt x="345834" y="31336"/>
                  </a:moveTo>
                  <a:lnTo>
                    <a:pt x="116728" y="73118"/>
                  </a:lnTo>
                  <a:cubicBezTo>
                    <a:pt x="114986" y="125345"/>
                    <a:pt x="81014" y="173219"/>
                    <a:pt x="31360" y="193240"/>
                  </a:cubicBezTo>
                  <a:lnTo>
                    <a:pt x="146348" y="839112"/>
                  </a:lnTo>
                  <a:cubicBezTo>
                    <a:pt x="199486" y="840853"/>
                    <a:pt x="247396" y="873930"/>
                    <a:pt x="267432" y="923546"/>
                  </a:cubicBezTo>
                  <a:lnTo>
                    <a:pt x="497408" y="883505"/>
                  </a:lnTo>
                  <a:cubicBezTo>
                    <a:pt x="498280" y="829537"/>
                    <a:pt x="532252" y="780792"/>
                    <a:pt x="581906" y="761642"/>
                  </a:cubicBezTo>
                  <a:lnTo>
                    <a:pt x="467790" y="115770"/>
                  </a:lnTo>
                  <a:cubicBezTo>
                    <a:pt x="413780" y="114899"/>
                    <a:pt x="366740" y="80952"/>
                    <a:pt x="345834" y="31336"/>
                  </a:cubicBezTo>
                  <a:close/>
                  <a:moveTo>
                    <a:pt x="364998" y="0"/>
                  </a:moveTo>
                  <a:cubicBezTo>
                    <a:pt x="376322" y="58320"/>
                    <a:pt x="432074" y="96620"/>
                    <a:pt x="490440" y="87045"/>
                  </a:cubicBezTo>
                  <a:lnTo>
                    <a:pt x="613266" y="780792"/>
                  </a:lnTo>
                  <a:cubicBezTo>
                    <a:pt x="555772" y="792108"/>
                    <a:pt x="516572" y="847817"/>
                    <a:pt x="527026" y="904396"/>
                  </a:cubicBezTo>
                  <a:lnTo>
                    <a:pt x="247396" y="954882"/>
                  </a:lnTo>
                  <a:cubicBezTo>
                    <a:pt x="236944" y="896562"/>
                    <a:pt x="180320" y="857392"/>
                    <a:pt x="123698" y="867837"/>
                  </a:cubicBezTo>
                  <a:lnTo>
                    <a:pt x="0" y="174090"/>
                  </a:lnTo>
                  <a:cubicBezTo>
                    <a:pt x="58364" y="163644"/>
                    <a:pt x="97564" y="107065"/>
                    <a:pt x="86240" y="48745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3" name="Google Shape;626;p5">
              <a:extLst>
                <a:ext uri="{FF2B5EF4-FFF2-40B4-BE49-F238E27FC236}">
                  <a16:creationId xmlns:a16="http://schemas.microsoft.com/office/drawing/2014/main" id="{2CA829BB-3673-5618-024C-22A0490FA3DF}"/>
                </a:ext>
              </a:extLst>
            </p:cNvPr>
            <p:cNvSpPr/>
            <p:nvPr/>
          </p:nvSpPr>
          <p:spPr>
            <a:xfrm>
              <a:off x="18488736" y="4774072"/>
              <a:ext cx="223477" cy="134101"/>
            </a:xfrm>
            <a:custGeom>
              <a:avLst/>
              <a:gdLst/>
              <a:ahLst/>
              <a:cxnLst/>
              <a:rect l="l" t="t" r="r" b="b"/>
              <a:pathLst>
                <a:path w="262" h="162" extrusionOk="0">
                  <a:moveTo>
                    <a:pt x="19" y="116"/>
                  </a:moveTo>
                  <a:lnTo>
                    <a:pt x="19" y="116"/>
                  </a:lnTo>
                  <a:cubicBezTo>
                    <a:pt x="33" y="145"/>
                    <a:pt x="62" y="161"/>
                    <a:pt x="92" y="157"/>
                  </a:cubicBezTo>
                  <a:lnTo>
                    <a:pt x="92" y="157"/>
                  </a:lnTo>
                  <a:cubicBezTo>
                    <a:pt x="124" y="152"/>
                    <a:pt x="146" y="119"/>
                    <a:pt x="146" y="83"/>
                  </a:cubicBezTo>
                  <a:lnTo>
                    <a:pt x="146" y="83"/>
                  </a:lnTo>
                  <a:cubicBezTo>
                    <a:pt x="146" y="82"/>
                    <a:pt x="146" y="81"/>
                    <a:pt x="146" y="78"/>
                  </a:cubicBezTo>
                  <a:lnTo>
                    <a:pt x="146" y="78"/>
                  </a:lnTo>
                  <a:cubicBezTo>
                    <a:pt x="145" y="56"/>
                    <a:pt x="157" y="38"/>
                    <a:pt x="175" y="36"/>
                  </a:cubicBezTo>
                  <a:lnTo>
                    <a:pt x="175" y="36"/>
                  </a:lnTo>
                  <a:cubicBezTo>
                    <a:pt x="196" y="31"/>
                    <a:pt x="213" y="48"/>
                    <a:pt x="219" y="70"/>
                  </a:cubicBezTo>
                  <a:lnTo>
                    <a:pt x="219" y="70"/>
                  </a:lnTo>
                  <a:cubicBezTo>
                    <a:pt x="219" y="71"/>
                    <a:pt x="219" y="71"/>
                    <a:pt x="219" y="72"/>
                  </a:cubicBezTo>
                  <a:lnTo>
                    <a:pt x="219" y="72"/>
                  </a:lnTo>
                  <a:cubicBezTo>
                    <a:pt x="223" y="89"/>
                    <a:pt x="217" y="105"/>
                    <a:pt x="207" y="113"/>
                  </a:cubicBezTo>
                  <a:lnTo>
                    <a:pt x="232" y="131"/>
                  </a:lnTo>
                  <a:lnTo>
                    <a:pt x="232" y="131"/>
                  </a:lnTo>
                  <a:cubicBezTo>
                    <a:pt x="246" y="116"/>
                    <a:pt x="252" y="97"/>
                    <a:pt x="250" y="75"/>
                  </a:cubicBezTo>
                  <a:lnTo>
                    <a:pt x="261" y="74"/>
                  </a:lnTo>
                  <a:lnTo>
                    <a:pt x="260" y="63"/>
                  </a:lnTo>
                  <a:lnTo>
                    <a:pt x="256" y="42"/>
                  </a:lnTo>
                  <a:lnTo>
                    <a:pt x="242" y="45"/>
                  </a:lnTo>
                  <a:lnTo>
                    <a:pt x="242" y="45"/>
                  </a:lnTo>
                  <a:cubicBezTo>
                    <a:pt x="228" y="16"/>
                    <a:pt x="200" y="0"/>
                    <a:pt x="170" y="4"/>
                  </a:cubicBezTo>
                  <a:lnTo>
                    <a:pt x="170" y="4"/>
                  </a:lnTo>
                  <a:cubicBezTo>
                    <a:pt x="135" y="11"/>
                    <a:pt x="112" y="45"/>
                    <a:pt x="115" y="83"/>
                  </a:cubicBezTo>
                  <a:lnTo>
                    <a:pt x="115" y="83"/>
                  </a:lnTo>
                  <a:cubicBezTo>
                    <a:pt x="115" y="85"/>
                    <a:pt x="115" y="87"/>
                    <a:pt x="115" y="89"/>
                  </a:cubicBezTo>
                  <a:lnTo>
                    <a:pt x="115" y="89"/>
                  </a:lnTo>
                  <a:cubicBezTo>
                    <a:pt x="114" y="108"/>
                    <a:pt x="103" y="124"/>
                    <a:pt x="86" y="126"/>
                  </a:cubicBezTo>
                  <a:lnTo>
                    <a:pt x="86" y="126"/>
                  </a:lnTo>
                  <a:cubicBezTo>
                    <a:pt x="70" y="130"/>
                    <a:pt x="53" y="119"/>
                    <a:pt x="45" y="101"/>
                  </a:cubicBezTo>
                  <a:lnTo>
                    <a:pt x="45" y="101"/>
                  </a:lnTo>
                  <a:cubicBezTo>
                    <a:pt x="44" y="97"/>
                    <a:pt x="42" y="94"/>
                    <a:pt x="42" y="89"/>
                  </a:cubicBezTo>
                  <a:lnTo>
                    <a:pt x="42" y="89"/>
                  </a:lnTo>
                  <a:cubicBezTo>
                    <a:pt x="40" y="72"/>
                    <a:pt x="44" y="57"/>
                    <a:pt x="53" y="48"/>
                  </a:cubicBezTo>
                  <a:lnTo>
                    <a:pt x="29" y="30"/>
                  </a:lnTo>
                  <a:lnTo>
                    <a:pt x="29" y="30"/>
                  </a:lnTo>
                  <a:cubicBezTo>
                    <a:pt x="16" y="44"/>
                    <a:pt x="8" y="64"/>
                    <a:pt x="10" y="86"/>
                  </a:cubicBezTo>
                  <a:lnTo>
                    <a:pt x="0" y="87"/>
                  </a:lnTo>
                  <a:lnTo>
                    <a:pt x="3" y="109"/>
                  </a:lnTo>
                  <a:lnTo>
                    <a:pt x="4" y="119"/>
                  </a:lnTo>
                  <a:lnTo>
                    <a:pt x="19" y="116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4" name="Google Shape;627;p5">
              <a:extLst>
                <a:ext uri="{FF2B5EF4-FFF2-40B4-BE49-F238E27FC236}">
                  <a16:creationId xmlns:a16="http://schemas.microsoft.com/office/drawing/2014/main" id="{0A2F9F68-D84A-C237-0E08-1D6ADA2704D2}"/>
                </a:ext>
              </a:extLst>
            </p:cNvPr>
            <p:cNvSpPr/>
            <p:nvPr/>
          </p:nvSpPr>
          <p:spPr>
            <a:xfrm>
              <a:off x="17401829" y="3136122"/>
              <a:ext cx="1168171" cy="1072808"/>
            </a:xfrm>
            <a:custGeom>
              <a:avLst/>
              <a:gdLst/>
              <a:ahLst/>
              <a:cxnLst/>
              <a:rect l="l" t="t" r="r" b="b"/>
              <a:pathLst>
                <a:path w="1345" h="1239" extrusionOk="0">
                  <a:moveTo>
                    <a:pt x="945" y="1238"/>
                  </a:moveTo>
                  <a:lnTo>
                    <a:pt x="1344" y="691"/>
                  </a:lnTo>
                  <a:lnTo>
                    <a:pt x="402" y="0"/>
                  </a:lnTo>
                  <a:lnTo>
                    <a:pt x="0" y="547"/>
                  </a:lnTo>
                  <a:lnTo>
                    <a:pt x="945" y="1238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5" name="Google Shape;628;p5">
              <a:extLst>
                <a:ext uri="{FF2B5EF4-FFF2-40B4-BE49-F238E27FC236}">
                  <a16:creationId xmlns:a16="http://schemas.microsoft.com/office/drawing/2014/main" id="{B02D394C-B692-FD49-AA04-F0E39EB5A578}"/>
                </a:ext>
              </a:extLst>
            </p:cNvPr>
            <p:cNvSpPr/>
            <p:nvPr/>
          </p:nvSpPr>
          <p:spPr>
            <a:xfrm>
              <a:off x="17533880" y="3260647"/>
              <a:ext cx="904069" cy="823763"/>
            </a:xfrm>
            <a:custGeom>
              <a:avLst/>
              <a:gdLst/>
              <a:ahLst/>
              <a:cxnLst/>
              <a:rect l="l" t="t" r="r" b="b"/>
              <a:pathLst>
                <a:path w="908824" h="816704" extrusionOk="0">
                  <a:moveTo>
                    <a:pt x="507078" y="250012"/>
                  </a:moveTo>
                  <a:cubicBezTo>
                    <a:pt x="525050" y="252123"/>
                    <a:pt x="542070" y="258295"/>
                    <a:pt x="557078" y="268905"/>
                  </a:cubicBezTo>
                  <a:cubicBezTo>
                    <a:pt x="617110" y="313944"/>
                    <a:pt x="615370" y="410951"/>
                    <a:pt x="560558" y="485439"/>
                  </a:cubicBezTo>
                  <a:cubicBezTo>
                    <a:pt x="503136" y="562526"/>
                    <a:pt x="410042" y="590242"/>
                    <a:pt x="351750" y="547801"/>
                  </a:cubicBezTo>
                  <a:cubicBezTo>
                    <a:pt x="293458" y="504494"/>
                    <a:pt x="291716" y="407487"/>
                    <a:pt x="348270" y="330401"/>
                  </a:cubicBezTo>
                  <a:cubicBezTo>
                    <a:pt x="390684" y="273885"/>
                    <a:pt x="453164" y="243679"/>
                    <a:pt x="507078" y="250012"/>
                  </a:cubicBezTo>
                  <a:close/>
                  <a:moveTo>
                    <a:pt x="321222" y="37400"/>
                  </a:moveTo>
                  <a:cubicBezTo>
                    <a:pt x="280308" y="73060"/>
                    <a:pt x="223724" y="82627"/>
                    <a:pt x="174974" y="60013"/>
                  </a:cubicBezTo>
                  <a:lnTo>
                    <a:pt x="36562" y="247882"/>
                  </a:lnTo>
                  <a:cubicBezTo>
                    <a:pt x="72254" y="287891"/>
                    <a:pt x="81830" y="345295"/>
                    <a:pt x="59196" y="394001"/>
                  </a:cubicBezTo>
                  <a:lnTo>
                    <a:pt x="588472" y="780174"/>
                  </a:lnTo>
                  <a:cubicBezTo>
                    <a:pt x="628516" y="744514"/>
                    <a:pt x="686842" y="736687"/>
                    <a:pt x="733850" y="758431"/>
                  </a:cubicBezTo>
                  <a:lnTo>
                    <a:pt x="872262" y="569693"/>
                  </a:lnTo>
                  <a:cubicBezTo>
                    <a:pt x="836572" y="530553"/>
                    <a:pt x="827866" y="473149"/>
                    <a:pt x="849628" y="424443"/>
                  </a:cubicBezTo>
                  <a:close/>
                  <a:moveTo>
                    <a:pt x="316000" y="0"/>
                  </a:moveTo>
                  <a:lnTo>
                    <a:pt x="886190" y="417485"/>
                  </a:lnTo>
                  <a:cubicBezTo>
                    <a:pt x="850500" y="465322"/>
                    <a:pt x="861816" y="531423"/>
                    <a:pt x="908824" y="566214"/>
                  </a:cubicBezTo>
                  <a:lnTo>
                    <a:pt x="742554" y="794960"/>
                  </a:lnTo>
                  <a:cubicBezTo>
                    <a:pt x="694676" y="760170"/>
                    <a:pt x="626776" y="770607"/>
                    <a:pt x="592826" y="816704"/>
                  </a:cubicBezTo>
                  <a:lnTo>
                    <a:pt x="22634" y="400959"/>
                  </a:lnTo>
                  <a:cubicBezTo>
                    <a:pt x="58324" y="353123"/>
                    <a:pt x="47008" y="287021"/>
                    <a:pt x="0" y="252230"/>
                  </a:cubicBezTo>
                  <a:lnTo>
                    <a:pt x="168010" y="22614"/>
                  </a:lnTo>
                  <a:cubicBezTo>
                    <a:pt x="215018" y="58274"/>
                    <a:pt x="282048" y="47837"/>
                    <a:pt x="316000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6" name="Google Shape;629;p5">
              <a:extLst>
                <a:ext uri="{FF2B5EF4-FFF2-40B4-BE49-F238E27FC236}">
                  <a16:creationId xmlns:a16="http://schemas.microsoft.com/office/drawing/2014/main" id="{6BD2DB1A-A71C-523D-922C-18EB676AE90E}"/>
                </a:ext>
              </a:extLst>
            </p:cNvPr>
            <p:cNvSpPr/>
            <p:nvPr/>
          </p:nvSpPr>
          <p:spPr>
            <a:xfrm>
              <a:off x="17889415" y="3576739"/>
              <a:ext cx="193000" cy="201154"/>
            </a:xfrm>
            <a:custGeom>
              <a:avLst/>
              <a:gdLst/>
              <a:ahLst/>
              <a:cxnLst/>
              <a:rect l="l" t="t" r="r" b="b"/>
              <a:pathLst>
                <a:path w="219" h="229" extrusionOk="0">
                  <a:moveTo>
                    <a:pt x="53" y="216"/>
                  </a:moveTo>
                  <a:lnTo>
                    <a:pt x="53" y="216"/>
                  </a:lnTo>
                  <a:cubicBezTo>
                    <a:pt x="82" y="228"/>
                    <a:pt x="116" y="220"/>
                    <a:pt x="134" y="196"/>
                  </a:cubicBezTo>
                  <a:lnTo>
                    <a:pt x="134" y="196"/>
                  </a:lnTo>
                  <a:cubicBezTo>
                    <a:pt x="153" y="168"/>
                    <a:pt x="147" y="130"/>
                    <a:pt x="123" y="105"/>
                  </a:cubicBezTo>
                  <a:lnTo>
                    <a:pt x="123" y="105"/>
                  </a:lnTo>
                  <a:cubicBezTo>
                    <a:pt x="120" y="103"/>
                    <a:pt x="119" y="103"/>
                    <a:pt x="119" y="101"/>
                  </a:cubicBezTo>
                  <a:lnTo>
                    <a:pt x="119" y="101"/>
                  </a:lnTo>
                  <a:cubicBezTo>
                    <a:pt x="102" y="86"/>
                    <a:pt x="98" y="64"/>
                    <a:pt x="109" y="49"/>
                  </a:cubicBezTo>
                  <a:lnTo>
                    <a:pt x="109" y="49"/>
                  </a:lnTo>
                  <a:cubicBezTo>
                    <a:pt x="120" y="33"/>
                    <a:pt x="146" y="32"/>
                    <a:pt x="165" y="45"/>
                  </a:cubicBezTo>
                  <a:lnTo>
                    <a:pt x="165" y="45"/>
                  </a:lnTo>
                  <a:cubicBezTo>
                    <a:pt x="166" y="45"/>
                    <a:pt x="166" y="47"/>
                    <a:pt x="166" y="47"/>
                  </a:cubicBezTo>
                  <a:lnTo>
                    <a:pt x="166" y="47"/>
                  </a:lnTo>
                  <a:cubicBezTo>
                    <a:pt x="180" y="56"/>
                    <a:pt x="188" y="71"/>
                    <a:pt x="187" y="85"/>
                  </a:cubicBezTo>
                  <a:lnTo>
                    <a:pt x="218" y="79"/>
                  </a:lnTo>
                  <a:lnTo>
                    <a:pt x="218" y="79"/>
                  </a:lnTo>
                  <a:cubicBezTo>
                    <a:pt x="217" y="60"/>
                    <a:pt x="207" y="41"/>
                    <a:pt x="192" y="27"/>
                  </a:cubicBezTo>
                  <a:lnTo>
                    <a:pt x="198" y="18"/>
                  </a:lnTo>
                  <a:lnTo>
                    <a:pt x="191" y="12"/>
                  </a:lnTo>
                  <a:lnTo>
                    <a:pt x="173" y="0"/>
                  </a:lnTo>
                  <a:lnTo>
                    <a:pt x="165" y="11"/>
                  </a:lnTo>
                  <a:lnTo>
                    <a:pt x="165" y="11"/>
                  </a:lnTo>
                  <a:cubicBezTo>
                    <a:pt x="135" y="0"/>
                    <a:pt x="102" y="7"/>
                    <a:pt x="84" y="32"/>
                  </a:cubicBezTo>
                  <a:lnTo>
                    <a:pt x="84" y="32"/>
                  </a:lnTo>
                  <a:cubicBezTo>
                    <a:pt x="64" y="60"/>
                    <a:pt x="71" y="101"/>
                    <a:pt x="99" y="126"/>
                  </a:cubicBezTo>
                  <a:lnTo>
                    <a:pt x="99" y="126"/>
                  </a:lnTo>
                  <a:cubicBezTo>
                    <a:pt x="101" y="127"/>
                    <a:pt x="102" y="129"/>
                    <a:pt x="104" y="130"/>
                  </a:cubicBezTo>
                  <a:lnTo>
                    <a:pt x="104" y="130"/>
                  </a:lnTo>
                  <a:cubicBezTo>
                    <a:pt x="116" y="145"/>
                    <a:pt x="119" y="164"/>
                    <a:pt x="109" y="178"/>
                  </a:cubicBezTo>
                  <a:lnTo>
                    <a:pt x="109" y="178"/>
                  </a:lnTo>
                  <a:cubicBezTo>
                    <a:pt x="98" y="191"/>
                    <a:pt x="79" y="194"/>
                    <a:pt x="61" y="187"/>
                  </a:cubicBezTo>
                  <a:lnTo>
                    <a:pt x="61" y="187"/>
                  </a:lnTo>
                  <a:cubicBezTo>
                    <a:pt x="57" y="185"/>
                    <a:pt x="54" y="183"/>
                    <a:pt x="50" y="181"/>
                  </a:cubicBezTo>
                  <a:lnTo>
                    <a:pt x="50" y="181"/>
                  </a:lnTo>
                  <a:cubicBezTo>
                    <a:pt x="37" y="171"/>
                    <a:pt x="30" y="156"/>
                    <a:pt x="30" y="142"/>
                  </a:cubicBezTo>
                  <a:lnTo>
                    <a:pt x="0" y="148"/>
                  </a:lnTo>
                  <a:lnTo>
                    <a:pt x="0" y="148"/>
                  </a:lnTo>
                  <a:cubicBezTo>
                    <a:pt x="1" y="167"/>
                    <a:pt x="9" y="186"/>
                    <a:pt x="26" y="201"/>
                  </a:cubicBezTo>
                  <a:lnTo>
                    <a:pt x="19" y="209"/>
                  </a:lnTo>
                  <a:lnTo>
                    <a:pt x="37" y="222"/>
                  </a:lnTo>
                  <a:lnTo>
                    <a:pt x="43" y="228"/>
                  </a:lnTo>
                  <a:lnTo>
                    <a:pt x="53" y="216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7" name="Google Shape;630;p5">
              <a:extLst>
                <a:ext uri="{FF2B5EF4-FFF2-40B4-BE49-F238E27FC236}">
                  <a16:creationId xmlns:a16="http://schemas.microsoft.com/office/drawing/2014/main" id="{87C34F56-10FF-6DD9-5423-0C521DA350D1}"/>
                </a:ext>
              </a:extLst>
            </p:cNvPr>
            <p:cNvSpPr/>
            <p:nvPr/>
          </p:nvSpPr>
          <p:spPr>
            <a:xfrm>
              <a:off x="21617412" y="3126546"/>
              <a:ext cx="1168178" cy="1091965"/>
            </a:xfrm>
            <a:custGeom>
              <a:avLst/>
              <a:gdLst/>
              <a:ahLst/>
              <a:cxnLst/>
              <a:rect l="l" t="t" r="r" b="b"/>
              <a:pathLst>
                <a:path w="1340" h="1256" extrusionOk="0">
                  <a:moveTo>
                    <a:pt x="0" y="721"/>
                  </a:moveTo>
                  <a:lnTo>
                    <a:pt x="417" y="1255"/>
                  </a:lnTo>
                  <a:lnTo>
                    <a:pt x="1339" y="536"/>
                  </a:lnTo>
                  <a:lnTo>
                    <a:pt x="922" y="0"/>
                  </a:lnTo>
                  <a:lnTo>
                    <a:pt x="0" y="721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8" name="Google Shape;631;p5">
              <a:extLst>
                <a:ext uri="{FF2B5EF4-FFF2-40B4-BE49-F238E27FC236}">
                  <a16:creationId xmlns:a16="http://schemas.microsoft.com/office/drawing/2014/main" id="{40F94198-7443-D409-0CF3-4D106607D952}"/>
                </a:ext>
              </a:extLst>
            </p:cNvPr>
            <p:cNvSpPr/>
            <p:nvPr/>
          </p:nvSpPr>
          <p:spPr>
            <a:xfrm>
              <a:off x="21749470" y="3260647"/>
              <a:ext cx="904062" cy="823763"/>
            </a:xfrm>
            <a:custGeom>
              <a:avLst/>
              <a:gdLst/>
              <a:ahLst/>
              <a:cxnLst/>
              <a:rect l="l" t="t" r="r" b="b"/>
              <a:pathLst>
                <a:path w="897310" h="824379" extrusionOk="0">
                  <a:moveTo>
                    <a:pt x="388822" y="258294"/>
                  </a:moveTo>
                  <a:cubicBezTo>
                    <a:pt x="441924" y="249625"/>
                    <a:pt x="505370" y="277758"/>
                    <a:pt x="548858" y="335334"/>
                  </a:cubicBezTo>
                  <a:cubicBezTo>
                    <a:pt x="606840" y="409485"/>
                    <a:pt x="609436" y="507189"/>
                    <a:pt x="552318" y="552552"/>
                  </a:cubicBezTo>
                  <a:cubicBezTo>
                    <a:pt x="493470" y="597915"/>
                    <a:pt x="400006" y="569127"/>
                    <a:pt x="342888" y="496721"/>
                  </a:cubicBezTo>
                  <a:cubicBezTo>
                    <a:pt x="284904" y="419953"/>
                    <a:pt x="284040" y="323121"/>
                    <a:pt x="340292" y="279503"/>
                  </a:cubicBezTo>
                  <a:cubicBezTo>
                    <a:pt x="354572" y="268162"/>
                    <a:pt x="371122" y="261183"/>
                    <a:pt x="388822" y="258294"/>
                  </a:cubicBezTo>
                  <a:close/>
                  <a:moveTo>
                    <a:pt x="571568" y="37353"/>
                  </a:moveTo>
                  <a:lnTo>
                    <a:pt x="54724" y="439553"/>
                  </a:lnTo>
                  <a:cubicBezTo>
                    <a:pt x="79046" y="488199"/>
                    <a:pt x="72098" y="545533"/>
                    <a:pt x="36484" y="585492"/>
                  </a:cubicBezTo>
                  <a:lnTo>
                    <a:pt x="179810" y="769653"/>
                  </a:lnTo>
                  <a:cubicBezTo>
                    <a:pt x="227584" y="746198"/>
                    <a:pt x="285784" y="753148"/>
                    <a:pt x="325742" y="787895"/>
                  </a:cubicBezTo>
                  <a:lnTo>
                    <a:pt x="842586" y="384826"/>
                  </a:lnTo>
                  <a:cubicBezTo>
                    <a:pt x="818264" y="337049"/>
                    <a:pt x="826082" y="278847"/>
                    <a:pt x="859958" y="238888"/>
                  </a:cubicBezTo>
                  <a:lnTo>
                    <a:pt x="716632" y="54727"/>
                  </a:lnTo>
                  <a:cubicBezTo>
                    <a:pt x="668856" y="78181"/>
                    <a:pt x="612394" y="71232"/>
                    <a:pt x="571568" y="37353"/>
                  </a:cubicBezTo>
                  <a:close/>
                  <a:moveTo>
                    <a:pt x="572438" y="0"/>
                  </a:moveTo>
                  <a:cubicBezTo>
                    <a:pt x="609788" y="46040"/>
                    <a:pt x="677544" y="54727"/>
                    <a:pt x="723582" y="19111"/>
                  </a:cubicBezTo>
                  <a:lnTo>
                    <a:pt x="897310" y="241494"/>
                  </a:lnTo>
                  <a:cubicBezTo>
                    <a:pt x="850404" y="277978"/>
                    <a:pt x="842586" y="345736"/>
                    <a:pt x="879068" y="391776"/>
                  </a:cubicBezTo>
                  <a:lnTo>
                    <a:pt x="323136" y="824379"/>
                  </a:lnTo>
                  <a:cubicBezTo>
                    <a:pt x="287522" y="778339"/>
                    <a:pt x="219768" y="769653"/>
                    <a:pt x="173730" y="805268"/>
                  </a:cubicBezTo>
                  <a:lnTo>
                    <a:pt x="0" y="582886"/>
                  </a:lnTo>
                  <a:cubicBezTo>
                    <a:pt x="45170" y="546401"/>
                    <a:pt x="54724" y="479513"/>
                    <a:pt x="18242" y="433473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9" name="Google Shape;632;p5">
              <a:extLst>
                <a:ext uri="{FF2B5EF4-FFF2-40B4-BE49-F238E27FC236}">
                  <a16:creationId xmlns:a16="http://schemas.microsoft.com/office/drawing/2014/main" id="{B661CCE4-D65A-FB69-6FAB-598C8D472F07}"/>
                </a:ext>
              </a:extLst>
            </p:cNvPr>
            <p:cNvSpPr/>
            <p:nvPr/>
          </p:nvSpPr>
          <p:spPr>
            <a:xfrm>
              <a:off x="22104998" y="3576739"/>
              <a:ext cx="182845" cy="201154"/>
            </a:xfrm>
            <a:custGeom>
              <a:avLst/>
              <a:gdLst/>
              <a:ahLst/>
              <a:cxnLst/>
              <a:rect l="l" t="t" r="r" b="b"/>
              <a:pathLst>
                <a:path w="209" h="238" extrusionOk="0">
                  <a:moveTo>
                    <a:pt x="21" y="35"/>
                  </a:moveTo>
                  <a:lnTo>
                    <a:pt x="21" y="35"/>
                  </a:lnTo>
                  <a:cubicBezTo>
                    <a:pt x="1" y="61"/>
                    <a:pt x="0" y="95"/>
                    <a:pt x="19" y="120"/>
                  </a:cubicBezTo>
                  <a:lnTo>
                    <a:pt x="19" y="120"/>
                  </a:lnTo>
                  <a:cubicBezTo>
                    <a:pt x="38" y="146"/>
                    <a:pt x="77" y="151"/>
                    <a:pt x="109" y="134"/>
                  </a:cubicBezTo>
                  <a:lnTo>
                    <a:pt x="109" y="134"/>
                  </a:lnTo>
                  <a:cubicBezTo>
                    <a:pt x="111" y="132"/>
                    <a:pt x="112" y="131"/>
                    <a:pt x="113" y="129"/>
                  </a:cubicBezTo>
                  <a:lnTo>
                    <a:pt x="113" y="129"/>
                  </a:lnTo>
                  <a:cubicBezTo>
                    <a:pt x="131" y="120"/>
                    <a:pt x="155" y="121"/>
                    <a:pt x="165" y="136"/>
                  </a:cubicBezTo>
                  <a:lnTo>
                    <a:pt x="165" y="136"/>
                  </a:lnTo>
                  <a:cubicBezTo>
                    <a:pt x="178" y="151"/>
                    <a:pt x="172" y="176"/>
                    <a:pt x="155" y="191"/>
                  </a:cubicBezTo>
                  <a:lnTo>
                    <a:pt x="155" y="191"/>
                  </a:lnTo>
                  <a:cubicBezTo>
                    <a:pt x="155" y="192"/>
                    <a:pt x="153" y="192"/>
                    <a:pt x="153" y="192"/>
                  </a:cubicBezTo>
                  <a:lnTo>
                    <a:pt x="153" y="192"/>
                  </a:lnTo>
                  <a:cubicBezTo>
                    <a:pt x="139" y="203"/>
                    <a:pt x="123" y="206"/>
                    <a:pt x="111" y="201"/>
                  </a:cubicBezTo>
                  <a:lnTo>
                    <a:pt x="107" y="233"/>
                  </a:lnTo>
                  <a:lnTo>
                    <a:pt x="107" y="233"/>
                  </a:lnTo>
                  <a:cubicBezTo>
                    <a:pt x="126" y="237"/>
                    <a:pt x="148" y="233"/>
                    <a:pt x="165" y="221"/>
                  </a:cubicBezTo>
                  <a:lnTo>
                    <a:pt x="172" y="231"/>
                  </a:lnTo>
                  <a:lnTo>
                    <a:pt x="180" y="224"/>
                  </a:lnTo>
                  <a:lnTo>
                    <a:pt x="196" y="212"/>
                  </a:lnTo>
                  <a:lnTo>
                    <a:pt x="189" y="201"/>
                  </a:lnTo>
                  <a:lnTo>
                    <a:pt x="189" y="201"/>
                  </a:lnTo>
                  <a:cubicBezTo>
                    <a:pt x="206" y="175"/>
                    <a:pt x="208" y="142"/>
                    <a:pt x="190" y="117"/>
                  </a:cubicBezTo>
                  <a:lnTo>
                    <a:pt x="190" y="117"/>
                  </a:lnTo>
                  <a:cubicBezTo>
                    <a:pt x="168" y="90"/>
                    <a:pt x="127" y="84"/>
                    <a:pt x="94" y="106"/>
                  </a:cubicBezTo>
                  <a:lnTo>
                    <a:pt x="94" y="106"/>
                  </a:lnTo>
                  <a:cubicBezTo>
                    <a:pt x="93" y="106"/>
                    <a:pt x="92" y="108"/>
                    <a:pt x="90" y="108"/>
                  </a:cubicBezTo>
                  <a:lnTo>
                    <a:pt x="90" y="108"/>
                  </a:lnTo>
                  <a:cubicBezTo>
                    <a:pt x="72" y="116"/>
                    <a:pt x="53" y="114"/>
                    <a:pt x="42" y="101"/>
                  </a:cubicBezTo>
                  <a:lnTo>
                    <a:pt x="42" y="101"/>
                  </a:lnTo>
                  <a:cubicBezTo>
                    <a:pt x="33" y="87"/>
                    <a:pt x="34" y="68"/>
                    <a:pt x="46" y="53"/>
                  </a:cubicBezTo>
                  <a:lnTo>
                    <a:pt x="46" y="53"/>
                  </a:lnTo>
                  <a:cubicBezTo>
                    <a:pt x="49" y="49"/>
                    <a:pt x="52" y="46"/>
                    <a:pt x="55" y="45"/>
                  </a:cubicBezTo>
                  <a:lnTo>
                    <a:pt x="55" y="45"/>
                  </a:lnTo>
                  <a:cubicBezTo>
                    <a:pt x="68" y="34"/>
                    <a:pt x="85" y="31"/>
                    <a:pt x="97" y="35"/>
                  </a:cubicBezTo>
                  <a:lnTo>
                    <a:pt x="101" y="4"/>
                  </a:lnTo>
                  <a:lnTo>
                    <a:pt x="101" y="4"/>
                  </a:lnTo>
                  <a:cubicBezTo>
                    <a:pt x="82" y="0"/>
                    <a:pt x="62" y="4"/>
                    <a:pt x="44" y="15"/>
                  </a:cubicBezTo>
                  <a:lnTo>
                    <a:pt x="37" y="6"/>
                  </a:lnTo>
                  <a:lnTo>
                    <a:pt x="19" y="19"/>
                  </a:lnTo>
                  <a:lnTo>
                    <a:pt x="11" y="24"/>
                  </a:lnTo>
                  <a:lnTo>
                    <a:pt x="21" y="35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0" name="Google Shape;633;p5">
              <a:extLst>
                <a:ext uri="{FF2B5EF4-FFF2-40B4-BE49-F238E27FC236}">
                  <a16:creationId xmlns:a16="http://schemas.microsoft.com/office/drawing/2014/main" id="{4ECD954C-0BD2-73D8-F7E2-0F7683FAEA1A}"/>
                </a:ext>
              </a:extLst>
            </p:cNvPr>
            <p:cNvSpPr/>
            <p:nvPr/>
          </p:nvSpPr>
          <p:spPr>
            <a:xfrm>
              <a:off x="21627573" y="5760669"/>
              <a:ext cx="1137700" cy="842920"/>
            </a:xfrm>
            <a:custGeom>
              <a:avLst/>
              <a:gdLst/>
              <a:ahLst/>
              <a:cxnLst/>
              <a:rect l="l" t="t" r="r" b="b"/>
              <a:pathLst>
                <a:path w="1311" h="972" extrusionOk="0">
                  <a:moveTo>
                    <a:pt x="185" y="0"/>
                  </a:moveTo>
                  <a:lnTo>
                    <a:pt x="0" y="653"/>
                  </a:lnTo>
                  <a:lnTo>
                    <a:pt x="1125" y="971"/>
                  </a:lnTo>
                  <a:lnTo>
                    <a:pt x="1310" y="319"/>
                  </a:lnTo>
                  <a:lnTo>
                    <a:pt x="185" y="0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1" name="Google Shape;634;p5">
              <a:extLst>
                <a:ext uri="{FF2B5EF4-FFF2-40B4-BE49-F238E27FC236}">
                  <a16:creationId xmlns:a16="http://schemas.microsoft.com/office/drawing/2014/main" id="{80A9BB0E-9D17-BA23-3E47-E041004A7ACC}"/>
                </a:ext>
              </a:extLst>
            </p:cNvPr>
            <p:cNvSpPr/>
            <p:nvPr/>
          </p:nvSpPr>
          <p:spPr>
            <a:xfrm>
              <a:off x="21718993" y="5837298"/>
              <a:ext cx="965017" cy="670505"/>
            </a:xfrm>
            <a:custGeom>
              <a:avLst/>
              <a:gdLst/>
              <a:ahLst/>
              <a:cxnLst/>
              <a:rect l="l" t="t" r="r" b="b"/>
              <a:pathLst>
                <a:path w="962562" h="670843" extrusionOk="0">
                  <a:moveTo>
                    <a:pt x="471638" y="168653"/>
                  </a:moveTo>
                  <a:cubicBezTo>
                    <a:pt x="489140" y="164558"/>
                    <a:pt x="507118" y="164666"/>
                    <a:pt x="524662" y="169657"/>
                  </a:cubicBezTo>
                  <a:cubicBezTo>
                    <a:pt x="593972" y="190486"/>
                    <a:pt x="628626" y="279878"/>
                    <a:pt x="602636" y="371874"/>
                  </a:cubicBezTo>
                  <a:cubicBezTo>
                    <a:pt x="576644" y="462134"/>
                    <a:pt x="500404" y="521150"/>
                    <a:pt x="429362" y="502057"/>
                  </a:cubicBezTo>
                  <a:cubicBezTo>
                    <a:pt x="358318" y="481228"/>
                    <a:pt x="326264" y="388364"/>
                    <a:pt x="351388" y="300707"/>
                  </a:cubicBezTo>
                  <a:cubicBezTo>
                    <a:pt x="370880" y="231060"/>
                    <a:pt x="419126" y="180939"/>
                    <a:pt x="471638" y="168653"/>
                  </a:cubicBezTo>
                  <a:close/>
                  <a:moveTo>
                    <a:pt x="225820" y="33063"/>
                  </a:moveTo>
                  <a:cubicBezTo>
                    <a:pt x="201406" y="80919"/>
                    <a:pt x="149966" y="108762"/>
                    <a:pt x="95908" y="106151"/>
                  </a:cubicBezTo>
                  <a:lnTo>
                    <a:pt x="33132" y="329766"/>
                  </a:lnTo>
                  <a:cubicBezTo>
                    <a:pt x="79342" y="354999"/>
                    <a:pt x="108114" y="405464"/>
                    <a:pt x="105498" y="458540"/>
                  </a:cubicBezTo>
                  <a:lnTo>
                    <a:pt x="737616" y="637780"/>
                  </a:lnTo>
                  <a:cubicBezTo>
                    <a:pt x="761156" y="589924"/>
                    <a:pt x="812598" y="562951"/>
                    <a:pt x="866654" y="566432"/>
                  </a:cubicBezTo>
                  <a:lnTo>
                    <a:pt x="929430" y="340207"/>
                  </a:lnTo>
                  <a:cubicBezTo>
                    <a:pt x="883220" y="316715"/>
                    <a:pt x="854448" y="265379"/>
                    <a:pt x="857936" y="212303"/>
                  </a:cubicBezTo>
                  <a:close/>
                  <a:moveTo>
                    <a:pt x="209254" y="0"/>
                  </a:moveTo>
                  <a:lnTo>
                    <a:pt x="888450" y="193161"/>
                  </a:lnTo>
                  <a:cubicBezTo>
                    <a:pt x="873628" y="249717"/>
                    <a:pt x="905888" y="309754"/>
                    <a:pt x="962562" y="324546"/>
                  </a:cubicBezTo>
                  <a:lnTo>
                    <a:pt x="884964" y="596885"/>
                  </a:lnTo>
                  <a:cubicBezTo>
                    <a:pt x="829162" y="580353"/>
                    <a:pt x="769874" y="614287"/>
                    <a:pt x="753308" y="670843"/>
                  </a:cubicBezTo>
                  <a:lnTo>
                    <a:pt x="73240" y="478552"/>
                  </a:lnTo>
                  <a:cubicBezTo>
                    <a:pt x="88934" y="422866"/>
                    <a:pt x="56674" y="362830"/>
                    <a:pt x="0" y="346298"/>
                  </a:cubicBezTo>
                  <a:lnTo>
                    <a:pt x="76726" y="73958"/>
                  </a:lnTo>
                  <a:cubicBezTo>
                    <a:pt x="133400" y="90490"/>
                    <a:pt x="192688" y="57426"/>
                    <a:pt x="209254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2" name="Google Shape;635;p5">
              <a:extLst>
                <a:ext uri="{FF2B5EF4-FFF2-40B4-BE49-F238E27FC236}">
                  <a16:creationId xmlns:a16="http://schemas.microsoft.com/office/drawing/2014/main" id="{D5266625-6320-0281-43EE-8C2FC50CDB2F}"/>
                </a:ext>
              </a:extLst>
            </p:cNvPr>
            <p:cNvSpPr/>
            <p:nvPr/>
          </p:nvSpPr>
          <p:spPr>
            <a:xfrm>
              <a:off x="22125314" y="6067186"/>
              <a:ext cx="152374" cy="220312"/>
            </a:xfrm>
            <a:custGeom>
              <a:avLst/>
              <a:gdLst/>
              <a:ahLst/>
              <a:cxnLst/>
              <a:rect l="l" t="t" r="r" b="b"/>
              <a:pathLst>
                <a:path w="181" h="259" extrusionOk="0">
                  <a:moveTo>
                    <a:pt x="108" y="14"/>
                  </a:moveTo>
                  <a:lnTo>
                    <a:pt x="108" y="14"/>
                  </a:lnTo>
                  <a:cubicBezTo>
                    <a:pt x="75" y="14"/>
                    <a:pt x="48" y="31"/>
                    <a:pt x="39" y="60"/>
                  </a:cubicBezTo>
                  <a:lnTo>
                    <a:pt x="39" y="60"/>
                  </a:lnTo>
                  <a:cubicBezTo>
                    <a:pt x="30" y="93"/>
                    <a:pt x="48" y="127"/>
                    <a:pt x="80" y="142"/>
                  </a:cubicBezTo>
                  <a:lnTo>
                    <a:pt x="80" y="142"/>
                  </a:lnTo>
                  <a:cubicBezTo>
                    <a:pt x="82" y="142"/>
                    <a:pt x="84" y="143"/>
                    <a:pt x="86" y="143"/>
                  </a:cubicBezTo>
                  <a:lnTo>
                    <a:pt x="86" y="143"/>
                  </a:lnTo>
                  <a:cubicBezTo>
                    <a:pt x="106" y="153"/>
                    <a:pt x="117" y="172"/>
                    <a:pt x="112" y="189"/>
                  </a:cubicBezTo>
                  <a:lnTo>
                    <a:pt x="112" y="189"/>
                  </a:lnTo>
                  <a:cubicBezTo>
                    <a:pt x="106" y="208"/>
                    <a:pt x="84" y="219"/>
                    <a:pt x="61" y="213"/>
                  </a:cubicBezTo>
                  <a:lnTo>
                    <a:pt x="61" y="213"/>
                  </a:lnTo>
                  <a:cubicBezTo>
                    <a:pt x="60" y="213"/>
                    <a:pt x="60" y="213"/>
                    <a:pt x="60" y="212"/>
                  </a:cubicBezTo>
                  <a:lnTo>
                    <a:pt x="60" y="212"/>
                  </a:lnTo>
                  <a:cubicBezTo>
                    <a:pt x="43" y="208"/>
                    <a:pt x="31" y="197"/>
                    <a:pt x="27" y="184"/>
                  </a:cubicBezTo>
                  <a:lnTo>
                    <a:pt x="0" y="198"/>
                  </a:lnTo>
                  <a:lnTo>
                    <a:pt x="0" y="198"/>
                  </a:lnTo>
                  <a:cubicBezTo>
                    <a:pt x="8" y="217"/>
                    <a:pt x="23" y="231"/>
                    <a:pt x="42" y="239"/>
                  </a:cubicBezTo>
                  <a:lnTo>
                    <a:pt x="39" y="251"/>
                  </a:lnTo>
                  <a:lnTo>
                    <a:pt x="49" y="253"/>
                  </a:lnTo>
                  <a:lnTo>
                    <a:pt x="69" y="258"/>
                  </a:lnTo>
                  <a:lnTo>
                    <a:pt x="74" y="245"/>
                  </a:lnTo>
                  <a:lnTo>
                    <a:pt x="74" y="245"/>
                  </a:lnTo>
                  <a:cubicBezTo>
                    <a:pt x="105" y="245"/>
                    <a:pt x="134" y="227"/>
                    <a:pt x="142" y="198"/>
                  </a:cubicBezTo>
                  <a:lnTo>
                    <a:pt x="142" y="198"/>
                  </a:lnTo>
                  <a:cubicBezTo>
                    <a:pt x="151" y="164"/>
                    <a:pt x="131" y="128"/>
                    <a:pt x="94" y="115"/>
                  </a:cubicBezTo>
                  <a:lnTo>
                    <a:pt x="94" y="115"/>
                  </a:lnTo>
                  <a:cubicBezTo>
                    <a:pt x="93" y="113"/>
                    <a:pt x="91" y="113"/>
                    <a:pt x="90" y="112"/>
                  </a:cubicBezTo>
                  <a:lnTo>
                    <a:pt x="90" y="112"/>
                  </a:lnTo>
                  <a:cubicBezTo>
                    <a:pt x="74" y="102"/>
                    <a:pt x="64" y="86"/>
                    <a:pt x="68" y="70"/>
                  </a:cubicBezTo>
                  <a:lnTo>
                    <a:pt x="68" y="70"/>
                  </a:lnTo>
                  <a:cubicBezTo>
                    <a:pt x="74" y="53"/>
                    <a:pt x="90" y="44"/>
                    <a:pt x="109" y="44"/>
                  </a:cubicBezTo>
                  <a:lnTo>
                    <a:pt x="109" y="44"/>
                  </a:lnTo>
                  <a:cubicBezTo>
                    <a:pt x="113" y="45"/>
                    <a:pt x="117" y="45"/>
                    <a:pt x="121" y="46"/>
                  </a:cubicBezTo>
                  <a:lnTo>
                    <a:pt x="121" y="46"/>
                  </a:lnTo>
                  <a:cubicBezTo>
                    <a:pt x="136" y="50"/>
                    <a:pt x="149" y="61"/>
                    <a:pt x="154" y="75"/>
                  </a:cubicBezTo>
                  <a:lnTo>
                    <a:pt x="180" y="60"/>
                  </a:lnTo>
                  <a:lnTo>
                    <a:pt x="180" y="60"/>
                  </a:lnTo>
                  <a:cubicBezTo>
                    <a:pt x="173" y="42"/>
                    <a:pt x="158" y="27"/>
                    <a:pt x="138" y="19"/>
                  </a:cubicBezTo>
                  <a:lnTo>
                    <a:pt x="141" y="8"/>
                  </a:lnTo>
                  <a:lnTo>
                    <a:pt x="121" y="3"/>
                  </a:lnTo>
                  <a:lnTo>
                    <a:pt x="110" y="0"/>
                  </a:lnTo>
                  <a:lnTo>
                    <a:pt x="108" y="14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3" name="Google Shape;636;p5">
              <a:extLst>
                <a:ext uri="{FF2B5EF4-FFF2-40B4-BE49-F238E27FC236}">
                  <a16:creationId xmlns:a16="http://schemas.microsoft.com/office/drawing/2014/main" id="{E2CC984E-C527-08AA-8E2D-CC99FA5ADCFF}"/>
                </a:ext>
              </a:extLst>
            </p:cNvPr>
            <p:cNvSpPr/>
            <p:nvPr/>
          </p:nvSpPr>
          <p:spPr>
            <a:xfrm>
              <a:off x="17076772" y="5320052"/>
              <a:ext cx="1076752" cy="708819"/>
            </a:xfrm>
            <a:custGeom>
              <a:avLst/>
              <a:gdLst/>
              <a:ahLst/>
              <a:cxnLst/>
              <a:rect l="l" t="t" r="r" b="b"/>
              <a:pathLst>
                <a:path w="1243" h="813" extrusionOk="0">
                  <a:moveTo>
                    <a:pt x="1161" y="812"/>
                  </a:moveTo>
                  <a:lnTo>
                    <a:pt x="1242" y="139"/>
                  </a:lnTo>
                  <a:lnTo>
                    <a:pt x="81" y="0"/>
                  </a:lnTo>
                  <a:lnTo>
                    <a:pt x="0" y="674"/>
                  </a:lnTo>
                  <a:lnTo>
                    <a:pt x="1161" y="812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4" name="Google Shape;637;p5">
              <a:extLst>
                <a:ext uri="{FF2B5EF4-FFF2-40B4-BE49-F238E27FC236}">
                  <a16:creationId xmlns:a16="http://schemas.microsoft.com/office/drawing/2014/main" id="{67357A9E-1A42-BF82-5B6D-2A074A6D5148}"/>
                </a:ext>
              </a:extLst>
            </p:cNvPr>
            <p:cNvSpPr/>
            <p:nvPr/>
          </p:nvSpPr>
          <p:spPr>
            <a:xfrm>
              <a:off x="17147875" y="5387105"/>
              <a:ext cx="944701" cy="574718"/>
            </a:xfrm>
            <a:custGeom>
              <a:avLst/>
              <a:gdLst/>
              <a:ahLst/>
              <a:cxnLst/>
              <a:rect l="l" t="t" r="r" b="b"/>
              <a:pathLst>
                <a:path w="947206" h="574887" extrusionOk="0">
                  <a:moveTo>
                    <a:pt x="491664" y="117016"/>
                  </a:moveTo>
                  <a:cubicBezTo>
                    <a:pt x="567234" y="124822"/>
                    <a:pt x="613272" y="211554"/>
                    <a:pt x="601110" y="302623"/>
                  </a:cubicBezTo>
                  <a:cubicBezTo>
                    <a:pt x="590688" y="398028"/>
                    <a:pt x="523804" y="467414"/>
                    <a:pt x="451708" y="458741"/>
                  </a:cubicBezTo>
                  <a:cubicBezTo>
                    <a:pt x="380482" y="450935"/>
                    <a:pt x="330102" y="366805"/>
                    <a:pt x="342262" y="272266"/>
                  </a:cubicBezTo>
                  <a:cubicBezTo>
                    <a:pt x="352686" y="178596"/>
                    <a:pt x="419568" y="107475"/>
                    <a:pt x="491664" y="117016"/>
                  </a:cubicBezTo>
                  <a:close/>
                  <a:moveTo>
                    <a:pt x="174118" y="29526"/>
                  </a:moveTo>
                  <a:cubicBezTo>
                    <a:pt x="157578" y="80762"/>
                    <a:pt x="112306" y="116367"/>
                    <a:pt x="58330" y="120709"/>
                  </a:cubicBezTo>
                  <a:lnTo>
                    <a:pt x="31342" y="352574"/>
                  </a:lnTo>
                  <a:cubicBezTo>
                    <a:pt x="80966" y="369074"/>
                    <a:pt x="117530" y="414231"/>
                    <a:pt x="121012" y="467204"/>
                  </a:cubicBezTo>
                  <a:lnTo>
                    <a:pt x="773958" y="544493"/>
                  </a:lnTo>
                  <a:cubicBezTo>
                    <a:pt x="790498" y="494125"/>
                    <a:pt x="835770" y="458520"/>
                    <a:pt x="888876" y="454178"/>
                  </a:cubicBezTo>
                  <a:lnTo>
                    <a:pt x="916734" y="223181"/>
                  </a:lnTo>
                  <a:cubicBezTo>
                    <a:pt x="866240" y="204945"/>
                    <a:pt x="830546" y="159787"/>
                    <a:pt x="825322" y="106815"/>
                  </a:cubicBezTo>
                  <a:close/>
                  <a:moveTo>
                    <a:pt x="153224" y="0"/>
                  </a:moveTo>
                  <a:lnTo>
                    <a:pt x="853182" y="81631"/>
                  </a:lnTo>
                  <a:cubicBezTo>
                    <a:pt x="846216" y="141551"/>
                    <a:pt x="888006" y="193655"/>
                    <a:pt x="947206" y="200603"/>
                  </a:cubicBezTo>
                  <a:lnTo>
                    <a:pt x="914122" y="481967"/>
                  </a:lnTo>
                  <a:cubicBezTo>
                    <a:pt x="854922" y="475020"/>
                    <a:pt x="800946" y="516703"/>
                    <a:pt x="794852" y="574887"/>
                  </a:cubicBezTo>
                  <a:lnTo>
                    <a:pt x="94024" y="491520"/>
                  </a:lnTo>
                  <a:cubicBezTo>
                    <a:pt x="100988" y="433336"/>
                    <a:pt x="59200" y="379495"/>
                    <a:pt x="0" y="372548"/>
                  </a:cubicBezTo>
                  <a:lnTo>
                    <a:pt x="34824" y="92052"/>
                  </a:lnTo>
                  <a:cubicBezTo>
                    <a:pt x="93154" y="99867"/>
                    <a:pt x="146260" y="56447"/>
                    <a:pt x="153224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5" name="Google Shape;638;p5">
              <a:extLst>
                <a:ext uri="{FF2B5EF4-FFF2-40B4-BE49-F238E27FC236}">
                  <a16:creationId xmlns:a16="http://schemas.microsoft.com/office/drawing/2014/main" id="{48118678-FE1B-7EE1-5396-386FFC83BCD5}"/>
                </a:ext>
              </a:extLst>
            </p:cNvPr>
            <p:cNvSpPr/>
            <p:nvPr/>
          </p:nvSpPr>
          <p:spPr>
            <a:xfrm>
              <a:off x="17554196" y="5559521"/>
              <a:ext cx="132058" cy="229887"/>
            </a:xfrm>
            <a:custGeom>
              <a:avLst/>
              <a:gdLst/>
              <a:ahLst/>
              <a:cxnLst/>
              <a:rect l="l" t="t" r="r" b="b"/>
              <a:pathLst>
                <a:path w="157" h="264" extrusionOk="0">
                  <a:moveTo>
                    <a:pt x="80" y="249"/>
                  </a:moveTo>
                  <a:lnTo>
                    <a:pt x="80" y="249"/>
                  </a:lnTo>
                  <a:cubicBezTo>
                    <a:pt x="111" y="244"/>
                    <a:pt x="136" y="222"/>
                    <a:pt x="140" y="192"/>
                  </a:cubicBezTo>
                  <a:lnTo>
                    <a:pt x="140" y="192"/>
                  </a:lnTo>
                  <a:cubicBezTo>
                    <a:pt x="144" y="159"/>
                    <a:pt x="119" y="128"/>
                    <a:pt x="85" y="118"/>
                  </a:cubicBezTo>
                  <a:lnTo>
                    <a:pt x="85" y="118"/>
                  </a:lnTo>
                  <a:cubicBezTo>
                    <a:pt x="84" y="118"/>
                    <a:pt x="81" y="118"/>
                    <a:pt x="80" y="117"/>
                  </a:cubicBezTo>
                  <a:lnTo>
                    <a:pt x="80" y="117"/>
                  </a:lnTo>
                  <a:cubicBezTo>
                    <a:pt x="59" y="111"/>
                    <a:pt x="45" y="93"/>
                    <a:pt x="47" y="77"/>
                  </a:cubicBezTo>
                  <a:lnTo>
                    <a:pt x="47" y="77"/>
                  </a:lnTo>
                  <a:cubicBezTo>
                    <a:pt x="49" y="56"/>
                    <a:pt x="70" y="43"/>
                    <a:pt x="95" y="46"/>
                  </a:cubicBezTo>
                  <a:lnTo>
                    <a:pt x="95" y="46"/>
                  </a:lnTo>
                  <a:cubicBezTo>
                    <a:pt x="95" y="46"/>
                    <a:pt x="95" y="46"/>
                    <a:pt x="96" y="46"/>
                  </a:cubicBezTo>
                  <a:lnTo>
                    <a:pt x="96" y="46"/>
                  </a:lnTo>
                  <a:cubicBezTo>
                    <a:pt x="112" y="47"/>
                    <a:pt x="126" y="56"/>
                    <a:pt x="132" y="69"/>
                  </a:cubicBezTo>
                  <a:lnTo>
                    <a:pt x="156" y="50"/>
                  </a:lnTo>
                  <a:lnTo>
                    <a:pt x="156" y="50"/>
                  </a:lnTo>
                  <a:cubicBezTo>
                    <a:pt x="145" y="33"/>
                    <a:pt x="129" y="21"/>
                    <a:pt x="108" y="15"/>
                  </a:cubicBezTo>
                  <a:lnTo>
                    <a:pt x="108" y="5"/>
                  </a:lnTo>
                  <a:lnTo>
                    <a:pt x="99" y="3"/>
                  </a:lnTo>
                  <a:lnTo>
                    <a:pt x="78" y="0"/>
                  </a:lnTo>
                  <a:lnTo>
                    <a:pt x="77" y="14"/>
                  </a:lnTo>
                  <a:lnTo>
                    <a:pt x="77" y="14"/>
                  </a:lnTo>
                  <a:cubicBezTo>
                    <a:pt x="45" y="21"/>
                    <a:pt x="21" y="43"/>
                    <a:pt x="17" y="73"/>
                  </a:cubicBezTo>
                  <a:lnTo>
                    <a:pt x="17" y="73"/>
                  </a:lnTo>
                  <a:cubicBezTo>
                    <a:pt x="13" y="107"/>
                    <a:pt x="39" y="140"/>
                    <a:pt x="77" y="148"/>
                  </a:cubicBezTo>
                  <a:lnTo>
                    <a:pt x="77" y="148"/>
                  </a:lnTo>
                  <a:cubicBezTo>
                    <a:pt x="78" y="148"/>
                    <a:pt x="80" y="148"/>
                    <a:pt x="81" y="149"/>
                  </a:cubicBezTo>
                  <a:lnTo>
                    <a:pt x="81" y="149"/>
                  </a:lnTo>
                  <a:cubicBezTo>
                    <a:pt x="99" y="156"/>
                    <a:pt x="111" y="171"/>
                    <a:pt x="110" y="188"/>
                  </a:cubicBezTo>
                  <a:lnTo>
                    <a:pt x="110" y="188"/>
                  </a:lnTo>
                  <a:cubicBezTo>
                    <a:pt x="107" y="204"/>
                    <a:pt x="92" y="216"/>
                    <a:pt x="74" y="219"/>
                  </a:cubicBezTo>
                  <a:lnTo>
                    <a:pt x="74" y="219"/>
                  </a:lnTo>
                  <a:cubicBezTo>
                    <a:pt x="70" y="221"/>
                    <a:pt x="65" y="221"/>
                    <a:pt x="60" y="219"/>
                  </a:cubicBezTo>
                  <a:lnTo>
                    <a:pt x="60" y="219"/>
                  </a:lnTo>
                  <a:cubicBezTo>
                    <a:pt x="44" y="218"/>
                    <a:pt x="30" y="208"/>
                    <a:pt x="25" y="196"/>
                  </a:cubicBezTo>
                  <a:lnTo>
                    <a:pt x="0" y="215"/>
                  </a:lnTo>
                  <a:lnTo>
                    <a:pt x="0" y="215"/>
                  </a:lnTo>
                  <a:cubicBezTo>
                    <a:pt x="10" y="231"/>
                    <a:pt x="28" y="244"/>
                    <a:pt x="48" y="248"/>
                  </a:cubicBezTo>
                  <a:lnTo>
                    <a:pt x="47" y="259"/>
                  </a:lnTo>
                  <a:lnTo>
                    <a:pt x="67" y="262"/>
                  </a:lnTo>
                  <a:lnTo>
                    <a:pt x="78" y="263"/>
                  </a:lnTo>
                  <a:lnTo>
                    <a:pt x="80" y="249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6" name="Google Shape;639;p5">
              <a:extLst>
                <a:ext uri="{FF2B5EF4-FFF2-40B4-BE49-F238E27FC236}">
                  <a16:creationId xmlns:a16="http://schemas.microsoft.com/office/drawing/2014/main" id="{2FDAA5E0-0D3F-6CE3-86C5-1FE685BA2139}"/>
                </a:ext>
              </a:extLst>
            </p:cNvPr>
            <p:cNvSpPr/>
            <p:nvPr/>
          </p:nvSpPr>
          <p:spPr>
            <a:xfrm>
              <a:off x="18905219" y="3030760"/>
              <a:ext cx="1239281" cy="919549"/>
            </a:xfrm>
            <a:custGeom>
              <a:avLst/>
              <a:gdLst/>
              <a:ahLst/>
              <a:cxnLst/>
              <a:rect l="l" t="t" r="r" b="b"/>
              <a:pathLst>
                <a:path w="1428" h="1055" extrusionOk="0">
                  <a:moveTo>
                    <a:pt x="1228" y="1054"/>
                  </a:moveTo>
                  <a:lnTo>
                    <a:pt x="1427" y="341"/>
                  </a:lnTo>
                  <a:lnTo>
                    <a:pt x="199" y="0"/>
                  </a:lnTo>
                  <a:lnTo>
                    <a:pt x="0" y="710"/>
                  </a:lnTo>
                  <a:lnTo>
                    <a:pt x="1228" y="1054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7" name="Google Shape;640;p5">
              <a:extLst>
                <a:ext uri="{FF2B5EF4-FFF2-40B4-BE49-F238E27FC236}">
                  <a16:creationId xmlns:a16="http://schemas.microsoft.com/office/drawing/2014/main" id="{C7433539-8990-9A99-124E-D80A2440F59C}"/>
                </a:ext>
              </a:extLst>
            </p:cNvPr>
            <p:cNvSpPr/>
            <p:nvPr/>
          </p:nvSpPr>
          <p:spPr>
            <a:xfrm>
              <a:off x="18996638" y="3126546"/>
              <a:ext cx="1046281" cy="727977"/>
            </a:xfrm>
            <a:custGeom>
              <a:avLst/>
              <a:gdLst/>
              <a:ahLst/>
              <a:cxnLst/>
              <a:rect l="l" t="t" r="r" b="b"/>
              <a:pathLst>
                <a:path w="1047006" h="728421" extrusionOk="0">
                  <a:moveTo>
                    <a:pt x="543872" y="179384"/>
                  </a:moveTo>
                  <a:cubicBezTo>
                    <a:pt x="553520" y="179525"/>
                    <a:pt x="563172" y="180948"/>
                    <a:pt x="572702" y="183768"/>
                  </a:cubicBezTo>
                  <a:cubicBezTo>
                    <a:pt x="652412" y="205456"/>
                    <a:pt x="686202" y="306088"/>
                    <a:pt x="660210" y="403250"/>
                  </a:cubicBezTo>
                  <a:cubicBezTo>
                    <a:pt x="631618" y="503015"/>
                    <a:pt x="547576" y="567212"/>
                    <a:pt x="472200" y="546391"/>
                  </a:cubicBezTo>
                  <a:cubicBezTo>
                    <a:pt x="395956" y="523836"/>
                    <a:pt x="356968" y="426673"/>
                    <a:pt x="385560" y="326041"/>
                  </a:cubicBezTo>
                  <a:cubicBezTo>
                    <a:pt x="409060" y="240265"/>
                    <a:pt x="476344" y="178400"/>
                    <a:pt x="543872" y="179384"/>
                  </a:cubicBezTo>
                  <a:close/>
                  <a:moveTo>
                    <a:pt x="244156" y="36508"/>
                  </a:moveTo>
                  <a:cubicBezTo>
                    <a:pt x="217220" y="87793"/>
                    <a:pt x="162482" y="117347"/>
                    <a:pt x="104266" y="114739"/>
                  </a:cubicBezTo>
                  <a:lnTo>
                    <a:pt x="36494" y="359864"/>
                  </a:lnTo>
                  <a:cubicBezTo>
                    <a:pt x="87758" y="386811"/>
                    <a:pt x="118168" y="441573"/>
                    <a:pt x="114692" y="498942"/>
                  </a:cubicBezTo>
                  <a:lnTo>
                    <a:pt x="802848" y="691044"/>
                  </a:lnTo>
                  <a:cubicBezTo>
                    <a:pt x="828916" y="639759"/>
                    <a:pt x="884524" y="609335"/>
                    <a:pt x="942740" y="612812"/>
                  </a:cubicBezTo>
                  <a:lnTo>
                    <a:pt x="1010512" y="367687"/>
                  </a:lnTo>
                  <a:cubicBezTo>
                    <a:pt x="959248" y="340741"/>
                    <a:pt x="928836" y="285979"/>
                    <a:pt x="932312" y="227740"/>
                  </a:cubicBezTo>
                  <a:close/>
                  <a:moveTo>
                    <a:pt x="226778" y="0"/>
                  </a:moveTo>
                  <a:lnTo>
                    <a:pt x="966198" y="206009"/>
                  </a:lnTo>
                  <a:cubicBezTo>
                    <a:pt x="948822" y="268594"/>
                    <a:pt x="984446" y="332049"/>
                    <a:pt x="1047006" y="350303"/>
                  </a:cubicBezTo>
                  <a:lnTo>
                    <a:pt x="964462" y="647582"/>
                  </a:lnTo>
                  <a:cubicBezTo>
                    <a:pt x="901032" y="631066"/>
                    <a:pt x="838474" y="666705"/>
                    <a:pt x="820226" y="728421"/>
                  </a:cubicBezTo>
                  <a:lnTo>
                    <a:pt x="80806" y="519804"/>
                  </a:lnTo>
                  <a:cubicBezTo>
                    <a:pt x="97314" y="459827"/>
                    <a:pt x="61690" y="395503"/>
                    <a:pt x="0" y="377249"/>
                  </a:cubicBezTo>
                  <a:lnTo>
                    <a:pt x="82544" y="80839"/>
                  </a:lnTo>
                  <a:cubicBezTo>
                    <a:pt x="144234" y="98224"/>
                    <a:pt x="208532" y="61716"/>
                    <a:pt x="226778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8" name="Google Shape;641;p5">
              <a:extLst>
                <a:ext uri="{FF2B5EF4-FFF2-40B4-BE49-F238E27FC236}">
                  <a16:creationId xmlns:a16="http://schemas.microsoft.com/office/drawing/2014/main" id="{A95F3381-4C5A-14F6-355A-10C6C50856FE}"/>
                </a:ext>
              </a:extLst>
            </p:cNvPr>
            <p:cNvSpPr/>
            <p:nvPr/>
          </p:nvSpPr>
          <p:spPr>
            <a:xfrm>
              <a:off x="19443592" y="3366009"/>
              <a:ext cx="172690" cy="249045"/>
            </a:xfrm>
            <a:custGeom>
              <a:avLst/>
              <a:gdLst/>
              <a:ahLst/>
              <a:cxnLst/>
              <a:rect l="l" t="t" r="r" b="b"/>
              <a:pathLst>
                <a:path w="198" h="283" extrusionOk="0">
                  <a:moveTo>
                    <a:pt x="81" y="268"/>
                  </a:moveTo>
                  <a:lnTo>
                    <a:pt x="81" y="268"/>
                  </a:lnTo>
                  <a:cubicBezTo>
                    <a:pt x="115" y="268"/>
                    <a:pt x="146" y="247"/>
                    <a:pt x="155" y="215"/>
                  </a:cubicBezTo>
                  <a:lnTo>
                    <a:pt x="155" y="215"/>
                  </a:lnTo>
                  <a:cubicBezTo>
                    <a:pt x="164" y="181"/>
                    <a:pt x="144" y="144"/>
                    <a:pt x="108" y="126"/>
                  </a:cubicBezTo>
                  <a:lnTo>
                    <a:pt x="108" y="126"/>
                  </a:lnTo>
                  <a:cubicBezTo>
                    <a:pt x="105" y="126"/>
                    <a:pt x="104" y="126"/>
                    <a:pt x="103" y="125"/>
                  </a:cubicBezTo>
                  <a:lnTo>
                    <a:pt x="103" y="125"/>
                  </a:lnTo>
                  <a:cubicBezTo>
                    <a:pt x="81" y="115"/>
                    <a:pt x="70" y="95"/>
                    <a:pt x="74" y="76"/>
                  </a:cubicBezTo>
                  <a:lnTo>
                    <a:pt x="74" y="76"/>
                  </a:lnTo>
                  <a:cubicBezTo>
                    <a:pt x="81" y="55"/>
                    <a:pt x="104" y="43"/>
                    <a:pt x="130" y="50"/>
                  </a:cubicBezTo>
                  <a:lnTo>
                    <a:pt x="130" y="50"/>
                  </a:lnTo>
                  <a:lnTo>
                    <a:pt x="131" y="50"/>
                  </a:lnTo>
                  <a:lnTo>
                    <a:pt x="131" y="50"/>
                  </a:lnTo>
                  <a:cubicBezTo>
                    <a:pt x="149" y="55"/>
                    <a:pt x="163" y="67"/>
                    <a:pt x="167" y="81"/>
                  </a:cubicBezTo>
                  <a:lnTo>
                    <a:pt x="197" y="65"/>
                  </a:lnTo>
                  <a:lnTo>
                    <a:pt x="197" y="65"/>
                  </a:lnTo>
                  <a:cubicBezTo>
                    <a:pt x="187" y="46"/>
                    <a:pt x="171" y="29"/>
                    <a:pt x="149" y="21"/>
                  </a:cubicBezTo>
                  <a:lnTo>
                    <a:pt x="153" y="9"/>
                  </a:lnTo>
                  <a:lnTo>
                    <a:pt x="142" y="6"/>
                  </a:lnTo>
                  <a:lnTo>
                    <a:pt x="120" y="0"/>
                  </a:lnTo>
                  <a:lnTo>
                    <a:pt x="116" y="14"/>
                  </a:lnTo>
                  <a:lnTo>
                    <a:pt x="116" y="14"/>
                  </a:lnTo>
                  <a:cubicBezTo>
                    <a:pt x="81" y="14"/>
                    <a:pt x="51" y="35"/>
                    <a:pt x="42" y="66"/>
                  </a:cubicBezTo>
                  <a:lnTo>
                    <a:pt x="42" y="66"/>
                  </a:lnTo>
                  <a:cubicBezTo>
                    <a:pt x="32" y="103"/>
                    <a:pt x="55" y="143"/>
                    <a:pt x="94" y="158"/>
                  </a:cubicBezTo>
                  <a:lnTo>
                    <a:pt x="94" y="158"/>
                  </a:lnTo>
                  <a:cubicBezTo>
                    <a:pt x="96" y="158"/>
                    <a:pt x="97" y="159"/>
                    <a:pt x="99" y="159"/>
                  </a:cubicBezTo>
                  <a:lnTo>
                    <a:pt x="99" y="159"/>
                  </a:lnTo>
                  <a:cubicBezTo>
                    <a:pt x="118" y="170"/>
                    <a:pt x="127" y="188"/>
                    <a:pt x="122" y="206"/>
                  </a:cubicBezTo>
                  <a:lnTo>
                    <a:pt x="122" y="206"/>
                  </a:lnTo>
                  <a:cubicBezTo>
                    <a:pt x="118" y="223"/>
                    <a:pt x="99" y="236"/>
                    <a:pt x="78" y="234"/>
                  </a:cubicBezTo>
                  <a:lnTo>
                    <a:pt x="78" y="234"/>
                  </a:lnTo>
                  <a:cubicBezTo>
                    <a:pt x="74" y="234"/>
                    <a:pt x="70" y="233"/>
                    <a:pt x="64" y="231"/>
                  </a:cubicBezTo>
                  <a:lnTo>
                    <a:pt x="64" y="231"/>
                  </a:lnTo>
                  <a:cubicBezTo>
                    <a:pt x="48" y="227"/>
                    <a:pt x="34" y="215"/>
                    <a:pt x="30" y="201"/>
                  </a:cubicBezTo>
                  <a:lnTo>
                    <a:pt x="0" y="218"/>
                  </a:lnTo>
                  <a:lnTo>
                    <a:pt x="0" y="218"/>
                  </a:lnTo>
                  <a:cubicBezTo>
                    <a:pt x="8" y="237"/>
                    <a:pt x="25" y="253"/>
                    <a:pt x="47" y="262"/>
                  </a:cubicBezTo>
                  <a:lnTo>
                    <a:pt x="44" y="274"/>
                  </a:lnTo>
                  <a:lnTo>
                    <a:pt x="66" y="279"/>
                  </a:lnTo>
                  <a:lnTo>
                    <a:pt x="77" y="282"/>
                  </a:lnTo>
                  <a:lnTo>
                    <a:pt x="81" y="268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9" name="Google Shape;642;p5">
              <a:extLst>
                <a:ext uri="{FF2B5EF4-FFF2-40B4-BE49-F238E27FC236}">
                  <a16:creationId xmlns:a16="http://schemas.microsoft.com/office/drawing/2014/main" id="{6C3BEC26-42E8-8F8E-3DC4-520CD1EB71DA}"/>
                </a:ext>
              </a:extLst>
            </p:cNvPr>
            <p:cNvSpPr/>
            <p:nvPr/>
          </p:nvSpPr>
          <p:spPr>
            <a:xfrm>
              <a:off x="18823955" y="4975221"/>
              <a:ext cx="2437929" cy="210730"/>
            </a:xfrm>
            <a:custGeom>
              <a:avLst/>
              <a:gdLst/>
              <a:ahLst/>
              <a:cxnLst/>
              <a:rect l="l" t="t" r="r" b="b"/>
              <a:pathLst>
                <a:path w="2443751" h="210712" extrusionOk="0">
                  <a:moveTo>
                    <a:pt x="2438077" y="79"/>
                  </a:moveTo>
                  <a:cubicBezTo>
                    <a:pt x="2438077" y="79"/>
                    <a:pt x="2466609" y="58780"/>
                    <a:pt x="2395711" y="84678"/>
                  </a:cubicBezTo>
                  <a:cubicBezTo>
                    <a:pt x="2323949" y="113165"/>
                    <a:pt x="2313573" y="119208"/>
                    <a:pt x="2313573" y="119208"/>
                  </a:cubicBezTo>
                  <a:lnTo>
                    <a:pt x="2298875" y="210712"/>
                  </a:lnTo>
                  <a:cubicBezTo>
                    <a:pt x="2298875" y="210712"/>
                    <a:pt x="2214143" y="71729"/>
                    <a:pt x="2298875" y="35472"/>
                  </a:cubicBezTo>
                  <a:cubicBezTo>
                    <a:pt x="2382741" y="-3374"/>
                    <a:pt x="2438077" y="79"/>
                    <a:pt x="2438077" y="79"/>
                  </a:cubicBezTo>
                  <a:close/>
                  <a:moveTo>
                    <a:pt x="6011" y="79"/>
                  </a:moveTo>
                  <a:cubicBezTo>
                    <a:pt x="6011" y="79"/>
                    <a:pt x="60933" y="-3374"/>
                    <a:pt x="147237" y="35472"/>
                  </a:cubicBezTo>
                  <a:cubicBezTo>
                    <a:pt x="232671" y="71729"/>
                    <a:pt x="147237" y="210712"/>
                    <a:pt x="147237" y="210712"/>
                  </a:cubicBezTo>
                  <a:lnTo>
                    <a:pt x="132417" y="119208"/>
                  </a:lnTo>
                  <a:cubicBezTo>
                    <a:pt x="132417" y="119208"/>
                    <a:pt x="120213" y="113165"/>
                    <a:pt x="48727" y="84678"/>
                  </a:cubicBezTo>
                  <a:cubicBezTo>
                    <a:pt x="-23629" y="58780"/>
                    <a:pt x="6011" y="79"/>
                    <a:pt x="6011" y="79"/>
                  </a:cubicBezTo>
                  <a:close/>
                </a:path>
              </a:pathLst>
            </a:custGeom>
            <a:solidFill>
              <a:srgbClr val="FFC3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0" name="Google Shape;643;p5">
              <a:extLst>
                <a:ext uri="{FF2B5EF4-FFF2-40B4-BE49-F238E27FC236}">
                  <a16:creationId xmlns:a16="http://schemas.microsoft.com/office/drawing/2014/main" id="{F6F2FBFE-EC8D-8DF4-997B-B0B1CCE78EA1}"/>
                </a:ext>
              </a:extLst>
            </p:cNvPr>
            <p:cNvSpPr/>
            <p:nvPr/>
          </p:nvSpPr>
          <p:spPr>
            <a:xfrm>
              <a:off x="19504540" y="5406263"/>
              <a:ext cx="253954" cy="124519"/>
            </a:xfrm>
            <a:custGeom>
              <a:avLst/>
              <a:gdLst/>
              <a:ahLst/>
              <a:cxnLst/>
              <a:rect l="l" t="t" r="r" b="b"/>
              <a:pathLst>
                <a:path w="290" h="145" extrusionOk="0">
                  <a:moveTo>
                    <a:pt x="144" y="0"/>
                  </a:moveTo>
                  <a:lnTo>
                    <a:pt x="144" y="0"/>
                  </a:lnTo>
                  <a:cubicBezTo>
                    <a:pt x="64" y="0"/>
                    <a:pt x="0" y="64"/>
                    <a:pt x="0" y="144"/>
                  </a:cubicBezTo>
                  <a:lnTo>
                    <a:pt x="289" y="144"/>
                  </a:lnTo>
                  <a:lnTo>
                    <a:pt x="289" y="144"/>
                  </a:lnTo>
                  <a:cubicBezTo>
                    <a:pt x="289" y="64"/>
                    <a:pt x="224" y="0"/>
                    <a:pt x="144" y="0"/>
                  </a:cubicBezTo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1" name="Google Shape;644;p5">
              <a:extLst>
                <a:ext uri="{FF2B5EF4-FFF2-40B4-BE49-F238E27FC236}">
                  <a16:creationId xmlns:a16="http://schemas.microsoft.com/office/drawing/2014/main" id="{3DBE0C56-AC64-E410-C0FB-A484CFFDB9BB}"/>
                </a:ext>
              </a:extLst>
            </p:cNvPr>
            <p:cNvSpPr/>
            <p:nvPr/>
          </p:nvSpPr>
          <p:spPr>
            <a:xfrm>
              <a:off x="19535017" y="5425420"/>
              <a:ext cx="223477" cy="105362"/>
            </a:xfrm>
            <a:custGeom>
              <a:avLst/>
              <a:gdLst/>
              <a:ahLst/>
              <a:cxnLst/>
              <a:rect l="l" t="t" r="r" b="b"/>
              <a:pathLst>
                <a:path w="254" h="122" extrusionOk="0">
                  <a:moveTo>
                    <a:pt x="253" y="121"/>
                  </a:moveTo>
                  <a:lnTo>
                    <a:pt x="0" y="121"/>
                  </a:lnTo>
                  <a:lnTo>
                    <a:pt x="0" y="121"/>
                  </a:lnTo>
                  <a:cubicBezTo>
                    <a:pt x="0" y="88"/>
                    <a:pt x="18" y="58"/>
                    <a:pt x="47" y="37"/>
                  </a:cubicBezTo>
                  <a:lnTo>
                    <a:pt x="47" y="37"/>
                  </a:lnTo>
                  <a:cubicBezTo>
                    <a:pt x="59" y="25"/>
                    <a:pt x="114" y="0"/>
                    <a:pt x="175" y="21"/>
                  </a:cubicBezTo>
                  <a:lnTo>
                    <a:pt x="175" y="21"/>
                  </a:lnTo>
                  <a:cubicBezTo>
                    <a:pt x="221" y="37"/>
                    <a:pt x="253" y="75"/>
                    <a:pt x="253" y="1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2" name="Google Shape;645;p5">
              <a:extLst>
                <a:ext uri="{FF2B5EF4-FFF2-40B4-BE49-F238E27FC236}">
                  <a16:creationId xmlns:a16="http://schemas.microsoft.com/office/drawing/2014/main" id="{09CF6AAF-C108-3AC2-D0A9-2F1CD056EA94}"/>
                </a:ext>
              </a:extLst>
            </p:cNvPr>
            <p:cNvSpPr/>
            <p:nvPr/>
          </p:nvSpPr>
          <p:spPr>
            <a:xfrm>
              <a:off x="19565488" y="5425420"/>
              <a:ext cx="152374" cy="105362"/>
            </a:xfrm>
            <a:custGeom>
              <a:avLst/>
              <a:gdLst/>
              <a:ahLst/>
              <a:cxnLst/>
              <a:rect l="l" t="t" r="r" b="b"/>
              <a:pathLst>
                <a:path w="172" h="122" extrusionOk="0">
                  <a:moveTo>
                    <a:pt x="149" y="121"/>
                  </a:moveTo>
                  <a:lnTo>
                    <a:pt x="19" y="121"/>
                  </a:lnTo>
                  <a:lnTo>
                    <a:pt x="19" y="121"/>
                  </a:lnTo>
                  <a:cubicBezTo>
                    <a:pt x="2" y="96"/>
                    <a:pt x="0" y="65"/>
                    <a:pt x="14" y="37"/>
                  </a:cubicBezTo>
                  <a:lnTo>
                    <a:pt x="14" y="37"/>
                  </a:lnTo>
                  <a:cubicBezTo>
                    <a:pt x="26" y="25"/>
                    <a:pt x="81" y="0"/>
                    <a:pt x="142" y="21"/>
                  </a:cubicBezTo>
                  <a:lnTo>
                    <a:pt x="142" y="21"/>
                  </a:lnTo>
                  <a:cubicBezTo>
                    <a:pt x="170" y="50"/>
                    <a:pt x="171" y="92"/>
                    <a:pt x="149" y="121"/>
                  </a:cubicBezTo>
                </a:path>
              </a:pathLst>
            </a:custGeom>
            <a:solidFill>
              <a:srgbClr val="33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3" name="Google Shape;646;p5">
              <a:extLst>
                <a:ext uri="{FF2B5EF4-FFF2-40B4-BE49-F238E27FC236}">
                  <a16:creationId xmlns:a16="http://schemas.microsoft.com/office/drawing/2014/main" id="{0735A789-4EE2-01AB-756B-F51587E40F6C}"/>
                </a:ext>
              </a:extLst>
            </p:cNvPr>
            <p:cNvSpPr/>
            <p:nvPr/>
          </p:nvSpPr>
          <p:spPr>
            <a:xfrm>
              <a:off x="19646753" y="5454153"/>
              <a:ext cx="40632" cy="38315"/>
            </a:xfrm>
            <a:custGeom>
              <a:avLst/>
              <a:gdLst/>
              <a:ahLst/>
              <a:cxnLst/>
              <a:rect l="l" t="t" r="r" b="b"/>
              <a:pathLst>
                <a:path w="43" h="45" extrusionOk="0">
                  <a:moveTo>
                    <a:pt x="42" y="22"/>
                  </a:moveTo>
                  <a:lnTo>
                    <a:pt x="42" y="22"/>
                  </a:lnTo>
                  <a:cubicBezTo>
                    <a:pt x="42" y="33"/>
                    <a:pt x="32" y="44"/>
                    <a:pt x="20" y="44"/>
                  </a:cubicBezTo>
                  <a:lnTo>
                    <a:pt x="20" y="44"/>
                  </a:lnTo>
                  <a:cubicBezTo>
                    <a:pt x="9" y="44"/>
                    <a:pt x="0" y="33"/>
                    <a:pt x="0" y="22"/>
                  </a:cubicBezTo>
                  <a:lnTo>
                    <a:pt x="0" y="22"/>
                  </a:lnTo>
                  <a:cubicBezTo>
                    <a:pt x="0" y="11"/>
                    <a:pt x="9" y="0"/>
                    <a:pt x="20" y="0"/>
                  </a:cubicBezTo>
                  <a:lnTo>
                    <a:pt x="20" y="0"/>
                  </a:lnTo>
                  <a:cubicBezTo>
                    <a:pt x="32" y="0"/>
                    <a:pt x="42" y="11"/>
                    <a:pt x="4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4" name="Google Shape;647;p5">
              <a:extLst>
                <a:ext uri="{FF2B5EF4-FFF2-40B4-BE49-F238E27FC236}">
                  <a16:creationId xmlns:a16="http://schemas.microsoft.com/office/drawing/2014/main" id="{04AF2607-CABE-5C92-F3AE-A582D5961E7F}"/>
                </a:ext>
              </a:extLst>
            </p:cNvPr>
            <p:cNvSpPr/>
            <p:nvPr/>
          </p:nvSpPr>
          <p:spPr>
            <a:xfrm>
              <a:off x="20134338" y="5406263"/>
              <a:ext cx="243793" cy="124519"/>
            </a:xfrm>
            <a:custGeom>
              <a:avLst/>
              <a:gdLst/>
              <a:ahLst/>
              <a:cxnLst/>
              <a:rect l="l" t="t" r="r" b="b"/>
              <a:pathLst>
                <a:path w="293" h="145" extrusionOk="0">
                  <a:moveTo>
                    <a:pt x="145" y="0"/>
                  </a:moveTo>
                  <a:lnTo>
                    <a:pt x="145" y="0"/>
                  </a:lnTo>
                  <a:cubicBezTo>
                    <a:pt x="226" y="0"/>
                    <a:pt x="292" y="64"/>
                    <a:pt x="292" y="144"/>
                  </a:cubicBezTo>
                  <a:lnTo>
                    <a:pt x="0" y="144"/>
                  </a:lnTo>
                  <a:lnTo>
                    <a:pt x="0" y="144"/>
                  </a:lnTo>
                  <a:cubicBezTo>
                    <a:pt x="2" y="64"/>
                    <a:pt x="66" y="0"/>
                    <a:pt x="145" y="0"/>
                  </a:cubicBezTo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5" name="Google Shape;648;p5">
              <a:extLst>
                <a:ext uri="{FF2B5EF4-FFF2-40B4-BE49-F238E27FC236}">
                  <a16:creationId xmlns:a16="http://schemas.microsoft.com/office/drawing/2014/main" id="{B3A32B2D-28C8-87FF-EA3E-ACE4BC818387}"/>
                </a:ext>
              </a:extLst>
            </p:cNvPr>
            <p:cNvSpPr/>
            <p:nvPr/>
          </p:nvSpPr>
          <p:spPr>
            <a:xfrm>
              <a:off x="20134338" y="5425420"/>
              <a:ext cx="213322" cy="105362"/>
            </a:xfrm>
            <a:custGeom>
              <a:avLst/>
              <a:gdLst/>
              <a:ahLst/>
              <a:cxnLst/>
              <a:rect l="l" t="t" r="r" b="b"/>
              <a:pathLst>
                <a:path w="254" h="122" extrusionOk="0">
                  <a:moveTo>
                    <a:pt x="0" y="121"/>
                  </a:moveTo>
                  <a:lnTo>
                    <a:pt x="253" y="121"/>
                  </a:lnTo>
                  <a:lnTo>
                    <a:pt x="253" y="121"/>
                  </a:lnTo>
                  <a:cubicBezTo>
                    <a:pt x="253" y="88"/>
                    <a:pt x="235" y="58"/>
                    <a:pt x="208" y="37"/>
                  </a:cubicBezTo>
                  <a:lnTo>
                    <a:pt x="208" y="37"/>
                  </a:lnTo>
                  <a:cubicBezTo>
                    <a:pt x="194" y="25"/>
                    <a:pt x="141" y="0"/>
                    <a:pt x="78" y="21"/>
                  </a:cubicBezTo>
                  <a:lnTo>
                    <a:pt x="78" y="21"/>
                  </a:lnTo>
                  <a:cubicBezTo>
                    <a:pt x="33" y="37"/>
                    <a:pt x="2" y="75"/>
                    <a:pt x="0" y="1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6" name="Google Shape;649;p5">
              <a:extLst>
                <a:ext uri="{FF2B5EF4-FFF2-40B4-BE49-F238E27FC236}">
                  <a16:creationId xmlns:a16="http://schemas.microsoft.com/office/drawing/2014/main" id="{F7F17CF6-6800-E822-4479-3138BB89A4A3}"/>
                </a:ext>
              </a:extLst>
            </p:cNvPr>
            <p:cNvSpPr/>
            <p:nvPr/>
          </p:nvSpPr>
          <p:spPr>
            <a:xfrm>
              <a:off x="20174971" y="5425420"/>
              <a:ext cx="142213" cy="105362"/>
            </a:xfrm>
            <a:custGeom>
              <a:avLst/>
              <a:gdLst/>
              <a:ahLst/>
              <a:cxnLst/>
              <a:rect l="l" t="t" r="r" b="b"/>
              <a:pathLst>
                <a:path w="173" h="122" extrusionOk="0">
                  <a:moveTo>
                    <a:pt x="21" y="121"/>
                  </a:moveTo>
                  <a:lnTo>
                    <a:pt x="151" y="121"/>
                  </a:lnTo>
                  <a:lnTo>
                    <a:pt x="151" y="121"/>
                  </a:lnTo>
                  <a:cubicBezTo>
                    <a:pt x="169" y="96"/>
                    <a:pt x="172" y="65"/>
                    <a:pt x="158" y="37"/>
                  </a:cubicBezTo>
                  <a:lnTo>
                    <a:pt x="158" y="37"/>
                  </a:lnTo>
                  <a:cubicBezTo>
                    <a:pt x="144" y="25"/>
                    <a:pt x="91" y="0"/>
                    <a:pt x="28" y="21"/>
                  </a:cubicBezTo>
                  <a:lnTo>
                    <a:pt x="28" y="21"/>
                  </a:lnTo>
                  <a:cubicBezTo>
                    <a:pt x="1" y="50"/>
                    <a:pt x="0" y="92"/>
                    <a:pt x="21" y="121"/>
                  </a:cubicBezTo>
                </a:path>
              </a:pathLst>
            </a:custGeom>
            <a:solidFill>
              <a:srgbClr val="33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7" name="Google Shape;650;p5">
              <a:extLst>
                <a:ext uri="{FF2B5EF4-FFF2-40B4-BE49-F238E27FC236}">
                  <a16:creationId xmlns:a16="http://schemas.microsoft.com/office/drawing/2014/main" id="{2122727C-4E4A-7BFD-8B3F-7D35E0BF7747}"/>
                </a:ext>
              </a:extLst>
            </p:cNvPr>
            <p:cNvSpPr/>
            <p:nvPr/>
          </p:nvSpPr>
          <p:spPr>
            <a:xfrm>
              <a:off x="20205448" y="5454153"/>
              <a:ext cx="30471" cy="38315"/>
            </a:xfrm>
            <a:custGeom>
              <a:avLst/>
              <a:gdLst/>
              <a:ahLst/>
              <a:cxnLst/>
              <a:rect l="l" t="t" r="r" b="b"/>
              <a:pathLst>
                <a:path w="43" h="45" extrusionOk="0">
                  <a:moveTo>
                    <a:pt x="0" y="22"/>
                  </a:moveTo>
                  <a:lnTo>
                    <a:pt x="0" y="22"/>
                  </a:lnTo>
                  <a:cubicBezTo>
                    <a:pt x="0" y="33"/>
                    <a:pt x="10" y="44"/>
                    <a:pt x="21" y="44"/>
                  </a:cubicBezTo>
                  <a:lnTo>
                    <a:pt x="21" y="44"/>
                  </a:lnTo>
                  <a:cubicBezTo>
                    <a:pt x="32" y="44"/>
                    <a:pt x="42" y="33"/>
                    <a:pt x="42" y="22"/>
                  </a:cubicBezTo>
                  <a:lnTo>
                    <a:pt x="42" y="22"/>
                  </a:lnTo>
                  <a:cubicBezTo>
                    <a:pt x="42" y="11"/>
                    <a:pt x="32" y="0"/>
                    <a:pt x="21" y="0"/>
                  </a:cubicBezTo>
                  <a:lnTo>
                    <a:pt x="21" y="0"/>
                  </a:lnTo>
                  <a:cubicBezTo>
                    <a:pt x="10" y="0"/>
                    <a:pt x="0" y="11"/>
                    <a:pt x="0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18" name="Google Shape;651;p5">
            <a:extLst>
              <a:ext uri="{FF2B5EF4-FFF2-40B4-BE49-F238E27FC236}">
                <a16:creationId xmlns:a16="http://schemas.microsoft.com/office/drawing/2014/main" id="{B3D27650-6C65-CE60-0654-D4B01BA44FD1}"/>
              </a:ext>
            </a:extLst>
          </p:cNvPr>
          <p:cNvGrpSpPr/>
          <p:nvPr/>
        </p:nvGrpSpPr>
        <p:grpSpPr>
          <a:xfrm>
            <a:off x="2687823" y="3229506"/>
            <a:ext cx="3940175" cy="1455737"/>
            <a:chOff x="1158574" y="1215014"/>
            <a:chExt cx="10228773" cy="4489869"/>
          </a:xfrm>
        </p:grpSpPr>
        <p:sp>
          <p:nvSpPr>
            <p:cNvPr id="119" name="Google Shape;652;p5">
              <a:extLst>
                <a:ext uri="{FF2B5EF4-FFF2-40B4-BE49-F238E27FC236}">
                  <a16:creationId xmlns:a16="http://schemas.microsoft.com/office/drawing/2014/main" id="{6EE2BA69-7941-644A-62F4-0AA83ECC5A9C}"/>
                </a:ext>
              </a:extLst>
            </p:cNvPr>
            <p:cNvSpPr/>
            <p:nvPr/>
          </p:nvSpPr>
          <p:spPr>
            <a:xfrm>
              <a:off x="10769177" y="3062383"/>
              <a:ext cx="618170" cy="425339"/>
            </a:xfrm>
            <a:prstGeom prst="rightArrow">
              <a:avLst>
                <a:gd name="adj1" fmla="val 50676"/>
                <a:gd name="adj2" fmla="val 5816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0" name="Google Shape;653;p5">
              <a:extLst>
                <a:ext uri="{FF2B5EF4-FFF2-40B4-BE49-F238E27FC236}">
                  <a16:creationId xmlns:a16="http://schemas.microsoft.com/office/drawing/2014/main" id="{E45649BA-97E3-659E-372C-1B8D9F48715F}"/>
                </a:ext>
              </a:extLst>
            </p:cNvPr>
            <p:cNvSpPr/>
            <p:nvPr/>
          </p:nvSpPr>
          <p:spPr>
            <a:xfrm>
              <a:off x="8700337" y="2825882"/>
              <a:ext cx="1644350" cy="900912"/>
            </a:xfrm>
            <a:custGeom>
              <a:avLst/>
              <a:gdLst/>
              <a:ahLst/>
              <a:cxnLst/>
              <a:rect l="l" t="t" r="r" b="b"/>
              <a:pathLst>
                <a:path w="3287456" h="1797483" extrusionOk="0">
                  <a:moveTo>
                    <a:pt x="0" y="0"/>
                  </a:moveTo>
                  <a:lnTo>
                    <a:pt x="54300" y="5209"/>
                  </a:lnTo>
                  <a:cubicBezTo>
                    <a:pt x="1113602" y="102594"/>
                    <a:pt x="2167052" y="185021"/>
                    <a:pt x="3189056" y="280483"/>
                  </a:cubicBezTo>
                  <a:lnTo>
                    <a:pt x="3189056" y="282565"/>
                  </a:lnTo>
                  <a:lnTo>
                    <a:pt x="3189852" y="282057"/>
                  </a:lnTo>
                  <a:cubicBezTo>
                    <a:pt x="3243756" y="282057"/>
                    <a:pt x="3287456" y="558466"/>
                    <a:pt x="3287456" y="899434"/>
                  </a:cubicBezTo>
                  <a:cubicBezTo>
                    <a:pt x="3287456" y="1240402"/>
                    <a:pt x="3243756" y="1516811"/>
                    <a:pt x="3189852" y="1516811"/>
                  </a:cubicBezTo>
                  <a:lnTo>
                    <a:pt x="3186864" y="1514906"/>
                  </a:lnTo>
                  <a:lnTo>
                    <a:pt x="3186864" y="1517175"/>
                  </a:lnTo>
                  <a:cubicBezTo>
                    <a:pt x="2164860" y="1612637"/>
                    <a:pt x="1111592" y="1695064"/>
                    <a:pt x="52474" y="1792448"/>
                  </a:cubicBezTo>
                  <a:lnTo>
                    <a:pt x="0" y="17974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" name="Google Shape;654;p5">
              <a:extLst>
                <a:ext uri="{FF2B5EF4-FFF2-40B4-BE49-F238E27FC236}">
                  <a16:creationId xmlns:a16="http://schemas.microsoft.com/office/drawing/2014/main" id="{CA408AB9-1A3F-C8C5-7CC3-7F8B6FA23A89}"/>
                </a:ext>
              </a:extLst>
            </p:cNvPr>
            <p:cNvSpPr/>
            <p:nvPr/>
          </p:nvSpPr>
          <p:spPr>
            <a:xfrm>
              <a:off x="7126045" y="2644722"/>
              <a:ext cx="1652593" cy="1263235"/>
            </a:xfrm>
            <a:custGeom>
              <a:avLst/>
              <a:gdLst/>
              <a:ahLst/>
              <a:cxnLst/>
              <a:rect l="l" t="t" r="r" b="b"/>
              <a:pathLst>
                <a:path w="3307790" h="2527660" extrusionOk="0">
                  <a:moveTo>
                    <a:pt x="0" y="0"/>
                  </a:moveTo>
                  <a:lnTo>
                    <a:pt x="34509" y="5307"/>
                  </a:lnTo>
                  <a:cubicBezTo>
                    <a:pt x="818564" y="121775"/>
                    <a:pt x="1613725" y="214084"/>
                    <a:pt x="2409194" y="294043"/>
                  </a:cubicBezTo>
                  <a:lnTo>
                    <a:pt x="3150066" y="365114"/>
                  </a:lnTo>
                  <a:lnTo>
                    <a:pt x="3150066" y="376011"/>
                  </a:lnTo>
                  <a:lnTo>
                    <a:pt x="3152096" y="374050"/>
                  </a:lnTo>
                  <a:cubicBezTo>
                    <a:pt x="3156844" y="370996"/>
                    <a:pt x="3161662" y="369432"/>
                    <a:pt x="3166538" y="369432"/>
                  </a:cubicBezTo>
                  <a:cubicBezTo>
                    <a:pt x="3244550" y="369432"/>
                    <a:pt x="3307790" y="769834"/>
                    <a:pt x="3307790" y="1263755"/>
                  </a:cubicBezTo>
                  <a:cubicBezTo>
                    <a:pt x="3307790" y="1757676"/>
                    <a:pt x="3244550" y="2158078"/>
                    <a:pt x="3166538" y="2158078"/>
                  </a:cubicBezTo>
                  <a:cubicBezTo>
                    <a:pt x="3161662" y="2158078"/>
                    <a:pt x="3156844" y="2156514"/>
                    <a:pt x="3152096" y="2153461"/>
                  </a:cubicBezTo>
                  <a:lnTo>
                    <a:pt x="3150066" y="2151500"/>
                  </a:lnTo>
                  <a:lnTo>
                    <a:pt x="3150066" y="2162597"/>
                  </a:lnTo>
                  <a:lnTo>
                    <a:pt x="2407501" y="2233843"/>
                  </a:lnTo>
                  <a:cubicBezTo>
                    <a:pt x="1612160" y="2313802"/>
                    <a:pt x="817101" y="2406111"/>
                    <a:pt x="33046" y="2522578"/>
                  </a:cubicBezTo>
                  <a:lnTo>
                    <a:pt x="0" y="25276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" name="Google Shape;655;p5">
              <a:extLst>
                <a:ext uri="{FF2B5EF4-FFF2-40B4-BE49-F238E27FC236}">
                  <a16:creationId xmlns:a16="http://schemas.microsoft.com/office/drawing/2014/main" id="{E987F7F4-4223-8780-CD6C-9F19556694D0}"/>
                </a:ext>
              </a:extLst>
            </p:cNvPr>
            <p:cNvSpPr/>
            <p:nvPr/>
          </p:nvSpPr>
          <p:spPr>
            <a:xfrm>
              <a:off x="5547631" y="2385219"/>
              <a:ext cx="1656715" cy="1782239"/>
            </a:xfrm>
            <a:custGeom>
              <a:avLst/>
              <a:gdLst/>
              <a:ahLst/>
              <a:cxnLst/>
              <a:rect l="l" t="t" r="r" b="b"/>
              <a:pathLst>
                <a:path w="3310363" h="3561776" extrusionOk="0">
                  <a:moveTo>
                    <a:pt x="0" y="0"/>
                  </a:moveTo>
                  <a:lnTo>
                    <a:pt x="49456" y="8559"/>
                  </a:lnTo>
                  <a:cubicBezTo>
                    <a:pt x="831043" y="142187"/>
                    <a:pt x="1614686" y="277081"/>
                    <a:pt x="2399460" y="401689"/>
                  </a:cubicBezTo>
                  <a:lnTo>
                    <a:pt x="3150067" y="517133"/>
                  </a:lnTo>
                  <a:lnTo>
                    <a:pt x="3150067" y="541674"/>
                  </a:lnTo>
                  <a:lnTo>
                    <a:pt x="3151240" y="542810"/>
                  </a:lnTo>
                  <a:cubicBezTo>
                    <a:pt x="3242052" y="660657"/>
                    <a:pt x="3310363" y="1170219"/>
                    <a:pt x="3310363" y="1780963"/>
                  </a:cubicBezTo>
                  <a:cubicBezTo>
                    <a:pt x="3310363" y="2391708"/>
                    <a:pt x="3242052" y="2901269"/>
                    <a:pt x="3151240" y="3019117"/>
                  </a:cubicBezTo>
                  <a:lnTo>
                    <a:pt x="3150067" y="3020252"/>
                  </a:lnTo>
                  <a:lnTo>
                    <a:pt x="3150067" y="3044793"/>
                  </a:lnTo>
                  <a:lnTo>
                    <a:pt x="2397883" y="3160463"/>
                  </a:lnTo>
                  <a:cubicBezTo>
                    <a:pt x="1612903" y="3285071"/>
                    <a:pt x="828849" y="3419965"/>
                    <a:pt x="47262" y="3553593"/>
                  </a:cubicBezTo>
                  <a:lnTo>
                    <a:pt x="0" y="35617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" name="Google Shape;656;p5">
              <a:extLst>
                <a:ext uri="{FF2B5EF4-FFF2-40B4-BE49-F238E27FC236}">
                  <a16:creationId xmlns:a16="http://schemas.microsoft.com/office/drawing/2014/main" id="{F8F39819-5642-2BC5-14A8-58766BEA0132}"/>
                </a:ext>
              </a:extLst>
            </p:cNvPr>
            <p:cNvSpPr/>
            <p:nvPr/>
          </p:nvSpPr>
          <p:spPr>
            <a:xfrm>
              <a:off x="3970891" y="2036974"/>
              <a:ext cx="1718815" cy="2476891"/>
            </a:xfrm>
            <a:custGeom>
              <a:avLst/>
              <a:gdLst/>
              <a:ahLst/>
              <a:cxnLst/>
              <a:rect l="l" t="t" r="r" b="b"/>
              <a:pathLst>
                <a:path w="3437630" h="4953781" extrusionOk="0">
                  <a:moveTo>
                    <a:pt x="0" y="0"/>
                  </a:moveTo>
                  <a:lnTo>
                    <a:pt x="42528" y="14446"/>
                  </a:lnTo>
                  <a:cubicBezTo>
                    <a:pt x="816435" y="260603"/>
                    <a:pt x="1609266" y="423629"/>
                    <a:pt x="2407135" y="566347"/>
                  </a:cubicBezTo>
                  <a:lnTo>
                    <a:pt x="3142593" y="693621"/>
                  </a:lnTo>
                  <a:lnTo>
                    <a:pt x="3156715" y="689098"/>
                  </a:lnTo>
                  <a:cubicBezTo>
                    <a:pt x="3311860" y="689098"/>
                    <a:pt x="3437630" y="1486705"/>
                    <a:pt x="3437630" y="2470603"/>
                  </a:cubicBezTo>
                  <a:cubicBezTo>
                    <a:pt x="3437630" y="3454501"/>
                    <a:pt x="3311860" y="4252108"/>
                    <a:pt x="3156715" y="4252108"/>
                  </a:cubicBezTo>
                  <a:lnTo>
                    <a:pt x="3156714" y="4252108"/>
                  </a:lnTo>
                  <a:lnTo>
                    <a:pt x="3156714" y="4257840"/>
                  </a:lnTo>
                  <a:lnTo>
                    <a:pt x="2405364" y="4387932"/>
                  </a:lnTo>
                  <a:cubicBezTo>
                    <a:pt x="1607803" y="4530651"/>
                    <a:pt x="814973" y="4693677"/>
                    <a:pt x="41066" y="4939833"/>
                  </a:cubicBezTo>
                  <a:lnTo>
                    <a:pt x="0" y="49537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" name="Google Shape;657;p5">
              <a:extLst>
                <a:ext uri="{FF2B5EF4-FFF2-40B4-BE49-F238E27FC236}">
                  <a16:creationId xmlns:a16="http://schemas.microsoft.com/office/drawing/2014/main" id="{A544C84E-DB76-8495-D01C-B1F342F061C8}"/>
                </a:ext>
              </a:extLst>
            </p:cNvPr>
            <p:cNvSpPr/>
            <p:nvPr/>
          </p:nvSpPr>
          <p:spPr>
            <a:xfrm>
              <a:off x="2402057" y="1263420"/>
              <a:ext cx="1763253" cy="4034970"/>
            </a:xfrm>
            <a:custGeom>
              <a:avLst/>
              <a:gdLst/>
              <a:ahLst/>
              <a:cxnLst/>
              <a:rect l="l" t="t" r="r" b="b"/>
              <a:pathLst>
                <a:path w="3526506" h="8069940" extrusionOk="0">
                  <a:moveTo>
                    <a:pt x="0" y="0"/>
                  </a:moveTo>
                  <a:lnTo>
                    <a:pt x="33529" y="0"/>
                  </a:lnTo>
                  <a:lnTo>
                    <a:pt x="363829" y="224802"/>
                  </a:lnTo>
                  <a:cubicBezTo>
                    <a:pt x="1112875" y="713665"/>
                    <a:pt x="1915963" y="1113885"/>
                    <a:pt x="2756743" y="1417709"/>
                  </a:cubicBezTo>
                  <a:lnTo>
                    <a:pt x="3137670" y="1547106"/>
                  </a:lnTo>
                  <a:lnTo>
                    <a:pt x="3137670" y="1555345"/>
                  </a:lnTo>
                  <a:cubicBezTo>
                    <a:pt x="3352418" y="1555345"/>
                    <a:pt x="3526506" y="2657783"/>
                    <a:pt x="3526506" y="4017710"/>
                  </a:cubicBezTo>
                  <a:cubicBezTo>
                    <a:pt x="3526506" y="5377637"/>
                    <a:pt x="3352418" y="6480075"/>
                    <a:pt x="3137670" y="6480075"/>
                  </a:cubicBezTo>
                  <a:lnTo>
                    <a:pt x="3137670" y="6500887"/>
                  </a:lnTo>
                  <a:lnTo>
                    <a:pt x="2755280" y="6630766"/>
                  </a:lnTo>
                  <a:cubicBezTo>
                    <a:pt x="1914501" y="6934528"/>
                    <a:pt x="1111412" y="7334529"/>
                    <a:pt x="362366" y="7823331"/>
                  </a:cubicBezTo>
                  <a:lnTo>
                    <a:pt x="0" y="80699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5" name="Google Shape;658;p5">
              <a:extLst>
                <a:ext uri="{FF2B5EF4-FFF2-40B4-BE49-F238E27FC236}">
                  <a16:creationId xmlns:a16="http://schemas.microsoft.com/office/drawing/2014/main" id="{B6D0DAAB-79A0-DA0E-C693-337EA0EDE41E}"/>
                </a:ext>
              </a:extLst>
            </p:cNvPr>
            <p:cNvSpPr/>
            <p:nvPr/>
          </p:nvSpPr>
          <p:spPr>
            <a:xfrm>
              <a:off x="2085839" y="1263977"/>
              <a:ext cx="634662" cy="4024726"/>
            </a:xfrm>
            <a:prstGeom prst="ellipse">
              <a:avLst/>
            </a:prstGeom>
            <a:solidFill>
              <a:srgbClr val="840F0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" name="Google Shape;659;p5">
              <a:extLst>
                <a:ext uri="{FF2B5EF4-FFF2-40B4-BE49-F238E27FC236}">
                  <a16:creationId xmlns:a16="http://schemas.microsoft.com/office/drawing/2014/main" id="{3AF94C0F-5153-7A4B-796B-84AB78ACB71A}"/>
                </a:ext>
              </a:extLst>
            </p:cNvPr>
            <p:cNvSpPr/>
            <p:nvPr/>
          </p:nvSpPr>
          <p:spPr>
            <a:xfrm>
              <a:off x="1488269" y="1215014"/>
              <a:ext cx="931387" cy="93518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7" name="Google Shape;660;p5">
              <a:extLst>
                <a:ext uri="{FF2B5EF4-FFF2-40B4-BE49-F238E27FC236}">
                  <a16:creationId xmlns:a16="http://schemas.microsoft.com/office/drawing/2014/main" id="{4B3775FD-E15F-70B2-4581-3A0DF15C4E6C}"/>
                </a:ext>
              </a:extLst>
            </p:cNvPr>
            <p:cNvSpPr/>
            <p:nvPr/>
          </p:nvSpPr>
          <p:spPr>
            <a:xfrm>
              <a:off x="2139415" y="2404804"/>
              <a:ext cx="482177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8" name="Google Shape;661;p5">
              <a:extLst>
                <a:ext uri="{FF2B5EF4-FFF2-40B4-BE49-F238E27FC236}">
                  <a16:creationId xmlns:a16="http://schemas.microsoft.com/office/drawing/2014/main" id="{2CD5AF3B-77B9-4D76-2CEC-82D69FE1BD40}"/>
                </a:ext>
              </a:extLst>
            </p:cNvPr>
            <p:cNvSpPr/>
            <p:nvPr/>
          </p:nvSpPr>
          <p:spPr>
            <a:xfrm>
              <a:off x="3499405" y="4162563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9" name="Google Shape;662;p5">
              <a:extLst>
                <a:ext uri="{FF2B5EF4-FFF2-40B4-BE49-F238E27FC236}">
                  <a16:creationId xmlns:a16="http://schemas.microsoft.com/office/drawing/2014/main" id="{9D86AA0E-449A-DEA8-F45B-7EBF6D088567}"/>
                </a:ext>
              </a:extLst>
            </p:cNvPr>
            <p:cNvSpPr/>
            <p:nvPr/>
          </p:nvSpPr>
          <p:spPr>
            <a:xfrm>
              <a:off x="1187421" y="1259079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0" name="Google Shape;663;p5">
              <a:extLst>
                <a:ext uri="{FF2B5EF4-FFF2-40B4-BE49-F238E27FC236}">
                  <a16:creationId xmlns:a16="http://schemas.microsoft.com/office/drawing/2014/main" id="{AAB51B4A-9E09-A194-B703-7F5F6900E6B2}"/>
                </a:ext>
              </a:extLst>
            </p:cNvPr>
            <p:cNvSpPr/>
            <p:nvPr/>
          </p:nvSpPr>
          <p:spPr>
            <a:xfrm>
              <a:off x="2349594" y="3756171"/>
              <a:ext cx="486299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1" name="Google Shape;664;p5">
              <a:extLst>
                <a:ext uri="{FF2B5EF4-FFF2-40B4-BE49-F238E27FC236}">
                  <a16:creationId xmlns:a16="http://schemas.microsoft.com/office/drawing/2014/main" id="{E3CB79BB-3C17-6F57-D50A-92006757582B}"/>
                </a:ext>
              </a:extLst>
            </p:cNvPr>
            <p:cNvSpPr/>
            <p:nvPr/>
          </p:nvSpPr>
          <p:spPr>
            <a:xfrm>
              <a:off x="2844136" y="2385219"/>
              <a:ext cx="486299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2" name="Google Shape;665;p5">
              <a:extLst>
                <a:ext uri="{FF2B5EF4-FFF2-40B4-BE49-F238E27FC236}">
                  <a16:creationId xmlns:a16="http://schemas.microsoft.com/office/drawing/2014/main" id="{D7490779-A2F4-8B64-8CBF-7A70D2C10FD3}"/>
                </a:ext>
              </a:extLst>
            </p:cNvPr>
            <p:cNvSpPr/>
            <p:nvPr/>
          </p:nvSpPr>
          <p:spPr>
            <a:xfrm>
              <a:off x="2749350" y="3163726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3" name="Google Shape;666;p5">
              <a:extLst>
                <a:ext uri="{FF2B5EF4-FFF2-40B4-BE49-F238E27FC236}">
                  <a16:creationId xmlns:a16="http://schemas.microsoft.com/office/drawing/2014/main" id="{60EB1E3C-BEED-23C5-60D0-39B211944A11}"/>
                </a:ext>
              </a:extLst>
            </p:cNvPr>
            <p:cNvSpPr/>
            <p:nvPr/>
          </p:nvSpPr>
          <p:spPr>
            <a:xfrm>
              <a:off x="3186195" y="4079325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4" name="Google Shape;667;p5">
              <a:extLst>
                <a:ext uri="{FF2B5EF4-FFF2-40B4-BE49-F238E27FC236}">
                  <a16:creationId xmlns:a16="http://schemas.microsoft.com/office/drawing/2014/main" id="{855C87AD-E082-1CCD-66CD-2CA419A5EDA8}"/>
                </a:ext>
              </a:extLst>
            </p:cNvPr>
            <p:cNvSpPr/>
            <p:nvPr/>
          </p:nvSpPr>
          <p:spPr>
            <a:xfrm>
              <a:off x="3515890" y="2018001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5" name="Google Shape;668;p5">
              <a:extLst>
                <a:ext uri="{FF2B5EF4-FFF2-40B4-BE49-F238E27FC236}">
                  <a16:creationId xmlns:a16="http://schemas.microsoft.com/office/drawing/2014/main" id="{9E5AFB6E-251B-6A05-C4B5-B311AB4A2111}"/>
                </a:ext>
              </a:extLst>
            </p:cNvPr>
            <p:cNvSpPr/>
            <p:nvPr/>
          </p:nvSpPr>
          <p:spPr>
            <a:xfrm>
              <a:off x="1488269" y="5582478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6" name="Google Shape;669;p5">
              <a:extLst>
                <a:ext uri="{FF2B5EF4-FFF2-40B4-BE49-F238E27FC236}">
                  <a16:creationId xmlns:a16="http://schemas.microsoft.com/office/drawing/2014/main" id="{14AF24C8-4B3D-D4B8-73B1-2E9FD1635C0D}"/>
                </a:ext>
              </a:extLst>
            </p:cNvPr>
            <p:cNvSpPr/>
            <p:nvPr/>
          </p:nvSpPr>
          <p:spPr>
            <a:xfrm>
              <a:off x="3095529" y="2115926"/>
              <a:ext cx="123635" cy="11751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7" name="Google Shape;670;p5">
              <a:extLst>
                <a:ext uri="{FF2B5EF4-FFF2-40B4-BE49-F238E27FC236}">
                  <a16:creationId xmlns:a16="http://schemas.microsoft.com/office/drawing/2014/main" id="{FEF2AB69-F535-4DF2-09DA-1DE8F6B2760F}"/>
                </a:ext>
              </a:extLst>
            </p:cNvPr>
            <p:cNvSpPr/>
            <p:nvPr/>
          </p:nvSpPr>
          <p:spPr>
            <a:xfrm>
              <a:off x="1859175" y="2331361"/>
              <a:ext cx="123635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8" name="Google Shape;671;p5">
              <a:extLst>
                <a:ext uri="{FF2B5EF4-FFF2-40B4-BE49-F238E27FC236}">
                  <a16:creationId xmlns:a16="http://schemas.microsoft.com/office/drawing/2014/main" id="{AF0B7909-B532-E591-7EF4-214928F3881F}"/>
                </a:ext>
              </a:extLst>
            </p:cNvPr>
            <p:cNvSpPr/>
            <p:nvPr/>
          </p:nvSpPr>
          <p:spPr>
            <a:xfrm>
              <a:off x="1875660" y="4304553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9" name="Google Shape;672;p5">
              <a:extLst>
                <a:ext uri="{FF2B5EF4-FFF2-40B4-BE49-F238E27FC236}">
                  <a16:creationId xmlns:a16="http://schemas.microsoft.com/office/drawing/2014/main" id="{BA7F2328-6E0F-703B-322F-028ED5F5A1F6}"/>
                </a:ext>
              </a:extLst>
            </p:cNvPr>
            <p:cNvSpPr/>
            <p:nvPr/>
          </p:nvSpPr>
          <p:spPr>
            <a:xfrm>
              <a:off x="3046075" y="2987460"/>
              <a:ext cx="935507" cy="93518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0" name="Google Shape;673;p5">
              <a:extLst>
                <a:ext uri="{FF2B5EF4-FFF2-40B4-BE49-F238E27FC236}">
                  <a16:creationId xmlns:a16="http://schemas.microsoft.com/office/drawing/2014/main" id="{38E3E7AF-AAC5-5D75-7103-8C31C19D879A}"/>
                </a:ext>
              </a:extLst>
            </p:cNvPr>
            <p:cNvSpPr/>
            <p:nvPr/>
          </p:nvSpPr>
          <p:spPr>
            <a:xfrm>
              <a:off x="2547411" y="1954348"/>
              <a:ext cx="325575" cy="323153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1" name="Google Shape;674;p5">
              <a:extLst>
                <a:ext uri="{FF2B5EF4-FFF2-40B4-BE49-F238E27FC236}">
                  <a16:creationId xmlns:a16="http://schemas.microsoft.com/office/drawing/2014/main" id="{6FE6BB18-4C8B-69C7-3284-25A6012A0C54}"/>
                </a:ext>
              </a:extLst>
            </p:cNvPr>
            <p:cNvSpPr/>
            <p:nvPr/>
          </p:nvSpPr>
          <p:spPr>
            <a:xfrm>
              <a:off x="3664252" y="2194266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2" name="Google Shape;675;p5">
              <a:extLst>
                <a:ext uri="{FF2B5EF4-FFF2-40B4-BE49-F238E27FC236}">
                  <a16:creationId xmlns:a16="http://schemas.microsoft.com/office/drawing/2014/main" id="{E0689C4F-18D4-D8F3-FD39-2C53AC36D861}"/>
                </a:ext>
              </a:extLst>
            </p:cNvPr>
            <p:cNvSpPr/>
            <p:nvPr/>
          </p:nvSpPr>
          <p:spPr>
            <a:xfrm>
              <a:off x="2831774" y="4289865"/>
              <a:ext cx="486299" cy="48472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3" name="Google Shape;676;p5">
              <a:extLst>
                <a:ext uri="{FF2B5EF4-FFF2-40B4-BE49-F238E27FC236}">
                  <a16:creationId xmlns:a16="http://schemas.microsoft.com/office/drawing/2014/main" id="{0F08F511-463C-FAF0-C193-513F7A7D20F5}"/>
                </a:ext>
              </a:extLst>
            </p:cNvPr>
            <p:cNvSpPr/>
            <p:nvPr/>
          </p:nvSpPr>
          <p:spPr>
            <a:xfrm>
              <a:off x="2061111" y="3310613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4" name="Google Shape;677;p5">
              <a:extLst>
                <a:ext uri="{FF2B5EF4-FFF2-40B4-BE49-F238E27FC236}">
                  <a16:creationId xmlns:a16="http://schemas.microsoft.com/office/drawing/2014/main" id="{1E4FA886-3EF3-C69D-0EBB-F45E452694C2}"/>
                </a:ext>
              </a:extLst>
            </p:cNvPr>
            <p:cNvSpPr/>
            <p:nvPr/>
          </p:nvSpPr>
          <p:spPr>
            <a:xfrm>
              <a:off x="2192989" y="4657083"/>
              <a:ext cx="267878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5" name="Google Shape;678;p5">
              <a:extLst>
                <a:ext uri="{FF2B5EF4-FFF2-40B4-BE49-F238E27FC236}">
                  <a16:creationId xmlns:a16="http://schemas.microsoft.com/office/drawing/2014/main" id="{79D10D8B-7DAB-2ACE-BCC7-E7F4CE1AD0C7}"/>
                </a:ext>
              </a:extLst>
            </p:cNvPr>
            <p:cNvSpPr/>
            <p:nvPr/>
          </p:nvSpPr>
          <p:spPr>
            <a:xfrm>
              <a:off x="1488269" y="4730529"/>
              <a:ext cx="642904" cy="65120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6" name="Google Shape;679;p5">
              <a:extLst>
                <a:ext uri="{FF2B5EF4-FFF2-40B4-BE49-F238E27FC236}">
                  <a16:creationId xmlns:a16="http://schemas.microsoft.com/office/drawing/2014/main" id="{87BE958B-1124-C753-09AD-3BF9777E8A71}"/>
                </a:ext>
              </a:extLst>
            </p:cNvPr>
            <p:cNvSpPr/>
            <p:nvPr/>
          </p:nvSpPr>
          <p:spPr>
            <a:xfrm>
              <a:off x="5090181" y="2933600"/>
              <a:ext cx="502784" cy="504316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7" name="Google Shape;680;p5">
              <a:extLst>
                <a:ext uri="{FF2B5EF4-FFF2-40B4-BE49-F238E27FC236}">
                  <a16:creationId xmlns:a16="http://schemas.microsoft.com/office/drawing/2014/main" id="{9DAB5C9D-0C6C-1FB5-81B6-079809A05A26}"/>
                </a:ext>
              </a:extLst>
            </p:cNvPr>
            <p:cNvSpPr/>
            <p:nvPr/>
          </p:nvSpPr>
          <p:spPr>
            <a:xfrm>
              <a:off x="4183521" y="3736586"/>
              <a:ext cx="502784" cy="504316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8" name="Google Shape;681;p5">
              <a:extLst>
                <a:ext uri="{FF2B5EF4-FFF2-40B4-BE49-F238E27FC236}">
                  <a16:creationId xmlns:a16="http://schemas.microsoft.com/office/drawing/2014/main" id="{457BDD28-F4C3-ED0C-0557-3E58273D2D35}"/>
                </a:ext>
              </a:extLst>
            </p:cNvPr>
            <p:cNvSpPr/>
            <p:nvPr/>
          </p:nvSpPr>
          <p:spPr>
            <a:xfrm>
              <a:off x="4978908" y="2537004"/>
              <a:ext cx="304967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9" name="Google Shape;682;p5">
              <a:extLst>
                <a:ext uri="{FF2B5EF4-FFF2-40B4-BE49-F238E27FC236}">
                  <a16:creationId xmlns:a16="http://schemas.microsoft.com/office/drawing/2014/main" id="{E5744417-2DEC-CEBD-2090-B1DC04D1C17F}"/>
                </a:ext>
              </a:extLst>
            </p:cNvPr>
            <p:cNvSpPr/>
            <p:nvPr/>
          </p:nvSpPr>
          <p:spPr>
            <a:xfrm>
              <a:off x="5419876" y="2600654"/>
              <a:ext cx="135998" cy="1370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0" name="Google Shape;683;p5">
              <a:extLst>
                <a:ext uri="{FF2B5EF4-FFF2-40B4-BE49-F238E27FC236}">
                  <a16:creationId xmlns:a16="http://schemas.microsoft.com/office/drawing/2014/main" id="{273170F4-30A1-A415-4FF3-320D9B8654EE}"/>
                </a:ext>
              </a:extLst>
            </p:cNvPr>
            <p:cNvSpPr/>
            <p:nvPr/>
          </p:nvSpPr>
          <p:spPr>
            <a:xfrm>
              <a:off x="5428118" y="3575011"/>
              <a:ext cx="140120" cy="14199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1" name="Google Shape;684;p5">
              <a:extLst>
                <a:ext uri="{FF2B5EF4-FFF2-40B4-BE49-F238E27FC236}">
                  <a16:creationId xmlns:a16="http://schemas.microsoft.com/office/drawing/2014/main" id="{C5E375EA-90FA-FB63-0876-38A526563BF9}"/>
                </a:ext>
              </a:extLst>
            </p:cNvPr>
            <p:cNvSpPr/>
            <p:nvPr/>
          </p:nvSpPr>
          <p:spPr>
            <a:xfrm>
              <a:off x="4842910" y="2443974"/>
              <a:ext cx="140120" cy="1370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2" name="Google Shape;685;p5">
              <a:extLst>
                <a:ext uri="{FF2B5EF4-FFF2-40B4-BE49-F238E27FC236}">
                  <a16:creationId xmlns:a16="http://schemas.microsoft.com/office/drawing/2014/main" id="{17A53024-D0ED-99C4-D734-0E22D34BF5C3}"/>
                </a:ext>
              </a:extLst>
            </p:cNvPr>
            <p:cNvSpPr/>
            <p:nvPr/>
          </p:nvSpPr>
          <p:spPr>
            <a:xfrm>
              <a:off x="4723395" y="3315508"/>
              <a:ext cx="300848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3" name="Google Shape;686;p5">
              <a:extLst>
                <a:ext uri="{FF2B5EF4-FFF2-40B4-BE49-F238E27FC236}">
                  <a16:creationId xmlns:a16="http://schemas.microsoft.com/office/drawing/2014/main" id="{9BC62235-C81D-99D4-9DE6-31FC90CCE59C}"/>
                </a:ext>
              </a:extLst>
            </p:cNvPr>
            <p:cNvSpPr/>
            <p:nvPr/>
          </p:nvSpPr>
          <p:spPr>
            <a:xfrm>
              <a:off x="4249460" y="2742647"/>
              <a:ext cx="135998" cy="14199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4" name="Google Shape;687;p5">
              <a:extLst>
                <a:ext uri="{FF2B5EF4-FFF2-40B4-BE49-F238E27FC236}">
                  <a16:creationId xmlns:a16="http://schemas.microsoft.com/office/drawing/2014/main" id="{D6ED35E2-2DCF-D97D-4C56-72D0A270FD53}"/>
                </a:ext>
              </a:extLst>
            </p:cNvPr>
            <p:cNvSpPr/>
            <p:nvPr/>
          </p:nvSpPr>
          <p:spPr>
            <a:xfrm>
              <a:off x="4224733" y="2253021"/>
              <a:ext cx="304967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5" name="Google Shape;688;p5">
              <a:extLst>
                <a:ext uri="{FF2B5EF4-FFF2-40B4-BE49-F238E27FC236}">
                  <a16:creationId xmlns:a16="http://schemas.microsoft.com/office/drawing/2014/main" id="{CFDC7D7A-8D38-8C30-3C83-B939A626D70F}"/>
                </a:ext>
              </a:extLst>
            </p:cNvPr>
            <p:cNvSpPr/>
            <p:nvPr/>
          </p:nvSpPr>
          <p:spPr>
            <a:xfrm>
              <a:off x="4797576" y="2889535"/>
              <a:ext cx="136000" cy="14199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6" name="Google Shape;689;p5">
              <a:extLst>
                <a:ext uri="{FF2B5EF4-FFF2-40B4-BE49-F238E27FC236}">
                  <a16:creationId xmlns:a16="http://schemas.microsoft.com/office/drawing/2014/main" id="{A782EB88-5B51-9D59-AE1B-586BB6FF65AE}"/>
                </a:ext>
              </a:extLst>
            </p:cNvPr>
            <p:cNvSpPr/>
            <p:nvPr/>
          </p:nvSpPr>
          <p:spPr>
            <a:xfrm>
              <a:off x="5119028" y="3761069"/>
              <a:ext cx="304967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7" name="Google Shape;690;p5">
              <a:extLst>
                <a:ext uri="{FF2B5EF4-FFF2-40B4-BE49-F238E27FC236}">
                  <a16:creationId xmlns:a16="http://schemas.microsoft.com/office/drawing/2014/main" id="{057BD24D-11F9-2326-A096-5E1F7D00151B}"/>
                </a:ext>
              </a:extLst>
            </p:cNvPr>
            <p:cNvSpPr/>
            <p:nvPr/>
          </p:nvSpPr>
          <p:spPr>
            <a:xfrm>
              <a:off x="4789334" y="3942229"/>
              <a:ext cx="136000" cy="1370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8" name="Google Shape;691;p5">
              <a:extLst>
                <a:ext uri="{FF2B5EF4-FFF2-40B4-BE49-F238E27FC236}">
                  <a16:creationId xmlns:a16="http://schemas.microsoft.com/office/drawing/2014/main" id="{BC6C01AB-1A60-6270-0943-BC222D127F59}"/>
                </a:ext>
              </a:extLst>
            </p:cNvPr>
            <p:cNvSpPr/>
            <p:nvPr/>
          </p:nvSpPr>
          <p:spPr>
            <a:xfrm>
              <a:off x="4393700" y="3060903"/>
              <a:ext cx="304967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9" name="Google Shape;692;p5">
              <a:extLst>
                <a:ext uri="{FF2B5EF4-FFF2-40B4-BE49-F238E27FC236}">
                  <a16:creationId xmlns:a16="http://schemas.microsoft.com/office/drawing/2014/main" id="{16506CEC-4098-6836-42D2-89D08ADB79E6}"/>
                </a:ext>
              </a:extLst>
            </p:cNvPr>
            <p:cNvSpPr/>
            <p:nvPr/>
          </p:nvSpPr>
          <p:spPr>
            <a:xfrm>
              <a:off x="4665698" y="2561484"/>
              <a:ext cx="136000" cy="1370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0" name="Google Shape;693;p5">
              <a:extLst>
                <a:ext uri="{FF2B5EF4-FFF2-40B4-BE49-F238E27FC236}">
                  <a16:creationId xmlns:a16="http://schemas.microsoft.com/office/drawing/2014/main" id="{C8EC29EC-E9A6-CB73-ED9B-BEC02FFE47A0}"/>
                </a:ext>
              </a:extLst>
            </p:cNvPr>
            <p:cNvSpPr/>
            <p:nvPr/>
          </p:nvSpPr>
          <p:spPr>
            <a:xfrm>
              <a:off x="9582269" y="2997253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1" name="Google Shape;694;p5">
              <a:extLst>
                <a:ext uri="{FF2B5EF4-FFF2-40B4-BE49-F238E27FC236}">
                  <a16:creationId xmlns:a16="http://schemas.microsoft.com/office/drawing/2014/main" id="{28138789-BE3C-8ADE-4883-4E056C8018F9}"/>
                </a:ext>
              </a:extLst>
            </p:cNvPr>
            <p:cNvSpPr/>
            <p:nvPr/>
          </p:nvSpPr>
          <p:spPr>
            <a:xfrm>
              <a:off x="6701562" y="3104970"/>
              <a:ext cx="123635" cy="11751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2" name="Google Shape;695;p5">
              <a:extLst>
                <a:ext uri="{FF2B5EF4-FFF2-40B4-BE49-F238E27FC236}">
                  <a16:creationId xmlns:a16="http://schemas.microsoft.com/office/drawing/2014/main" id="{2DEB10CC-0678-8544-FB55-659F28BF041B}"/>
                </a:ext>
              </a:extLst>
            </p:cNvPr>
            <p:cNvSpPr/>
            <p:nvPr/>
          </p:nvSpPr>
          <p:spPr>
            <a:xfrm>
              <a:off x="5935022" y="3736586"/>
              <a:ext cx="119516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3" name="Google Shape;696;p5">
              <a:extLst>
                <a:ext uri="{FF2B5EF4-FFF2-40B4-BE49-F238E27FC236}">
                  <a16:creationId xmlns:a16="http://schemas.microsoft.com/office/drawing/2014/main" id="{E305F2BA-5A8E-008C-8056-85A1A9E9CCAE}"/>
                </a:ext>
              </a:extLst>
            </p:cNvPr>
            <p:cNvSpPr/>
            <p:nvPr/>
          </p:nvSpPr>
          <p:spPr>
            <a:xfrm>
              <a:off x="2910075" y="3638661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4" name="Google Shape;697;p5">
              <a:extLst>
                <a:ext uri="{FF2B5EF4-FFF2-40B4-BE49-F238E27FC236}">
                  <a16:creationId xmlns:a16="http://schemas.microsoft.com/office/drawing/2014/main" id="{9C61639F-5098-BF87-524A-8C52242762E7}"/>
                </a:ext>
              </a:extLst>
            </p:cNvPr>
            <p:cNvSpPr/>
            <p:nvPr/>
          </p:nvSpPr>
          <p:spPr>
            <a:xfrm>
              <a:off x="6421322" y="3335093"/>
              <a:ext cx="482180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5" name="Google Shape;698;p5">
              <a:extLst>
                <a:ext uri="{FF2B5EF4-FFF2-40B4-BE49-F238E27FC236}">
                  <a16:creationId xmlns:a16="http://schemas.microsoft.com/office/drawing/2014/main" id="{FDA2F0D8-3287-95FA-AA72-FB44BC9FBB17}"/>
                </a:ext>
              </a:extLst>
            </p:cNvPr>
            <p:cNvSpPr/>
            <p:nvPr/>
          </p:nvSpPr>
          <p:spPr>
            <a:xfrm>
              <a:off x="8997062" y="2923807"/>
              <a:ext cx="486299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6" name="Google Shape;699;p5">
              <a:extLst>
                <a:ext uri="{FF2B5EF4-FFF2-40B4-BE49-F238E27FC236}">
                  <a16:creationId xmlns:a16="http://schemas.microsoft.com/office/drawing/2014/main" id="{82EAFE44-609D-FC68-1C13-47BCE1554EED}"/>
                </a:ext>
              </a:extLst>
            </p:cNvPr>
            <p:cNvSpPr/>
            <p:nvPr/>
          </p:nvSpPr>
          <p:spPr>
            <a:xfrm>
              <a:off x="7484587" y="3153933"/>
              <a:ext cx="486299" cy="48472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7" name="Google Shape;700;p5">
              <a:extLst>
                <a:ext uri="{FF2B5EF4-FFF2-40B4-BE49-F238E27FC236}">
                  <a16:creationId xmlns:a16="http://schemas.microsoft.com/office/drawing/2014/main" id="{BC98A033-9464-A2D0-D990-CF4B40812B69}"/>
                </a:ext>
              </a:extLst>
            </p:cNvPr>
            <p:cNvSpPr/>
            <p:nvPr/>
          </p:nvSpPr>
          <p:spPr>
            <a:xfrm>
              <a:off x="5860841" y="2590862"/>
              <a:ext cx="486299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8" name="Google Shape;701;p5">
              <a:extLst>
                <a:ext uri="{FF2B5EF4-FFF2-40B4-BE49-F238E27FC236}">
                  <a16:creationId xmlns:a16="http://schemas.microsoft.com/office/drawing/2014/main" id="{878ACAF0-F211-EB87-6B3F-10796E244539}"/>
                </a:ext>
              </a:extLst>
            </p:cNvPr>
            <p:cNvSpPr/>
            <p:nvPr/>
          </p:nvSpPr>
          <p:spPr>
            <a:xfrm>
              <a:off x="9775964" y="3237168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9" name="Google Shape;702;p5">
              <a:extLst>
                <a:ext uri="{FF2B5EF4-FFF2-40B4-BE49-F238E27FC236}">
                  <a16:creationId xmlns:a16="http://schemas.microsoft.com/office/drawing/2014/main" id="{DC4E44AF-C3E5-F5D3-6E3B-BBAA701B0359}"/>
                </a:ext>
              </a:extLst>
            </p:cNvPr>
            <p:cNvSpPr/>
            <p:nvPr/>
          </p:nvSpPr>
          <p:spPr>
            <a:xfrm>
              <a:off x="8086279" y="2889535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0" name="Google Shape;703;p5">
              <a:extLst>
                <a:ext uri="{FF2B5EF4-FFF2-40B4-BE49-F238E27FC236}">
                  <a16:creationId xmlns:a16="http://schemas.microsoft.com/office/drawing/2014/main" id="{6F23A005-2EAC-9B50-F852-0B5DA2E1184B}"/>
                </a:ext>
              </a:extLst>
            </p:cNvPr>
            <p:cNvSpPr/>
            <p:nvPr/>
          </p:nvSpPr>
          <p:spPr>
            <a:xfrm>
              <a:off x="3536495" y="2605552"/>
              <a:ext cx="206059" cy="21053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1" name="Google Shape;704;p5">
              <a:extLst>
                <a:ext uri="{FF2B5EF4-FFF2-40B4-BE49-F238E27FC236}">
                  <a16:creationId xmlns:a16="http://schemas.microsoft.com/office/drawing/2014/main" id="{E8564BA1-57E5-8831-5BFC-5B15F4548F44}"/>
                </a:ext>
              </a:extLst>
            </p:cNvPr>
            <p:cNvSpPr/>
            <p:nvPr/>
          </p:nvSpPr>
          <p:spPr>
            <a:xfrm>
              <a:off x="6668593" y="2669202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2" name="Google Shape;705;p5">
              <a:extLst>
                <a:ext uri="{FF2B5EF4-FFF2-40B4-BE49-F238E27FC236}">
                  <a16:creationId xmlns:a16="http://schemas.microsoft.com/office/drawing/2014/main" id="{28598BC8-ADBD-D507-4A6C-C95B182767F0}"/>
                </a:ext>
              </a:extLst>
            </p:cNvPr>
            <p:cNvSpPr/>
            <p:nvPr/>
          </p:nvSpPr>
          <p:spPr>
            <a:xfrm>
              <a:off x="6017446" y="3286130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3" name="Google Shape;706;p5">
              <a:extLst>
                <a:ext uri="{FF2B5EF4-FFF2-40B4-BE49-F238E27FC236}">
                  <a16:creationId xmlns:a16="http://schemas.microsoft.com/office/drawing/2014/main" id="{D467C383-C1B8-4170-4832-0EDD7FA511ED}"/>
                </a:ext>
              </a:extLst>
            </p:cNvPr>
            <p:cNvSpPr/>
            <p:nvPr/>
          </p:nvSpPr>
          <p:spPr>
            <a:xfrm>
              <a:off x="8284096" y="3369368"/>
              <a:ext cx="206059" cy="205643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4" name="Google Shape;707;p5">
              <a:extLst>
                <a:ext uri="{FF2B5EF4-FFF2-40B4-BE49-F238E27FC236}">
                  <a16:creationId xmlns:a16="http://schemas.microsoft.com/office/drawing/2014/main" id="{D9A46061-1E9B-24DB-291C-CB919F839DC0}"/>
                </a:ext>
              </a:extLst>
            </p:cNvPr>
            <p:cNvSpPr/>
            <p:nvPr/>
          </p:nvSpPr>
          <p:spPr>
            <a:xfrm>
              <a:off x="7447497" y="2874845"/>
              <a:ext cx="119513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5" name="Google Shape;708;p5">
              <a:extLst>
                <a:ext uri="{FF2B5EF4-FFF2-40B4-BE49-F238E27FC236}">
                  <a16:creationId xmlns:a16="http://schemas.microsoft.com/office/drawing/2014/main" id="{A0D0CFE0-CCAE-79C4-47F0-873779FA100B}"/>
                </a:ext>
              </a:extLst>
            </p:cNvPr>
            <p:cNvSpPr/>
            <p:nvPr/>
          </p:nvSpPr>
          <p:spPr>
            <a:xfrm>
              <a:off x="8922880" y="3408539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6" name="Google Shape;709;p5">
              <a:extLst>
                <a:ext uri="{FF2B5EF4-FFF2-40B4-BE49-F238E27FC236}">
                  <a16:creationId xmlns:a16="http://schemas.microsoft.com/office/drawing/2014/main" id="{583EB7BC-2B24-06E0-6D7A-263F441E7B5E}"/>
                </a:ext>
              </a:extLst>
            </p:cNvPr>
            <p:cNvSpPr/>
            <p:nvPr/>
          </p:nvSpPr>
          <p:spPr>
            <a:xfrm>
              <a:off x="7768949" y="2997253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7" name="Google Shape;710;p5">
              <a:extLst>
                <a:ext uri="{FF2B5EF4-FFF2-40B4-BE49-F238E27FC236}">
                  <a16:creationId xmlns:a16="http://schemas.microsoft.com/office/drawing/2014/main" id="{D7F4944F-BD2A-59B7-0CA3-FCE7F40C2268}"/>
                </a:ext>
              </a:extLst>
            </p:cNvPr>
            <p:cNvSpPr/>
            <p:nvPr/>
          </p:nvSpPr>
          <p:spPr>
            <a:xfrm>
              <a:off x="9953176" y="3046215"/>
              <a:ext cx="123635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8" name="Google Shape;711;p5">
              <a:extLst>
                <a:ext uri="{FF2B5EF4-FFF2-40B4-BE49-F238E27FC236}">
                  <a16:creationId xmlns:a16="http://schemas.microsoft.com/office/drawing/2014/main" id="{65347EF3-3C1D-E91B-C75F-60839205881E}"/>
                </a:ext>
              </a:extLst>
            </p:cNvPr>
            <p:cNvSpPr/>
            <p:nvPr/>
          </p:nvSpPr>
          <p:spPr>
            <a:xfrm>
              <a:off x="7344466" y="3619076"/>
              <a:ext cx="123635" cy="11751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9" name="Google Shape;712;p5">
              <a:extLst>
                <a:ext uri="{FF2B5EF4-FFF2-40B4-BE49-F238E27FC236}">
                  <a16:creationId xmlns:a16="http://schemas.microsoft.com/office/drawing/2014/main" id="{E2BCF4D6-8180-F36B-45E6-9284090984D9}"/>
                </a:ext>
              </a:extLst>
            </p:cNvPr>
            <p:cNvSpPr/>
            <p:nvPr/>
          </p:nvSpPr>
          <p:spPr>
            <a:xfrm>
              <a:off x="2522684" y="1523477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0" name="Google Shape;713;p5">
              <a:extLst>
                <a:ext uri="{FF2B5EF4-FFF2-40B4-BE49-F238E27FC236}">
                  <a16:creationId xmlns:a16="http://schemas.microsoft.com/office/drawing/2014/main" id="{3D668628-7461-B4E1-6398-F3DBE306B9BB}"/>
                </a:ext>
              </a:extLst>
            </p:cNvPr>
            <p:cNvSpPr/>
            <p:nvPr/>
          </p:nvSpPr>
          <p:spPr>
            <a:xfrm>
              <a:off x="2988379" y="1831943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1" name="Google Shape;714;p5">
              <a:extLst>
                <a:ext uri="{FF2B5EF4-FFF2-40B4-BE49-F238E27FC236}">
                  <a16:creationId xmlns:a16="http://schemas.microsoft.com/office/drawing/2014/main" id="{8D7B191B-1C71-8A14-1254-5FCB30B392BA}"/>
                </a:ext>
              </a:extLst>
            </p:cNvPr>
            <p:cNvSpPr/>
            <p:nvPr/>
          </p:nvSpPr>
          <p:spPr>
            <a:xfrm>
              <a:off x="1158574" y="3075593"/>
              <a:ext cx="618177" cy="425973"/>
            </a:xfrm>
            <a:prstGeom prst="rightArrow">
              <a:avLst>
                <a:gd name="adj1" fmla="val 50676"/>
                <a:gd name="adj2" fmla="val 5816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2" name="Google Shape;715;p5">
              <a:extLst>
                <a:ext uri="{FF2B5EF4-FFF2-40B4-BE49-F238E27FC236}">
                  <a16:creationId xmlns:a16="http://schemas.microsoft.com/office/drawing/2014/main" id="{9571DB1A-D6C8-C2A6-88F2-E8054BAF2D67}"/>
                </a:ext>
              </a:extLst>
            </p:cNvPr>
            <p:cNvSpPr/>
            <p:nvPr/>
          </p:nvSpPr>
          <p:spPr>
            <a:xfrm>
              <a:off x="1158574" y="2375426"/>
              <a:ext cx="618177" cy="425976"/>
            </a:xfrm>
            <a:prstGeom prst="rightArrow">
              <a:avLst>
                <a:gd name="adj1" fmla="val 50676"/>
                <a:gd name="adj2" fmla="val 5816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3" name="Google Shape;716;p5">
              <a:extLst>
                <a:ext uri="{FF2B5EF4-FFF2-40B4-BE49-F238E27FC236}">
                  <a16:creationId xmlns:a16="http://schemas.microsoft.com/office/drawing/2014/main" id="{EBD81CB1-8423-DDB9-C171-DFFACB2A7B5B}"/>
                </a:ext>
              </a:extLst>
            </p:cNvPr>
            <p:cNvSpPr/>
            <p:nvPr/>
          </p:nvSpPr>
          <p:spPr>
            <a:xfrm>
              <a:off x="1158574" y="3775757"/>
              <a:ext cx="618177" cy="425976"/>
            </a:xfrm>
            <a:prstGeom prst="rightArrow">
              <a:avLst>
                <a:gd name="adj1" fmla="val 50676"/>
                <a:gd name="adj2" fmla="val 5816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84" name="Google Shape;717;p5">
            <a:extLst>
              <a:ext uri="{FF2B5EF4-FFF2-40B4-BE49-F238E27FC236}">
                <a16:creationId xmlns:a16="http://schemas.microsoft.com/office/drawing/2014/main" id="{AD75F921-0225-B4F4-C4A8-D8849A628E9E}"/>
              </a:ext>
            </a:extLst>
          </p:cNvPr>
          <p:cNvSpPr txBox="1"/>
          <p:nvPr/>
        </p:nvSpPr>
        <p:spPr>
          <a:xfrm rot="1478803">
            <a:off x="193304" y="3557060"/>
            <a:ext cx="1276350" cy="30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Cyfryzacja</a:t>
            </a:r>
            <a:endParaRPr dirty="0"/>
          </a:p>
        </p:txBody>
      </p:sp>
      <p:sp>
        <p:nvSpPr>
          <p:cNvPr id="185" name="Google Shape;719;p5">
            <a:extLst>
              <a:ext uri="{FF2B5EF4-FFF2-40B4-BE49-F238E27FC236}">
                <a16:creationId xmlns:a16="http://schemas.microsoft.com/office/drawing/2014/main" id="{4DD136FA-4E0F-CBFE-B061-53F337B0FDAA}"/>
              </a:ext>
            </a:extLst>
          </p:cNvPr>
          <p:cNvSpPr txBox="1"/>
          <p:nvPr/>
        </p:nvSpPr>
        <p:spPr>
          <a:xfrm rot="-628345">
            <a:off x="35836" y="3950836"/>
            <a:ext cx="201675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Sztuczna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inteligencja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721;p5">
            <a:extLst>
              <a:ext uri="{FF2B5EF4-FFF2-40B4-BE49-F238E27FC236}">
                <a16:creationId xmlns:a16="http://schemas.microsoft.com/office/drawing/2014/main" id="{38DE534E-85E0-3F5C-4B35-C9323F86A357}"/>
              </a:ext>
            </a:extLst>
          </p:cNvPr>
          <p:cNvSpPr txBox="1"/>
          <p:nvPr/>
        </p:nvSpPr>
        <p:spPr>
          <a:xfrm rot="-1446191">
            <a:off x="227864" y="4213271"/>
            <a:ext cx="235106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Przełomowe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technologie</a:t>
            </a:r>
            <a:endParaRPr dirty="0"/>
          </a:p>
        </p:txBody>
      </p:sp>
      <p:sp>
        <p:nvSpPr>
          <p:cNvPr id="187" name="Google Shape;722;p5">
            <a:extLst>
              <a:ext uri="{FF2B5EF4-FFF2-40B4-BE49-F238E27FC236}">
                <a16:creationId xmlns:a16="http://schemas.microsoft.com/office/drawing/2014/main" id="{90A55384-E0B1-9AAE-7B65-AC66FF6BA30B}"/>
              </a:ext>
            </a:extLst>
          </p:cNvPr>
          <p:cNvSpPr txBox="1"/>
          <p:nvPr/>
        </p:nvSpPr>
        <p:spPr>
          <a:xfrm rot="893298">
            <a:off x="1167003" y="3103342"/>
            <a:ext cx="185614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Cyfrowe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bliźniaki</a:t>
            </a:r>
            <a:endParaRPr dirty="0"/>
          </a:p>
        </p:txBody>
      </p:sp>
      <p:sp>
        <p:nvSpPr>
          <p:cNvPr id="189" name="Google Shape;724;p5">
            <a:extLst>
              <a:ext uri="{FF2B5EF4-FFF2-40B4-BE49-F238E27FC236}">
                <a16:creationId xmlns:a16="http://schemas.microsoft.com/office/drawing/2014/main" id="{538F567C-9674-BE79-BC0E-6E429403DF9C}"/>
              </a:ext>
            </a:extLst>
          </p:cNvPr>
          <p:cNvSpPr txBox="1"/>
          <p:nvPr/>
        </p:nvSpPr>
        <p:spPr>
          <a:xfrm rot="778423">
            <a:off x="842841" y="2753777"/>
            <a:ext cx="214009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Uczenie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maszynowe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725;p5">
            <a:extLst>
              <a:ext uri="{FF2B5EF4-FFF2-40B4-BE49-F238E27FC236}">
                <a16:creationId xmlns:a16="http://schemas.microsoft.com/office/drawing/2014/main" id="{474E755F-0A1F-295B-AEDA-5AAC3F39A40A}"/>
              </a:ext>
            </a:extLst>
          </p:cNvPr>
          <p:cNvSpPr txBox="1"/>
          <p:nvPr/>
        </p:nvSpPr>
        <p:spPr>
          <a:xfrm rot="2091790">
            <a:off x="508804" y="2911515"/>
            <a:ext cx="133471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pl-PL" sz="1400" b="1" i="1" dirty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tatystyka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726;p5">
            <a:extLst>
              <a:ext uri="{FF2B5EF4-FFF2-40B4-BE49-F238E27FC236}">
                <a16:creationId xmlns:a16="http://schemas.microsoft.com/office/drawing/2014/main" id="{4293CB95-957B-F51F-0DA1-824835298E2F}"/>
              </a:ext>
            </a:extLst>
          </p:cNvPr>
          <p:cNvSpPr txBox="1"/>
          <p:nvPr/>
        </p:nvSpPr>
        <p:spPr>
          <a:xfrm rot="778423">
            <a:off x="590386" y="3508108"/>
            <a:ext cx="253897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Analityka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predykcyjna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727;p5">
            <a:extLst>
              <a:ext uri="{FF2B5EF4-FFF2-40B4-BE49-F238E27FC236}">
                <a16:creationId xmlns:a16="http://schemas.microsoft.com/office/drawing/2014/main" id="{3C58EDBF-2971-5F46-F0A9-B84B40BDBCE0}"/>
              </a:ext>
            </a:extLst>
          </p:cNvPr>
          <p:cNvSpPr txBox="1"/>
          <p:nvPr/>
        </p:nvSpPr>
        <p:spPr>
          <a:xfrm>
            <a:off x="6627998" y="3180293"/>
            <a:ext cx="3824287" cy="203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1400" b="1" i="1" dirty="0">
                <a:latin typeface="Arial"/>
                <a:ea typeface="Arial"/>
                <a:cs typeface="Arial"/>
                <a:sym typeface="Arial"/>
              </a:rPr>
              <a:t>Osiągnij przewagę nad konkurencją
Wspieranie realizacji celów strategicznych i taktycznych organizacji
Lepsza wydajność organizacyjna
Lepsze wyniki podejmowanych decyzji
Lepsze lub bardziej świadome procesy decyzyjne
Wytwarzanie wiedzy
Uzyskiwanie wartości z danych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728;p5">
            <a:extLst>
              <a:ext uri="{FF2B5EF4-FFF2-40B4-BE49-F238E27FC236}">
                <a16:creationId xmlns:a16="http://schemas.microsoft.com/office/drawing/2014/main" id="{373AE992-54C2-A25F-5746-BF8C67EBAE33}"/>
              </a:ext>
            </a:extLst>
          </p:cNvPr>
          <p:cNvSpPr txBox="1"/>
          <p:nvPr/>
        </p:nvSpPr>
        <p:spPr>
          <a:xfrm rot="-2048662">
            <a:off x="1042515" y="4363294"/>
            <a:ext cx="185948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sz="1200" b="1" i="1" dirty="0" err="1">
                <a:latin typeface="Arial"/>
                <a:ea typeface="Arial"/>
                <a:cs typeface="Arial"/>
                <a:sym typeface="Arial"/>
              </a:rPr>
              <a:t>Stanowiska</a:t>
            </a:r>
            <a:r>
              <a:rPr lang="en-US" sz="12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1" dirty="0" err="1">
                <a:latin typeface="Arial"/>
                <a:ea typeface="Arial"/>
                <a:cs typeface="Arial"/>
                <a:sym typeface="Arial"/>
              </a:rPr>
              <a:t>testowe</a:t>
            </a:r>
            <a:endParaRPr sz="12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729;p5">
            <a:extLst>
              <a:ext uri="{FF2B5EF4-FFF2-40B4-BE49-F238E27FC236}">
                <a16:creationId xmlns:a16="http://schemas.microsoft.com/office/drawing/2014/main" id="{CD24A1C5-12E0-DC41-ED75-82CEFDD1AD40}"/>
              </a:ext>
            </a:extLst>
          </p:cNvPr>
          <p:cNvSpPr/>
          <p:nvPr/>
        </p:nvSpPr>
        <p:spPr>
          <a:xfrm>
            <a:off x="3099225" y="2413184"/>
            <a:ext cx="356104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400" b="1" i="1" dirty="0">
                <a:latin typeface="Arial"/>
                <a:ea typeface="Arial"/>
                <a:cs typeface="Arial"/>
                <a:sym typeface="Arial"/>
              </a:rPr>
              <a:t>ANALITYKA DANYCH BIZNESOWYCH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730;p5">
            <a:extLst>
              <a:ext uri="{FF2B5EF4-FFF2-40B4-BE49-F238E27FC236}">
                <a16:creationId xmlns:a16="http://schemas.microsoft.com/office/drawing/2014/main" id="{65007B4F-3E6F-A2BD-B042-096CC56004B9}"/>
              </a:ext>
            </a:extLst>
          </p:cNvPr>
          <p:cNvSpPr/>
          <p:nvPr/>
        </p:nvSpPr>
        <p:spPr>
          <a:xfrm>
            <a:off x="9798235" y="3899431"/>
            <a:ext cx="246063" cy="139700"/>
          </a:xfrm>
          <a:prstGeom prst="rightArrow">
            <a:avLst>
              <a:gd name="adj1" fmla="val 50676"/>
              <a:gd name="adj2" fmla="val 5799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6" name="Google Shape;731;p5">
            <a:extLst>
              <a:ext uri="{FF2B5EF4-FFF2-40B4-BE49-F238E27FC236}">
                <a16:creationId xmlns:a16="http://schemas.microsoft.com/office/drawing/2014/main" id="{9E51300A-3838-C01C-A6A5-FB167B32B990}"/>
              </a:ext>
            </a:extLst>
          </p:cNvPr>
          <p:cNvSpPr/>
          <p:nvPr/>
        </p:nvSpPr>
        <p:spPr>
          <a:xfrm>
            <a:off x="10122195" y="4175656"/>
            <a:ext cx="1916004" cy="923289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b="1" i="1" dirty="0" err="1">
                <a:latin typeface="Arial"/>
                <a:ea typeface="Arial"/>
                <a:cs typeface="Arial"/>
                <a:sym typeface="Arial"/>
              </a:rPr>
              <a:t>Maksymalizacja</a:t>
            </a:r>
            <a:r>
              <a:rPr lang="en-US" b="1" i="1" dirty="0">
                <a:latin typeface="Arial"/>
                <a:ea typeface="Arial"/>
                <a:cs typeface="Arial"/>
                <a:sym typeface="Arial"/>
              </a:rPr>
              <a:t> 
</a:t>
            </a:r>
            <a:r>
              <a:rPr lang="pl-PL" b="1" i="1" dirty="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b="1" i="1" dirty="0" err="1">
                <a:latin typeface="Arial"/>
                <a:ea typeface="Arial"/>
                <a:cs typeface="Arial"/>
                <a:sym typeface="Arial"/>
              </a:rPr>
              <a:t>arto</a:t>
            </a:r>
            <a:r>
              <a:rPr lang="pl-PL" b="1" i="1" dirty="0" err="1">
                <a:latin typeface="Arial"/>
                <a:ea typeface="Arial"/>
                <a:cs typeface="Arial"/>
                <a:sym typeface="Arial"/>
              </a:rPr>
              <a:t>ści</a:t>
            </a:r>
            <a:r>
              <a:rPr lang="en-US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latin typeface="Arial"/>
                <a:ea typeface="Arial"/>
                <a:cs typeface="Arial"/>
                <a:sym typeface="Arial"/>
              </a:rPr>
              <a:t>biznesow</a:t>
            </a:r>
            <a:r>
              <a:rPr lang="pl-PL" b="1" i="1" dirty="0">
                <a:latin typeface="Arial"/>
                <a:ea typeface="Arial"/>
                <a:cs typeface="Arial"/>
                <a:sym typeface="Arial"/>
              </a:rPr>
              <a:t>ej</a:t>
            </a:r>
            <a:endParaRPr sz="1800" i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734;p5">
            <a:extLst>
              <a:ext uri="{FF2B5EF4-FFF2-40B4-BE49-F238E27FC236}">
                <a16:creationId xmlns:a16="http://schemas.microsoft.com/office/drawing/2014/main" id="{7C3CC8B9-5905-9929-CD5F-BF815D858124}"/>
              </a:ext>
            </a:extLst>
          </p:cNvPr>
          <p:cNvSpPr txBox="1"/>
          <p:nvPr/>
        </p:nvSpPr>
        <p:spPr>
          <a:xfrm rot="-2048662">
            <a:off x="278837" y="5209896"/>
            <a:ext cx="226579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Uczenie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nadzorowane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735;p5">
            <a:extLst>
              <a:ext uri="{FF2B5EF4-FFF2-40B4-BE49-F238E27FC236}">
                <a16:creationId xmlns:a16="http://schemas.microsoft.com/office/drawing/2014/main" id="{D3F44200-1244-2B57-56B2-D24C816D1E4C}"/>
              </a:ext>
            </a:extLst>
          </p:cNvPr>
          <p:cNvSpPr txBox="1"/>
          <p:nvPr/>
        </p:nvSpPr>
        <p:spPr>
          <a:xfrm rot="-3017301">
            <a:off x="948405" y="5252819"/>
            <a:ext cx="204153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Głębokie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uczenie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736;p5">
            <a:extLst>
              <a:ext uri="{FF2B5EF4-FFF2-40B4-BE49-F238E27FC236}">
                <a16:creationId xmlns:a16="http://schemas.microsoft.com/office/drawing/2014/main" id="{999B69F4-1CB8-D23F-E47B-5A2D000750DF}"/>
              </a:ext>
            </a:extLst>
          </p:cNvPr>
          <p:cNvSpPr txBox="1"/>
          <p:nvPr/>
        </p:nvSpPr>
        <p:spPr>
          <a:xfrm rot="-3017301">
            <a:off x="1600165" y="4977123"/>
            <a:ext cx="187832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sieci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neuronowe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737;p5">
            <a:extLst>
              <a:ext uri="{FF2B5EF4-FFF2-40B4-BE49-F238E27FC236}">
                <a16:creationId xmlns:a16="http://schemas.microsoft.com/office/drawing/2014/main" id="{36610230-78B6-1B81-5656-A754F447440A}"/>
              </a:ext>
            </a:extLst>
          </p:cNvPr>
          <p:cNvSpPr/>
          <p:nvPr/>
        </p:nvSpPr>
        <p:spPr>
          <a:xfrm>
            <a:off x="342169" y="1452190"/>
            <a:ext cx="43942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i="1" dirty="0">
                <a:latin typeface="Arial"/>
                <a:ea typeface="Arial"/>
                <a:cs typeface="Arial"/>
                <a:sym typeface="Arial"/>
              </a:rPr>
              <a:t>Trendy, </a:t>
            </a:r>
            <a:r>
              <a:rPr lang="en-US" sz="2400" b="1" i="1" dirty="0" err="1">
                <a:latin typeface="Arial"/>
                <a:ea typeface="Arial"/>
                <a:cs typeface="Arial"/>
                <a:sym typeface="Arial"/>
              </a:rPr>
              <a:t>narzędzia</a:t>
            </a:r>
            <a:r>
              <a:rPr lang="en-US" sz="2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dirty="0" err="1">
                <a:latin typeface="Arial"/>
                <a:ea typeface="Arial"/>
                <a:cs typeface="Arial"/>
                <a:sym typeface="Arial"/>
              </a:rPr>
              <a:t>korzyści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6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7525809" cy="1116542"/>
          </a:xfrm>
        </p:spPr>
        <p:txBody>
          <a:bodyPr/>
          <a:lstStyle/>
          <a:p>
            <a:r>
              <a:rPr lang="pl-PL" dirty="0"/>
              <a:t>Wspomaganie podejmowania decyzji biznesowych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03454" cy="4351338"/>
          </a:xfrm>
        </p:spPr>
        <p:txBody>
          <a:bodyPr>
            <a:normAutofit/>
          </a:bodyPr>
          <a:lstStyle/>
          <a:p>
            <a:r>
              <a:rPr lang="pl-PL" sz="1800" dirty="0"/>
              <a:t>U podstaw BDA leży wykorzystanie wartości z danych.</a:t>
            </a:r>
          </a:p>
          <a:p>
            <a:r>
              <a:rPr lang="pl-PL" sz="1800" dirty="0"/>
              <a:t>Dane zostały niedawno uznane za "nową ropę naftową". 
Przekształcanie danych w wiedzę użyteczną dla biznesu pozwala wspomagać a nawet automatyzować podejmowanie decyzji biznesowych.
</a:t>
            </a:r>
            <a:r>
              <a:rPr lang="pl-PL" sz="1800" b="1" i="1" dirty="0"/>
              <a:t>"Wszystkie modele są błędne, ale niektóre są przydatne!" </a:t>
            </a:r>
            <a:r>
              <a:rPr lang="pl-PL" sz="1800" b="1" dirty="0"/>
              <a:t>- pudełko George'a
</a:t>
            </a:r>
            <a:r>
              <a:rPr lang="pl-PL" sz="1800" b="1" i="1" dirty="0"/>
              <a:t>"Nie zakochuj się w swoich modelach!" </a:t>
            </a:r>
            <a:r>
              <a:rPr lang="pl-PL" sz="1800" b="1" dirty="0"/>
              <a:t>- Czasopismo </a:t>
            </a:r>
            <a:r>
              <a:rPr lang="pl-PL" sz="1800" b="1" dirty="0" err="1"/>
              <a:t>foresightowe</a:t>
            </a:r>
            <a:r>
              <a:rPr lang="pl-PL" sz="1800" b="1" dirty="0"/>
              <a:t> </a:t>
            </a:r>
            <a:r>
              <a:rPr lang="pl-PL" sz="1800" dirty="0"/>
              <a:t>
W praktyce BDA jest zwykle wyprowadzane do użytkowników końcowych w postaci systemów wspomagania decyzji (</a:t>
            </a:r>
            <a:r>
              <a:rPr lang="pl-PL" sz="1800" dirty="0" err="1"/>
              <a:t>Decission</a:t>
            </a:r>
            <a:r>
              <a:rPr lang="pl-PL" sz="1800" dirty="0"/>
              <a:t> Support Systems - DSS), systemów eksperckich (</a:t>
            </a:r>
            <a:r>
              <a:rPr lang="pl-PL" sz="1800" dirty="0" err="1"/>
              <a:t>Expert</a:t>
            </a:r>
            <a:r>
              <a:rPr lang="pl-PL" sz="1800" dirty="0"/>
              <a:t> Systems - ES), systemów wspomagających prognozowanie (</a:t>
            </a:r>
            <a:r>
              <a:rPr lang="pl-PL" sz="1800" dirty="0" err="1"/>
              <a:t>Forecast</a:t>
            </a:r>
            <a:r>
              <a:rPr lang="pl-PL" sz="1800" dirty="0"/>
              <a:t> Support </a:t>
            </a:r>
            <a:r>
              <a:rPr lang="pl-PL" sz="1800" dirty="0" err="1"/>
              <a:t>Sytstems</a:t>
            </a:r>
            <a:r>
              <a:rPr lang="pl-PL" sz="1800" dirty="0"/>
              <a:t> - FSS), a w niedalekiej przyszłości zautomatyzowanych systemów sztucznej inteligencji (</a:t>
            </a:r>
            <a:r>
              <a:rPr lang="pl-PL" sz="1800" dirty="0" err="1"/>
              <a:t>Artificial</a:t>
            </a:r>
            <a:r>
              <a:rPr lang="pl-PL" sz="1800" dirty="0"/>
              <a:t> </a:t>
            </a:r>
            <a:r>
              <a:rPr lang="pl-PL" sz="1800" dirty="0" err="1"/>
              <a:t>Intelligence</a:t>
            </a:r>
            <a:r>
              <a:rPr lang="pl-PL" sz="1800" dirty="0"/>
              <a:t> Business Data Analysis - AI BDA)!</a:t>
            </a:r>
            <a:endParaRPr lang="en-US" sz="1800" dirty="0"/>
          </a:p>
        </p:txBody>
      </p:sp>
      <p:pic>
        <p:nvPicPr>
          <p:cNvPr id="2" name="Google Shape;779;p6">
            <a:extLst>
              <a:ext uri="{FF2B5EF4-FFF2-40B4-BE49-F238E27FC236}">
                <a16:creationId xmlns:a16="http://schemas.microsoft.com/office/drawing/2014/main" id="{A2CAD652-9573-8113-E0C5-7771B202A2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4475" y="0"/>
            <a:ext cx="3057525" cy="1511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743;p6">
            <a:extLst>
              <a:ext uri="{FF2B5EF4-FFF2-40B4-BE49-F238E27FC236}">
                <a16:creationId xmlns:a16="http://schemas.microsoft.com/office/drawing/2014/main" id="{A2C264CA-3165-D738-1CCE-0BA720A6E0F2}"/>
              </a:ext>
            </a:extLst>
          </p:cNvPr>
          <p:cNvGrpSpPr/>
          <p:nvPr/>
        </p:nvGrpSpPr>
        <p:grpSpPr>
          <a:xfrm>
            <a:off x="9359900" y="1927226"/>
            <a:ext cx="2168525" cy="3844925"/>
            <a:chOff x="10181780" y="3599792"/>
            <a:chExt cx="1985594" cy="2834905"/>
          </a:xfrm>
        </p:grpSpPr>
        <p:sp>
          <p:nvSpPr>
            <p:cNvPr id="7" name="Google Shape;744;p6">
              <a:extLst>
                <a:ext uri="{FF2B5EF4-FFF2-40B4-BE49-F238E27FC236}">
                  <a16:creationId xmlns:a16="http://schemas.microsoft.com/office/drawing/2014/main" id="{E1778625-1BC4-C122-1A2D-C08FC1602CF5}"/>
                </a:ext>
              </a:extLst>
            </p:cNvPr>
            <p:cNvSpPr/>
            <p:nvPr/>
          </p:nvSpPr>
          <p:spPr>
            <a:xfrm>
              <a:off x="10181780" y="6322331"/>
              <a:ext cx="1985594" cy="112366"/>
            </a:xfrm>
            <a:prstGeom prst="flowChartAlternateProcess">
              <a:avLst/>
            </a:prstGeom>
            <a:solidFill>
              <a:schemeClr val="lt2"/>
            </a:solidFill>
            <a:ln w="19050" cap="rnd" cmpd="sng">
              <a:solidFill>
                <a:srgbClr val="800F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" name="Google Shape;745;p6">
              <a:extLst>
                <a:ext uri="{FF2B5EF4-FFF2-40B4-BE49-F238E27FC236}">
                  <a16:creationId xmlns:a16="http://schemas.microsoft.com/office/drawing/2014/main" id="{26BBE542-342F-A4B1-924C-FBD67BF269D6}"/>
                </a:ext>
              </a:extLst>
            </p:cNvPr>
            <p:cNvSpPr/>
            <p:nvPr/>
          </p:nvSpPr>
          <p:spPr>
            <a:xfrm>
              <a:off x="10245738" y="5897446"/>
              <a:ext cx="31979" cy="46819"/>
            </a:xfrm>
            <a:custGeom>
              <a:avLst/>
              <a:gdLst/>
              <a:ahLst/>
              <a:cxnLst/>
              <a:rect l="l" t="t" r="r" b="b"/>
              <a:pathLst>
                <a:path w="32" h="58" extrusionOk="0">
                  <a:moveTo>
                    <a:pt x="0" y="23"/>
                  </a:moveTo>
                  <a:lnTo>
                    <a:pt x="25" y="58"/>
                  </a:lnTo>
                  <a:lnTo>
                    <a:pt x="32" y="52"/>
                  </a:lnTo>
                  <a:lnTo>
                    <a:pt x="32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" name="Google Shape;746;p6">
              <a:extLst>
                <a:ext uri="{FF2B5EF4-FFF2-40B4-BE49-F238E27FC236}">
                  <a16:creationId xmlns:a16="http://schemas.microsoft.com/office/drawing/2014/main" id="{41562CB0-AC25-AA62-724F-4D61A41744FA}"/>
                </a:ext>
              </a:extLst>
            </p:cNvPr>
            <p:cNvSpPr/>
            <p:nvPr/>
          </p:nvSpPr>
          <p:spPr>
            <a:xfrm>
              <a:off x="12071438" y="5652816"/>
              <a:ext cx="33433" cy="45648"/>
            </a:xfrm>
            <a:custGeom>
              <a:avLst/>
              <a:gdLst/>
              <a:ahLst/>
              <a:cxnLst/>
              <a:rect l="l" t="t" r="r" b="b"/>
              <a:pathLst>
                <a:path w="33" h="58" extrusionOk="0">
                  <a:moveTo>
                    <a:pt x="33" y="34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58"/>
                  </a:lnTo>
                  <a:lnTo>
                    <a:pt x="33" y="34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" name="Google Shape;747;p6">
              <a:extLst>
                <a:ext uri="{FF2B5EF4-FFF2-40B4-BE49-F238E27FC236}">
                  <a16:creationId xmlns:a16="http://schemas.microsoft.com/office/drawing/2014/main" id="{F09792D6-4635-58CE-F2CB-78551D099BA2}"/>
                </a:ext>
              </a:extLst>
            </p:cNvPr>
            <p:cNvSpPr/>
            <p:nvPr/>
          </p:nvSpPr>
          <p:spPr>
            <a:xfrm>
              <a:off x="11142599" y="5327422"/>
              <a:ext cx="63958" cy="5150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" name="Google Shape;748;p6">
              <a:extLst>
                <a:ext uri="{FF2B5EF4-FFF2-40B4-BE49-F238E27FC236}">
                  <a16:creationId xmlns:a16="http://schemas.microsoft.com/office/drawing/2014/main" id="{48148C67-D931-36D5-277A-7B21E04D2AF0}"/>
                </a:ext>
              </a:extLst>
            </p:cNvPr>
            <p:cNvSpPr/>
            <p:nvPr/>
          </p:nvSpPr>
          <p:spPr>
            <a:xfrm>
              <a:off x="10277716" y="5387116"/>
              <a:ext cx="1793721" cy="853281"/>
            </a:xfrm>
            <a:custGeom>
              <a:avLst/>
              <a:gdLst/>
              <a:ahLst/>
              <a:cxnLst/>
              <a:rect l="l" t="t" r="r" b="b"/>
              <a:pathLst>
                <a:path w="1820" h="1066" extrusionOk="0">
                  <a:moveTo>
                    <a:pt x="1805" y="0"/>
                  </a:moveTo>
                  <a:lnTo>
                    <a:pt x="0" y="0"/>
                  </a:lnTo>
                  <a:lnTo>
                    <a:pt x="0" y="1065"/>
                  </a:lnTo>
                  <a:lnTo>
                    <a:pt x="0" y="1066"/>
                  </a:lnTo>
                  <a:lnTo>
                    <a:pt x="1820" y="1066"/>
                  </a:lnTo>
                  <a:lnTo>
                    <a:pt x="1820" y="0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rgbClr val="7FBFC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" name="Google Shape;749;p6">
              <a:extLst>
                <a:ext uri="{FF2B5EF4-FFF2-40B4-BE49-F238E27FC236}">
                  <a16:creationId xmlns:a16="http://schemas.microsoft.com/office/drawing/2014/main" id="{213BBF9C-2B00-E466-36F6-5776E678A8A2}"/>
                </a:ext>
              </a:extLst>
            </p:cNvPr>
            <p:cNvSpPr/>
            <p:nvPr/>
          </p:nvSpPr>
          <p:spPr>
            <a:xfrm>
              <a:off x="11174577" y="6359786"/>
              <a:ext cx="322695" cy="51501"/>
            </a:xfrm>
            <a:custGeom>
              <a:avLst/>
              <a:gdLst/>
              <a:ahLst/>
              <a:cxnLst/>
              <a:rect l="l" t="t" r="r" b="b"/>
              <a:pathLst>
                <a:path w="633" h="126" extrusionOk="0">
                  <a:moveTo>
                    <a:pt x="570" y="126"/>
                  </a:moveTo>
                  <a:cubicBezTo>
                    <a:pt x="605" y="126"/>
                    <a:pt x="633" y="98"/>
                    <a:pt x="633" y="63"/>
                  </a:cubicBezTo>
                  <a:cubicBezTo>
                    <a:pt x="633" y="28"/>
                    <a:pt x="605" y="0"/>
                    <a:pt x="5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6"/>
                    <a:pt x="0" y="126"/>
                    <a:pt x="0" y="126"/>
                  </a:cubicBezTo>
                  <a:lnTo>
                    <a:pt x="570" y="1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" name="Google Shape;750;p6">
              <a:extLst>
                <a:ext uri="{FF2B5EF4-FFF2-40B4-BE49-F238E27FC236}">
                  <a16:creationId xmlns:a16="http://schemas.microsoft.com/office/drawing/2014/main" id="{D7F57C0B-D990-24A2-F989-192BE237438C}"/>
                </a:ext>
              </a:extLst>
            </p:cNvPr>
            <p:cNvSpPr/>
            <p:nvPr/>
          </p:nvSpPr>
          <p:spPr>
            <a:xfrm>
              <a:off x="11821421" y="5692612"/>
              <a:ext cx="248563" cy="544273"/>
            </a:xfrm>
            <a:custGeom>
              <a:avLst/>
              <a:gdLst/>
              <a:ahLst/>
              <a:cxnLst/>
              <a:rect l="l" t="t" r="r" b="b"/>
              <a:pathLst>
                <a:path w="1172" h="1319" extrusionOk="0">
                  <a:moveTo>
                    <a:pt x="740" y="418"/>
                  </a:moveTo>
                  <a:cubicBezTo>
                    <a:pt x="683" y="402"/>
                    <a:pt x="621" y="400"/>
                    <a:pt x="558" y="417"/>
                  </a:cubicBezTo>
                  <a:cubicBezTo>
                    <a:pt x="359" y="472"/>
                    <a:pt x="226" y="691"/>
                    <a:pt x="262" y="906"/>
                  </a:cubicBezTo>
                  <a:cubicBezTo>
                    <a:pt x="263" y="912"/>
                    <a:pt x="264" y="917"/>
                    <a:pt x="265" y="923"/>
                  </a:cubicBezTo>
                  <a:cubicBezTo>
                    <a:pt x="264" y="923"/>
                    <a:pt x="264" y="923"/>
                    <a:pt x="264" y="923"/>
                  </a:cubicBezTo>
                  <a:cubicBezTo>
                    <a:pt x="171" y="949"/>
                    <a:pt x="95" y="1016"/>
                    <a:pt x="50" y="1102"/>
                  </a:cubicBezTo>
                  <a:cubicBezTo>
                    <a:pt x="16" y="1167"/>
                    <a:pt x="0" y="1243"/>
                    <a:pt x="8" y="1319"/>
                  </a:cubicBezTo>
                  <a:cubicBezTo>
                    <a:pt x="388" y="1216"/>
                    <a:pt x="388" y="1216"/>
                    <a:pt x="388" y="1216"/>
                  </a:cubicBezTo>
                  <a:cubicBezTo>
                    <a:pt x="1172" y="1002"/>
                    <a:pt x="1172" y="1002"/>
                    <a:pt x="1172" y="1002"/>
                  </a:cubicBezTo>
                  <a:cubicBezTo>
                    <a:pt x="1172" y="0"/>
                    <a:pt x="1172" y="0"/>
                    <a:pt x="1172" y="0"/>
                  </a:cubicBezTo>
                  <a:cubicBezTo>
                    <a:pt x="1161" y="3"/>
                    <a:pt x="1150" y="5"/>
                    <a:pt x="1139" y="8"/>
                  </a:cubicBezTo>
                  <a:cubicBezTo>
                    <a:pt x="946" y="61"/>
                    <a:pt x="798" y="223"/>
                    <a:pt x="740" y="418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" name="Google Shape;751;p6">
              <a:extLst>
                <a:ext uri="{FF2B5EF4-FFF2-40B4-BE49-F238E27FC236}">
                  <a16:creationId xmlns:a16="http://schemas.microsoft.com/office/drawing/2014/main" id="{049067EA-8D6B-5BCA-4E6F-AAA191E67311}"/>
                </a:ext>
              </a:extLst>
            </p:cNvPr>
            <p:cNvSpPr/>
            <p:nvPr/>
          </p:nvSpPr>
          <p:spPr>
            <a:xfrm>
              <a:off x="10372200" y="5834240"/>
              <a:ext cx="622133" cy="404986"/>
            </a:xfrm>
            <a:custGeom>
              <a:avLst/>
              <a:gdLst/>
              <a:ahLst/>
              <a:cxnLst/>
              <a:rect l="l" t="t" r="r" b="b"/>
              <a:pathLst>
                <a:path w="1486" h="981" extrusionOk="0">
                  <a:moveTo>
                    <a:pt x="1410" y="779"/>
                  </a:moveTo>
                  <a:cubicBezTo>
                    <a:pt x="1352" y="707"/>
                    <a:pt x="1267" y="661"/>
                    <a:pt x="1172" y="661"/>
                  </a:cubicBezTo>
                  <a:cubicBezTo>
                    <a:pt x="1171" y="661"/>
                    <a:pt x="1171" y="661"/>
                    <a:pt x="1171" y="661"/>
                  </a:cubicBezTo>
                  <a:cubicBezTo>
                    <a:pt x="1171" y="656"/>
                    <a:pt x="1171" y="650"/>
                    <a:pt x="1171" y="644"/>
                  </a:cubicBezTo>
                  <a:cubicBezTo>
                    <a:pt x="1171" y="424"/>
                    <a:pt x="1006" y="245"/>
                    <a:pt x="802" y="245"/>
                  </a:cubicBezTo>
                  <a:cubicBezTo>
                    <a:pt x="738" y="245"/>
                    <a:pt x="677" y="263"/>
                    <a:pt x="624" y="295"/>
                  </a:cubicBezTo>
                  <a:cubicBezTo>
                    <a:pt x="536" y="119"/>
                    <a:pt x="365" y="0"/>
                    <a:pt x="167" y="0"/>
                  </a:cubicBezTo>
                  <a:cubicBezTo>
                    <a:pt x="109" y="0"/>
                    <a:pt x="52" y="11"/>
                    <a:pt x="0" y="30"/>
                  </a:cubicBezTo>
                  <a:cubicBezTo>
                    <a:pt x="0" y="981"/>
                    <a:pt x="0" y="981"/>
                    <a:pt x="0" y="981"/>
                  </a:cubicBezTo>
                  <a:cubicBezTo>
                    <a:pt x="1097" y="981"/>
                    <a:pt x="1097" y="981"/>
                    <a:pt x="1097" y="981"/>
                  </a:cubicBezTo>
                  <a:cubicBezTo>
                    <a:pt x="1486" y="981"/>
                    <a:pt x="1486" y="981"/>
                    <a:pt x="1486" y="981"/>
                  </a:cubicBezTo>
                  <a:cubicBezTo>
                    <a:pt x="1482" y="904"/>
                    <a:pt x="1454" y="834"/>
                    <a:pt x="1410" y="7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" name="Google Shape;752;p6">
              <a:extLst>
                <a:ext uri="{FF2B5EF4-FFF2-40B4-BE49-F238E27FC236}">
                  <a16:creationId xmlns:a16="http://schemas.microsoft.com/office/drawing/2014/main" id="{DBA1A6A5-9BC3-8A50-61B6-CB09486E2AEE}"/>
                </a:ext>
              </a:extLst>
            </p:cNvPr>
            <p:cNvSpPr/>
            <p:nvPr/>
          </p:nvSpPr>
          <p:spPr>
            <a:xfrm>
              <a:off x="10851882" y="6359786"/>
              <a:ext cx="322695" cy="51501"/>
            </a:xfrm>
            <a:custGeom>
              <a:avLst/>
              <a:gdLst/>
              <a:ahLst/>
              <a:cxnLst/>
              <a:rect l="l" t="t" r="r" b="b"/>
              <a:pathLst>
                <a:path w="633" h="126" extrusionOk="0">
                  <a:moveTo>
                    <a:pt x="0" y="63"/>
                  </a:moveTo>
                  <a:cubicBezTo>
                    <a:pt x="0" y="98"/>
                    <a:pt x="28" y="126"/>
                    <a:pt x="63" y="126"/>
                  </a:cubicBezTo>
                  <a:cubicBezTo>
                    <a:pt x="633" y="126"/>
                    <a:pt x="633" y="126"/>
                    <a:pt x="633" y="126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" name="Google Shape;753;p6">
              <a:extLst>
                <a:ext uri="{FF2B5EF4-FFF2-40B4-BE49-F238E27FC236}">
                  <a16:creationId xmlns:a16="http://schemas.microsoft.com/office/drawing/2014/main" id="{D7136DA1-8720-96A8-1700-6C4B456D6BB6}"/>
                </a:ext>
              </a:extLst>
            </p:cNvPr>
            <p:cNvSpPr/>
            <p:nvPr/>
          </p:nvSpPr>
          <p:spPr>
            <a:xfrm>
              <a:off x="10872232" y="5021926"/>
              <a:ext cx="625041" cy="1223153"/>
            </a:xfrm>
            <a:custGeom>
              <a:avLst/>
              <a:gdLst/>
              <a:ahLst/>
              <a:cxnLst/>
              <a:rect l="l" t="t" r="r" b="b"/>
              <a:pathLst>
                <a:path w="524" h="2961" extrusionOk="0">
                  <a:moveTo>
                    <a:pt x="326" y="17"/>
                  </a:moveTo>
                  <a:cubicBezTo>
                    <a:pt x="249" y="27"/>
                    <a:pt x="249" y="27"/>
                    <a:pt x="249" y="27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0"/>
                    <a:pt x="296" y="2479"/>
                    <a:pt x="0" y="2858"/>
                  </a:cubicBezTo>
                  <a:cubicBezTo>
                    <a:pt x="14" y="2941"/>
                    <a:pt x="14" y="2941"/>
                    <a:pt x="14" y="2941"/>
                  </a:cubicBezTo>
                  <a:cubicBezTo>
                    <a:pt x="230" y="2961"/>
                    <a:pt x="230" y="2961"/>
                    <a:pt x="230" y="2961"/>
                  </a:cubicBezTo>
                  <a:cubicBezTo>
                    <a:pt x="269" y="2951"/>
                    <a:pt x="269" y="2951"/>
                    <a:pt x="269" y="2951"/>
                  </a:cubicBezTo>
                  <a:cubicBezTo>
                    <a:pt x="477" y="2954"/>
                    <a:pt x="477" y="2954"/>
                    <a:pt x="477" y="2954"/>
                  </a:cubicBezTo>
                  <a:cubicBezTo>
                    <a:pt x="524" y="2943"/>
                    <a:pt x="524" y="2943"/>
                    <a:pt x="524" y="2943"/>
                  </a:cubicBezTo>
                  <a:cubicBezTo>
                    <a:pt x="228" y="2563"/>
                    <a:pt x="326" y="17"/>
                    <a:pt x="326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" name="Google Shape;754;p6">
              <a:extLst>
                <a:ext uri="{FF2B5EF4-FFF2-40B4-BE49-F238E27FC236}">
                  <a16:creationId xmlns:a16="http://schemas.microsoft.com/office/drawing/2014/main" id="{A6A0B820-899C-3691-C325-F806BC2DCE99}"/>
                </a:ext>
              </a:extLst>
            </p:cNvPr>
            <p:cNvSpPr/>
            <p:nvPr/>
          </p:nvSpPr>
          <p:spPr>
            <a:xfrm>
              <a:off x="11001601" y="4791342"/>
              <a:ext cx="348860" cy="437760"/>
            </a:xfrm>
            <a:custGeom>
              <a:avLst/>
              <a:gdLst/>
              <a:ahLst/>
              <a:cxnLst/>
              <a:rect l="l" t="t" r="r" b="b"/>
              <a:pathLst>
                <a:path w="683" h="1059" extrusionOk="0">
                  <a:moveTo>
                    <a:pt x="683" y="307"/>
                  </a:moveTo>
                  <a:cubicBezTo>
                    <a:pt x="683" y="548"/>
                    <a:pt x="341" y="1059"/>
                    <a:pt x="341" y="1059"/>
                  </a:cubicBezTo>
                  <a:cubicBezTo>
                    <a:pt x="341" y="1059"/>
                    <a:pt x="0" y="548"/>
                    <a:pt x="0" y="307"/>
                  </a:cubicBezTo>
                  <a:cubicBezTo>
                    <a:pt x="0" y="66"/>
                    <a:pt x="153" y="0"/>
                    <a:pt x="341" y="0"/>
                  </a:cubicBezTo>
                  <a:cubicBezTo>
                    <a:pt x="530" y="0"/>
                    <a:pt x="683" y="66"/>
                    <a:pt x="683" y="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" name="Google Shape;755;p6">
              <a:extLst>
                <a:ext uri="{FF2B5EF4-FFF2-40B4-BE49-F238E27FC236}">
                  <a16:creationId xmlns:a16="http://schemas.microsoft.com/office/drawing/2014/main" id="{00014E9F-3A2F-82B4-44AD-B3FD9DBCBFD7}"/>
                </a:ext>
              </a:extLst>
            </p:cNvPr>
            <p:cNvSpPr/>
            <p:nvPr/>
          </p:nvSpPr>
          <p:spPr>
            <a:xfrm>
              <a:off x="11055384" y="4811239"/>
              <a:ext cx="239841" cy="283256"/>
            </a:xfrm>
            <a:custGeom>
              <a:avLst/>
              <a:gdLst/>
              <a:ahLst/>
              <a:cxnLst/>
              <a:rect l="l" t="t" r="r" b="b"/>
              <a:pathLst>
                <a:path w="472" h="789" extrusionOk="0">
                  <a:moveTo>
                    <a:pt x="472" y="212"/>
                  </a:moveTo>
                  <a:cubicBezTo>
                    <a:pt x="472" y="379"/>
                    <a:pt x="236" y="789"/>
                    <a:pt x="236" y="789"/>
                  </a:cubicBezTo>
                  <a:cubicBezTo>
                    <a:pt x="236" y="789"/>
                    <a:pt x="0" y="379"/>
                    <a:pt x="0" y="212"/>
                  </a:cubicBezTo>
                  <a:cubicBezTo>
                    <a:pt x="0" y="46"/>
                    <a:pt x="106" y="0"/>
                    <a:pt x="236" y="0"/>
                  </a:cubicBezTo>
                  <a:cubicBezTo>
                    <a:pt x="367" y="0"/>
                    <a:pt x="472" y="46"/>
                    <a:pt x="472" y="212"/>
                  </a:cubicBezTo>
                  <a:close/>
                </a:path>
              </a:pathLst>
            </a:custGeom>
            <a:solidFill>
              <a:srgbClr val="AF4A0D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" name="Google Shape;756;p6">
              <a:extLst>
                <a:ext uri="{FF2B5EF4-FFF2-40B4-BE49-F238E27FC236}">
                  <a16:creationId xmlns:a16="http://schemas.microsoft.com/office/drawing/2014/main" id="{F7B0F523-EAE1-D520-EF92-7FE25212B62C}"/>
                </a:ext>
              </a:extLst>
            </p:cNvPr>
            <p:cNvSpPr/>
            <p:nvPr/>
          </p:nvSpPr>
          <p:spPr>
            <a:xfrm>
              <a:off x="11168763" y="4097246"/>
              <a:ext cx="267459" cy="696437"/>
            </a:xfrm>
            <a:custGeom>
              <a:avLst/>
              <a:gdLst/>
              <a:ahLst/>
              <a:cxnLst/>
              <a:rect l="l" t="t" r="r" b="b"/>
              <a:pathLst>
                <a:path w="523" h="1686" extrusionOk="0">
                  <a:moveTo>
                    <a:pt x="523" y="606"/>
                  </a:moveTo>
                  <a:cubicBezTo>
                    <a:pt x="523" y="387"/>
                    <a:pt x="486" y="181"/>
                    <a:pt x="4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159" y="183"/>
                    <a:pt x="288" y="312"/>
                    <a:pt x="288" y="471"/>
                  </a:cubicBezTo>
                  <a:cubicBezTo>
                    <a:pt x="288" y="631"/>
                    <a:pt x="159" y="760"/>
                    <a:pt x="0" y="760"/>
                  </a:cubicBezTo>
                  <a:cubicBezTo>
                    <a:pt x="0" y="1686"/>
                    <a:pt x="0" y="1686"/>
                    <a:pt x="0" y="1686"/>
                  </a:cubicBezTo>
                  <a:cubicBezTo>
                    <a:pt x="282" y="1686"/>
                    <a:pt x="282" y="1686"/>
                    <a:pt x="282" y="1686"/>
                  </a:cubicBezTo>
                  <a:cubicBezTo>
                    <a:pt x="427" y="1458"/>
                    <a:pt x="523" y="1060"/>
                    <a:pt x="523" y="606"/>
                  </a:cubicBezTo>
                  <a:close/>
                </a:path>
              </a:pathLst>
            </a:custGeom>
            <a:solidFill>
              <a:srgbClr val="840F0E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" name="Google Shape;757;p6">
              <a:extLst>
                <a:ext uri="{FF2B5EF4-FFF2-40B4-BE49-F238E27FC236}">
                  <a16:creationId xmlns:a16="http://schemas.microsoft.com/office/drawing/2014/main" id="{E3FB6C29-8CCF-6A90-6D5E-DC74A4AB98FE}"/>
                </a:ext>
              </a:extLst>
            </p:cNvPr>
            <p:cNvSpPr/>
            <p:nvPr/>
          </p:nvSpPr>
          <p:spPr>
            <a:xfrm>
              <a:off x="10908571" y="4097246"/>
              <a:ext cx="266006" cy="696437"/>
            </a:xfrm>
            <a:custGeom>
              <a:avLst/>
              <a:gdLst/>
              <a:ahLst/>
              <a:cxnLst/>
              <a:rect l="l" t="t" r="r" b="b"/>
              <a:pathLst>
                <a:path w="522" h="1686" extrusionOk="0">
                  <a:moveTo>
                    <a:pt x="234" y="471"/>
                  </a:moveTo>
                  <a:cubicBezTo>
                    <a:pt x="234" y="312"/>
                    <a:pt x="363" y="183"/>
                    <a:pt x="522" y="183"/>
                  </a:cubicBezTo>
                  <a:cubicBezTo>
                    <a:pt x="522" y="0"/>
                    <a:pt x="522" y="0"/>
                    <a:pt x="52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37" y="181"/>
                    <a:pt x="0" y="387"/>
                    <a:pt x="0" y="606"/>
                  </a:cubicBezTo>
                  <a:cubicBezTo>
                    <a:pt x="0" y="1060"/>
                    <a:pt x="96" y="1458"/>
                    <a:pt x="241" y="1686"/>
                  </a:cubicBezTo>
                  <a:cubicBezTo>
                    <a:pt x="522" y="1686"/>
                    <a:pt x="522" y="1686"/>
                    <a:pt x="522" y="1686"/>
                  </a:cubicBezTo>
                  <a:cubicBezTo>
                    <a:pt x="522" y="760"/>
                    <a:pt x="522" y="760"/>
                    <a:pt x="522" y="760"/>
                  </a:cubicBezTo>
                  <a:cubicBezTo>
                    <a:pt x="363" y="760"/>
                    <a:pt x="234" y="631"/>
                    <a:pt x="234" y="4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" name="Google Shape;758;p6">
              <a:extLst>
                <a:ext uri="{FF2B5EF4-FFF2-40B4-BE49-F238E27FC236}">
                  <a16:creationId xmlns:a16="http://schemas.microsoft.com/office/drawing/2014/main" id="{0672701D-0830-A84B-0F56-9EB7791FAAC0}"/>
                </a:ext>
              </a:extLst>
            </p:cNvPr>
            <p:cNvSpPr/>
            <p:nvPr/>
          </p:nvSpPr>
          <p:spPr>
            <a:xfrm>
              <a:off x="11026312" y="4793683"/>
              <a:ext cx="148265" cy="36285"/>
            </a:xfrm>
            <a:custGeom>
              <a:avLst/>
              <a:gdLst/>
              <a:ahLst/>
              <a:cxnLst/>
              <a:rect l="l" t="t" r="r" b="b"/>
              <a:pathLst>
                <a:path w="291" h="88" extrusionOk="0">
                  <a:moveTo>
                    <a:pt x="14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2"/>
                    <a:pt x="6" y="88"/>
                    <a:pt x="14" y="88"/>
                  </a:cubicBezTo>
                  <a:cubicBezTo>
                    <a:pt x="291" y="88"/>
                    <a:pt x="291" y="88"/>
                    <a:pt x="291" y="88"/>
                  </a:cubicBezTo>
                  <a:cubicBezTo>
                    <a:pt x="291" y="0"/>
                    <a:pt x="291" y="0"/>
                    <a:pt x="291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" name="Google Shape;759;p6">
              <a:extLst>
                <a:ext uri="{FF2B5EF4-FFF2-40B4-BE49-F238E27FC236}">
                  <a16:creationId xmlns:a16="http://schemas.microsoft.com/office/drawing/2014/main" id="{062F16C4-DDB8-ECCB-96C8-D2AEFD7E2145}"/>
                </a:ext>
              </a:extLst>
            </p:cNvPr>
            <p:cNvSpPr/>
            <p:nvPr/>
          </p:nvSpPr>
          <p:spPr>
            <a:xfrm>
              <a:off x="11174577" y="4793683"/>
              <a:ext cx="148265" cy="36285"/>
            </a:xfrm>
            <a:custGeom>
              <a:avLst/>
              <a:gdLst/>
              <a:ahLst/>
              <a:cxnLst/>
              <a:rect l="l" t="t" r="r" b="b"/>
              <a:pathLst>
                <a:path w="291" h="88" extrusionOk="0">
                  <a:moveTo>
                    <a:pt x="2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77" y="88"/>
                    <a:pt x="277" y="88"/>
                    <a:pt x="277" y="88"/>
                  </a:cubicBezTo>
                  <a:cubicBezTo>
                    <a:pt x="285" y="88"/>
                    <a:pt x="291" y="82"/>
                    <a:pt x="291" y="74"/>
                  </a:cubicBezTo>
                  <a:cubicBezTo>
                    <a:pt x="291" y="13"/>
                    <a:pt x="291" y="13"/>
                    <a:pt x="291" y="13"/>
                  </a:cubicBezTo>
                  <a:cubicBezTo>
                    <a:pt x="291" y="6"/>
                    <a:pt x="285" y="0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" name="Google Shape;760;p6">
              <a:extLst>
                <a:ext uri="{FF2B5EF4-FFF2-40B4-BE49-F238E27FC236}">
                  <a16:creationId xmlns:a16="http://schemas.microsoft.com/office/drawing/2014/main" id="{F3894D7E-8F39-6BDF-4B0C-1724CCEEAC7B}"/>
                </a:ext>
              </a:extLst>
            </p:cNvPr>
            <p:cNvSpPr/>
            <p:nvPr/>
          </p:nvSpPr>
          <p:spPr>
            <a:xfrm>
              <a:off x="10955086" y="3599792"/>
              <a:ext cx="219491" cy="497454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10000" y="0"/>
                  </a:moveTo>
                  <a:cubicBezTo>
                    <a:pt x="8193" y="727"/>
                    <a:pt x="2860" y="4053"/>
                    <a:pt x="0" y="10000"/>
                  </a:cubicBezTo>
                  <a:lnTo>
                    <a:pt x="10000" y="10000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" name="Google Shape;761;p6">
              <a:extLst>
                <a:ext uri="{FF2B5EF4-FFF2-40B4-BE49-F238E27FC236}">
                  <a16:creationId xmlns:a16="http://schemas.microsoft.com/office/drawing/2014/main" id="{5BBB0F0C-49C9-2563-7884-43DA888209E7}"/>
                </a:ext>
              </a:extLst>
            </p:cNvPr>
            <p:cNvSpPr/>
            <p:nvPr/>
          </p:nvSpPr>
          <p:spPr>
            <a:xfrm>
              <a:off x="10728327" y="6137395"/>
              <a:ext cx="532011" cy="117048"/>
            </a:xfrm>
            <a:custGeom>
              <a:avLst/>
              <a:gdLst/>
              <a:ahLst/>
              <a:cxnLst/>
              <a:rect l="l" t="t" r="r" b="b"/>
              <a:pathLst>
                <a:path w="1046" h="282" extrusionOk="0">
                  <a:moveTo>
                    <a:pt x="938" y="164"/>
                  </a:moveTo>
                  <a:cubicBezTo>
                    <a:pt x="885" y="120"/>
                    <a:pt x="825" y="85"/>
                    <a:pt x="759" y="63"/>
                  </a:cubicBezTo>
                  <a:cubicBezTo>
                    <a:pt x="567" y="0"/>
                    <a:pt x="378" y="60"/>
                    <a:pt x="258" y="202"/>
                  </a:cubicBezTo>
                  <a:cubicBezTo>
                    <a:pt x="213" y="155"/>
                    <a:pt x="158" y="118"/>
                    <a:pt x="96" y="97"/>
                  </a:cubicBezTo>
                  <a:cubicBezTo>
                    <a:pt x="64" y="87"/>
                    <a:pt x="32" y="81"/>
                    <a:pt x="0" y="80"/>
                  </a:cubicBezTo>
                  <a:cubicBezTo>
                    <a:pt x="44" y="135"/>
                    <a:pt x="72" y="205"/>
                    <a:pt x="76" y="282"/>
                  </a:cubicBezTo>
                  <a:cubicBezTo>
                    <a:pt x="712" y="282"/>
                    <a:pt x="712" y="282"/>
                    <a:pt x="712" y="282"/>
                  </a:cubicBezTo>
                  <a:cubicBezTo>
                    <a:pt x="1046" y="282"/>
                    <a:pt x="1046" y="282"/>
                    <a:pt x="1046" y="282"/>
                  </a:cubicBezTo>
                  <a:cubicBezTo>
                    <a:pt x="1015" y="238"/>
                    <a:pt x="979" y="198"/>
                    <a:pt x="938" y="164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" name="Google Shape;762;p6">
              <a:extLst>
                <a:ext uri="{FF2B5EF4-FFF2-40B4-BE49-F238E27FC236}">
                  <a16:creationId xmlns:a16="http://schemas.microsoft.com/office/drawing/2014/main" id="{FC24AC58-6A1D-D173-D015-7CA2865C1DAA}"/>
                </a:ext>
              </a:extLst>
            </p:cNvPr>
            <p:cNvSpPr/>
            <p:nvPr/>
          </p:nvSpPr>
          <p:spPr>
            <a:xfrm>
              <a:off x="11157134" y="4545541"/>
              <a:ext cx="36339" cy="51501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" name="Google Shape;763;p6">
              <a:extLst>
                <a:ext uri="{FF2B5EF4-FFF2-40B4-BE49-F238E27FC236}">
                  <a16:creationId xmlns:a16="http://schemas.microsoft.com/office/drawing/2014/main" id="{8CF4A895-150D-6AB1-EF59-A341A3EE4C4A}"/>
                </a:ext>
              </a:extLst>
            </p:cNvPr>
            <p:cNvSpPr/>
            <p:nvPr/>
          </p:nvSpPr>
          <p:spPr>
            <a:xfrm>
              <a:off x="11157134" y="4453072"/>
              <a:ext cx="36339" cy="51501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" name="Google Shape;764;p6">
              <a:extLst>
                <a:ext uri="{FF2B5EF4-FFF2-40B4-BE49-F238E27FC236}">
                  <a16:creationId xmlns:a16="http://schemas.microsoft.com/office/drawing/2014/main" id="{D3F29D97-F55B-7D38-74E9-D0438C68D9A0}"/>
                </a:ext>
              </a:extLst>
            </p:cNvPr>
            <p:cNvSpPr/>
            <p:nvPr/>
          </p:nvSpPr>
          <p:spPr>
            <a:xfrm>
              <a:off x="10282078" y="5835411"/>
              <a:ext cx="465146" cy="404986"/>
            </a:xfrm>
            <a:custGeom>
              <a:avLst/>
              <a:gdLst/>
              <a:ahLst/>
              <a:cxnLst/>
              <a:rect l="l" t="t" r="r" b="b"/>
              <a:pathLst>
                <a:path w="1486" h="981" extrusionOk="0">
                  <a:moveTo>
                    <a:pt x="1410" y="779"/>
                  </a:moveTo>
                  <a:cubicBezTo>
                    <a:pt x="1352" y="707"/>
                    <a:pt x="1267" y="661"/>
                    <a:pt x="1172" y="661"/>
                  </a:cubicBezTo>
                  <a:cubicBezTo>
                    <a:pt x="1171" y="661"/>
                    <a:pt x="1171" y="661"/>
                    <a:pt x="1171" y="661"/>
                  </a:cubicBezTo>
                  <a:cubicBezTo>
                    <a:pt x="1171" y="656"/>
                    <a:pt x="1171" y="650"/>
                    <a:pt x="1171" y="644"/>
                  </a:cubicBezTo>
                  <a:cubicBezTo>
                    <a:pt x="1171" y="424"/>
                    <a:pt x="1006" y="245"/>
                    <a:pt x="802" y="245"/>
                  </a:cubicBezTo>
                  <a:cubicBezTo>
                    <a:pt x="738" y="245"/>
                    <a:pt x="677" y="263"/>
                    <a:pt x="624" y="295"/>
                  </a:cubicBezTo>
                  <a:cubicBezTo>
                    <a:pt x="536" y="119"/>
                    <a:pt x="365" y="0"/>
                    <a:pt x="167" y="0"/>
                  </a:cubicBezTo>
                  <a:cubicBezTo>
                    <a:pt x="109" y="0"/>
                    <a:pt x="52" y="11"/>
                    <a:pt x="0" y="30"/>
                  </a:cubicBezTo>
                  <a:cubicBezTo>
                    <a:pt x="0" y="981"/>
                    <a:pt x="0" y="981"/>
                    <a:pt x="0" y="981"/>
                  </a:cubicBezTo>
                  <a:cubicBezTo>
                    <a:pt x="1097" y="981"/>
                    <a:pt x="1097" y="981"/>
                    <a:pt x="1097" y="981"/>
                  </a:cubicBezTo>
                  <a:cubicBezTo>
                    <a:pt x="1486" y="981"/>
                    <a:pt x="1486" y="981"/>
                    <a:pt x="1486" y="981"/>
                  </a:cubicBezTo>
                  <a:cubicBezTo>
                    <a:pt x="1482" y="904"/>
                    <a:pt x="1454" y="834"/>
                    <a:pt x="1410" y="7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Google Shape;765;p6">
              <a:extLst>
                <a:ext uri="{FF2B5EF4-FFF2-40B4-BE49-F238E27FC236}">
                  <a16:creationId xmlns:a16="http://schemas.microsoft.com/office/drawing/2014/main" id="{AD4CC5EB-E02F-CA1E-1908-B22264F52A26}"/>
                </a:ext>
              </a:extLst>
            </p:cNvPr>
            <p:cNvSpPr/>
            <p:nvPr/>
          </p:nvSpPr>
          <p:spPr>
            <a:xfrm>
              <a:off x="10276263" y="6026199"/>
              <a:ext cx="578526" cy="213028"/>
            </a:xfrm>
            <a:custGeom>
              <a:avLst/>
              <a:gdLst/>
              <a:ahLst/>
              <a:cxnLst/>
              <a:rect l="l" t="t" r="r" b="b"/>
              <a:pathLst>
                <a:path w="1134" h="516" extrusionOk="0">
                  <a:moveTo>
                    <a:pt x="1049" y="409"/>
                  </a:moveTo>
                  <a:cubicBezTo>
                    <a:pt x="981" y="355"/>
                    <a:pt x="890" y="334"/>
                    <a:pt x="797" y="360"/>
                  </a:cubicBezTo>
                  <a:cubicBezTo>
                    <a:pt x="796" y="360"/>
                    <a:pt x="796" y="360"/>
                    <a:pt x="796" y="360"/>
                  </a:cubicBezTo>
                  <a:cubicBezTo>
                    <a:pt x="795" y="355"/>
                    <a:pt x="794" y="349"/>
                    <a:pt x="793" y="343"/>
                  </a:cubicBezTo>
                  <a:cubicBezTo>
                    <a:pt x="756" y="128"/>
                    <a:pt x="565" y="0"/>
                    <a:pt x="366" y="56"/>
                  </a:cubicBezTo>
                  <a:cubicBezTo>
                    <a:pt x="303" y="74"/>
                    <a:pt x="247" y="108"/>
                    <a:pt x="200" y="154"/>
                  </a:cubicBezTo>
                  <a:cubicBezTo>
                    <a:pt x="147" y="86"/>
                    <a:pt x="78" y="34"/>
                    <a:pt x="0" y="4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134" y="516"/>
                    <a:pt x="1134" y="516"/>
                    <a:pt x="1134" y="516"/>
                  </a:cubicBezTo>
                  <a:cubicBezTo>
                    <a:pt x="1113" y="473"/>
                    <a:pt x="1084" y="436"/>
                    <a:pt x="1049" y="409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Google Shape;766;p6">
              <a:extLst>
                <a:ext uri="{FF2B5EF4-FFF2-40B4-BE49-F238E27FC236}">
                  <a16:creationId xmlns:a16="http://schemas.microsoft.com/office/drawing/2014/main" id="{2F8E1201-61A7-F4C1-3E3A-FE0CC6133D5E}"/>
                </a:ext>
              </a:extLst>
            </p:cNvPr>
            <p:cNvSpPr/>
            <p:nvPr/>
          </p:nvSpPr>
          <p:spPr>
            <a:xfrm flipH="1">
              <a:off x="11710949" y="5703146"/>
              <a:ext cx="247109" cy="544274"/>
            </a:xfrm>
            <a:custGeom>
              <a:avLst/>
              <a:gdLst/>
              <a:ahLst/>
              <a:cxnLst/>
              <a:rect l="l" t="t" r="r" b="b"/>
              <a:pathLst>
                <a:path w="1172" h="1319" extrusionOk="0">
                  <a:moveTo>
                    <a:pt x="740" y="418"/>
                  </a:moveTo>
                  <a:cubicBezTo>
                    <a:pt x="683" y="402"/>
                    <a:pt x="621" y="400"/>
                    <a:pt x="558" y="417"/>
                  </a:cubicBezTo>
                  <a:cubicBezTo>
                    <a:pt x="359" y="472"/>
                    <a:pt x="226" y="691"/>
                    <a:pt x="262" y="906"/>
                  </a:cubicBezTo>
                  <a:cubicBezTo>
                    <a:pt x="263" y="912"/>
                    <a:pt x="264" y="917"/>
                    <a:pt x="265" y="923"/>
                  </a:cubicBezTo>
                  <a:cubicBezTo>
                    <a:pt x="264" y="923"/>
                    <a:pt x="264" y="923"/>
                    <a:pt x="264" y="923"/>
                  </a:cubicBezTo>
                  <a:cubicBezTo>
                    <a:pt x="171" y="949"/>
                    <a:pt x="95" y="1016"/>
                    <a:pt x="50" y="1102"/>
                  </a:cubicBezTo>
                  <a:cubicBezTo>
                    <a:pt x="16" y="1167"/>
                    <a:pt x="0" y="1243"/>
                    <a:pt x="8" y="1319"/>
                  </a:cubicBezTo>
                  <a:cubicBezTo>
                    <a:pt x="388" y="1216"/>
                    <a:pt x="388" y="1216"/>
                    <a:pt x="388" y="1216"/>
                  </a:cubicBezTo>
                  <a:cubicBezTo>
                    <a:pt x="1172" y="1002"/>
                    <a:pt x="1172" y="1002"/>
                    <a:pt x="1172" y="1002"/>
                  </a:cubicBezTo>
                  <a:cubicBezTo>
                    <a:pt x="1172" y="0"/>
                    <a:pt x="1172" y="0"/>
                    <a:pt x="1172" y="0"/>
                  </a:cubicBezTo>
                  <a:cubicBezTo>
                    <a:pt x="1161" y="3"/>
                    <a:pt x="1150" y="5"/>
                    <a:pt x="1139" y="8"/>
                  </a:cubicBezTo>
                  <a:cubicBezTo>
                    <a:pt x="946" y="61"/>
                    <a:pt x="798" y="223"/>
                    <a:pt x="740" y="418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Google Shape;767;p6">
              <a:extLst>
                <a:ext uri="{FF2B5EF4-FFF2-40B4-BE49-F238E27FC236}">
                  <a16:creationId xmlns:a16="http://schemas.microsoft.com/office/drawing/2014/main" id="{87642BB2-3D1A-E2C2-8DE2-A0FD642217D3}"/>
                </a:ext>
              </a:extLst>
            </p:cNvPr>
            <p:cNvSpPr/>
            <p:nvPr/>
          </p:nvSpPr>
          <p:spPr>
            <a:xfrm>
              <a:off x="11463840" y="5703146"/>
              <a:ext cx="248563" cy="544274"/>
            </a:xfrm>
            <a:custGeom>
              <a:avLst/>
              <a:gdLst/>
              <a:ahLst/>
              <a:cxnLst/>
              <a:rect l="l" t="t" r="r" b="b"/>
              <a:pathLst>
                <a:path w="1172" h="1319" extrusionOk="0">
                  <a:moveTo>
                    <a:pt x="740" y="418"/>
                  </a:moveTo>
                  <a:cubicBezTo>
                    <a:pt x="683" y="402"/>
                    <a:pt x="621" y="400"/>
                    <a:pt x="558" y="417"/>
                  </a:cubicBezTo>
                  <a:cubicBezTo>
                    <a:pt x="359" y="472"/>
                    <a:pt x="226" y="691"/>
                    <a:pt x="262" y="906"/>
                  </a:cubicBezTo>
                  <a:cubicBezTo>
                    <a:pt x="263" y="912"/>
                    <a:pt x="264" y="917"/>
                    <a:pt x="265" y="923"/>
                  </a:cubicBezTo>
                  <a:cubicBezTo>
                    <a:pt x="264" y="923"/>
                    <a:pt x="264" y="923"/>
                    <a:pt x="264" y="923"/>
                  </a:cubicBezTo>
                  <a:cubicBezTo>
                    <a:pt x="171" y="949"/>
                    <a:pt x="95" y="1016"/>
                    <a:pt x="50" y="1102"/>
                  </a:cubicBezTo>
                  <a:cubicBezTo>
                    <a:pt x="16" y="1167"/>
                    <a:pt x="0" y="1243"/>
                    <a:pt x="8" y="1319"/>
                  </a:cubicBezTo>
                  <a:cubicBezTo>
                    <a:pt x="388" y="1216"/>
                    <a:pt x="388" y="1216"/>
                    <a:pt x="388" y="1216"/>
                  </a:cubicBezTo>
                  <a:cubicBezTo>
                    <a:pt x="1172" y="1002"/>
                    <a:pt x="1172" y="1002"/>
                    <a:pt x="1172" y="1002"/>
                  </a:cubicBezTo>
                  <a:cubicBezTo>
                    <a:pt x="1172" y="0"/>
                    <a:pt x="1172" y="0"/>
                    <a:pt x="1172" y="0"/>
                  </a:cubicBezTo>
                  <a:cubicBezTo>
                    <a:pt x="1161" y="3"/>
                    <a:pt x="1150" y="5"/>
                    <a:pt x="1139" y="8"/>
                  </a:cubicBezTo>
                  <a:cubicBezTo>
                    <a:pt x="946" y="61"/>
                    <a:pt x="798" y="223"/>
                    <a:pt x="740" y="418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Google Shape;768;p6">
              <a:extLst>
                <a:ext uri="{FF2B5EF4-FFF2-40B4-BE49-F238E27FC236}">
                  <a16:creationId xmlns:a16="http://schemas.microsoft.com/office/drawing/2014/main" id="{4D8D7206-CB5A-D085-5F61-59FE98F32EF6}"/>
                </a:ext>
              </a:extLst>
            </p:cNvPr>
            <p:cNvSpPr/>
            <p:nvPr/>
          </p:nvSpPr>
          <p:spPr>
            <a:xfrm>
              <a:off x="11385346" y="5923196"/>
              <a:ext cx="688998" cy="316030"/>
            </a:xfrm>
            <a:custGeom>
              <a:avLst/>
              <a:gdLst/>
              <a:ahLst/>
              <a:cxnLst/>
              <a:rect l="l" t="t" r="r" b="b"/>
              <a:pathLst>
                <a:path w="1178" h="764" extrusionOk="0">
                  <a:moveTo>
                    <a:pt x="547" y="294"/>
                  </a:moveTo>
                  <a:cubicBezTo>
                    <a:pt x="495" y="262"/>
                    <a:pt x="434" y="245"/>
                    <a:pt x="369" y="245"/>
                  </a:cubicBezTo>
                  <a:cubicBezTo>
                    <a:pt x="166" y="245"/>
                    <a:pt x="0" y="423"/>
                    <a:pt x="0" y="643"/>
                  </a:cubicBezTo>
                  <a:cubicBezTo>
                    <a:pt x="0" y="644"/>
                    <a:pt x="0" y="645"/>
                    <a:pt x="0" y="646"/>
                  </a:cubicBezTo>
                  <a:cubicBezTo>
                    <a:pt x="41" y="680"/>
                    <a:pt x="77" y="720"/>
                    <a:pt x="108" y="764"/>
                  </a:cubicBezTo>
                  <a:cubicBezTo>
                    <a:pt x="1178" y="764"/>
                    <a:pt x="1178" y="764"/>
                    <a:pt x="1178" y="764"/>
                  </a:cubicBezTo>
                  <a:cubicBezTo>
                    <a:pt x="1178" y="32"/>
                    <a:pt x="1178" y="32"/>
                    <a:pt x="1178" y="32"/>
                  </a:cubicBezTo>
                  <a:cubicBezTo>
                    <a:pt x="1124" y="11"/>
                    <a:pt x="1066" y="0"/>
                    <a:pt x="1005" y="0"/>
                  </a:cubicBezTo>
                  <a:cubicBezTo>
                    <a:pt x="807" y="0"/>
                    <a:pt x="635" y="119"/>
                    <a:pt x="547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" name="Google Shape;769;p6">
              <a:extLst>
                <a:ext uri="{FF2B5EF4-FFF2-40B4-BE49-F238E27FC236}">
                  <a16:creationId xmlns:a16="http://schemas.microsoft.com/office/drawing/2014/main" id="{914B494C-D523-39C8-5CE9-012C9605E28E}"/>
                </a:ext>
              </a:extLst>
            </p:cNvPr>
            <p:cNvSpPr/>
            <p:nvPr/>
          </p:nvSpPr>
          <p:spPr>
            <a:xfrm>
              <a:off x="10181780" y="5319228"/>
              <a:ext cx="992797" cy="989057"/>
            </a:xfrm>
            <a:custGeom>
              <a:avLst/>
              <a:gdLst/>
              <a:ahLst/>
              <a:cxnLst/>
              <a:rect l="l" t="t" r="r" b="b"/>
              <a:pathLst>
                <a:path w="1948" h="2396" extrusionOk="0">
                  <a:moveTo>
                    <a:pt x="189" y="2231"/>
                  </a:moveTo>
                  <a:cubicBezTo>
                    <a:pt x="189" y="165"/>
                    <a:pt x="189" y="165"/>
                    <a:pt x="189" y="165"/>
                  </a:cubicBezTo>
                  <a:cubicBezTo>
                    <a:pt x="1948" y="165"/>
                    <a:pt x="1948" y="165"/>
                    <a:pt x="1948" y="165"/>
                  </a:cubicBezTo>
                  <a:cubicBezTo>
                    <a:pt x="1948" y="0"/>
                    <a:pt x="1948" y="0"/>
                    <a:pt x="1948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101" y="0"/>
                    <a:pt x="0" y="111"/>
                    <a:pt x="0" y="249"/>
                  </a:cubicBezTo>
                  <a:cubicBezTo>
                    <a:pt x="0" y="2147"/>
                    <a:pt x="0" y="2147"/>
                    <a:pt x="0" y="2147"/>
                  </a:cubicBezTo>
                  <a:cubicBezTo>
                    <a:pt x="0" y="2285"/>
                    <a:pt x="101" y="2396"/>
                    <a:pt x="225" y="2396"/>
                  </a:cubicBezTo>
                  <a:cubicBezTo>
                    <a:pt x="1948" y="2396"/>
                    <a:pt x="1948" y="2396"/>
                    <a:pt x="1948" y="2396"/>
                  </a:cubicBezTo>
                  <a:cubicBezTo>
                    <a:pt x="1948" y="2231"/>
                    <a:pt x="1948" y="2231"/>
                    <a:pt x="1948" y="2231"/>
                  </a:cubicBezTo>
                  <a:lnTo>
                    <a:pt x="189" y="2231"/>
                  </a:lnTo>
                  <a:close/>
                </a:path>
              </a:pathLst>
            </a:custGeom>
            <a:solidFill>
              <a:srgbClr val="17587C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Google Shape;770;p6">
              <a:extLst>
                <a:ext uri="{FF2B5EF4-FFF2-40B4-BE49-F238E27FC236}">
                  <a16:creationId xmlns:a16="http://schemas.microsoft.com/office/drawing/2014/main" id="{2DC45AF1-49C5-5000-3D56-5B929243155F}"/>
                </a:ext>
              </a:extLst>
            </p:cNvPr>
            <p:cNvSpPr/>
            <p:nvPr/>
          </p:nvSpPr>
          <p:spPr>
            <a:xfrm>
              <a:off x="11174577" y="5319228"/>
              <a:ext cx="992797" cy="989057"/>
            </a:xfrm>
            <a:custGeom>
              <a:avLst/>
              <a:gdLst/>
              <a:ahLst/>
              <a:cxnLst/>
              <a:rect l="l" t="t" r="r" b="b"/>
              <a:pathLst>
                <a:path w="1948" h="2396" extrusionOk="0">
                  <a:moveTo>
                    <a:pt x="1948" y="2147"/>
                  </a:moveTo>
                  <a:cubicBezTo>
                    <a:pt x="1948" y="249"/>
                    <a:pt x="1948" y="249"/>
                    <a:pt x="1948" y="249"/>
                  </a:cubicBezTo>
                  <a:cubicBezTo>
                    <a:pt x="1948" y="111"/>
                    <a:pt x="1848" y="0"/>
                    <a:pt x="17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759" y="165"/>
                    <a:pt x="1759" y="165"/>
                    <a:pt x="1759" y="165"/>
                  </a:cubicBezTo>
                  <a:cubicBezTo>
                    <a:pt x="1759" y="2231"/>
                    <a:pt x="1759" y="2231"/>
                    <a:pt x="1759" y="2231"/>
                  </a:cubicBezTo>
                  <a:cubicBezTo>
                    <a:pt x="0" y="2231"/>
                    <a:pt x="0" y="2231"/>
                    <a:pt x="0" y="2231"/>
                  </a:cubicBezTo>
                  <a:cubicBezTo>
                    <a:pt x="0" y="2396"/>
                    <a:pt x="0" y="2396"/>
                    <a:pt x="0" y="2396"/>
                  </a:cubicBezTo>
                  <a:cubicBezTo>
                    <a:pt x="1723" y="2396"/>
                    <a:pt x="1723" y="2396"/>
                    <a:pt x="1723" y="2396"/>
                  </a:cubicBezTo>
                  <a:cubicBezTo>
                    <a:pt x="1848" y="2396"/>
                    <a:pt x="1948" y="2285"/>
                    <a:pt x="1948" y="2147"/>
                  </a:cubicBezTo>
                  <a:close/>
                </a:path>
              </a:pathLst>
            </a:custGeom>
            <a:solidFill>
              <a:srgbClr val="0C3854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Google Shape;771;p6">
              <a:extLst>
                <a:ext uri="{FF2B5EF4-FFF2-40B4-BE49-F238E27FC236}">
                  <a16:creationId xmlns:a16="http://schemas.microsoft.com/office/drawing/2014/main" id="{D502888C-7E59-73BC-FFF8-05CFC3E2A6B7}"/>
                </a:ext>
              </a:extLst>
            </p:cNvPr>
            <p:cNvSpPr/>
            <p:nvPr/>
          </p:nvSpPr>
          <p:spPr>
            <a:xfrm flipH="1">
              <a:off x="11174577" y="3599792"/>
              <a:ext cx="219491" cy="497454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10000" y="0"/>
                  </a:moveTo>
                  <a:cubicBezTo>
                    <a:pt x="8193" y="727"/>
                    <a:pt x="2860" y="4053"/>
                    <a:pt x="0" y="10000"/>
                  </a:cubicBezTo>
                  <a:lnTo>
                    <a:pt x="10000" y="10000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rgbClr val="AF4A0D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Google Shape;772;p6">
              <a:extLst>
                <a:ext uri="{FF2B5EF4-FFF2-40B4-BE49-F238E27FC236}">
                  <a16:creationId xmlns:a16="http://schemas.microsoft.com/office/drawing/2014/main" id="{3EB74005-46E1-CC00-CE16-301F861AABEF}"/>
                </a:ext>
              </a:extLst>
            </p:cNvPr>
            <p:cNvSpPr/>
            <p:nvPr/>
          </p:nvSpPr>
          <p:spPr>
            <a:xfrm>
              <a:off x="11174577" y="4622792"/>
              <a:ext cx="37793" cy="271552"/>
            </a:xfrm>
            <a:custGeom>
              <a:avLst/>
              <a:gdLst/>
              <a:ahLst/>
              <a:cxnLst/>
              <a:rect l="l" t="t" r="r" b="b"/>
              <a:pathLst>
                <a:path w="73" h="660" extrusionOk="0">
                  <a:moveTo>
                    <a:pt x="18" y="1"/>
                  </a:moveTo>
                  <a:cubicBezTo>
                    <a:pt x="17" y="0"/>
                    <a:pt x="15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15" y="660"/>
                    <a:pt x="15" y="660"/>
                    <a:pt x="15" y="660"/>
                  </a:cubicBezTo>
                  <a:cubicBezTo>
                    <a:pt x="15" y="660"/>
                    <a:pt x="15" y="660"/>
                    <a:pt x="15" y="660"/>
                  </a:cubicBezTo>
                  <a:cubicBezTo>
                    <a:pt x="24" y="660"/>
                    <a:pt x="30" y="653"/>
                    <a:pt x="30" y="645"/>
                  </a:cubicBezTo>
                  <a:cubicBezTo>
                    <a:pt x="30" y="625"/>
                    <a:pt x="30" y="625"/>
                    <a:pt x="30" y="625"/>
                  </a:cubicBezTo>
                  <a:cubicBezTo>
                    <a:pt x="31" y="596"/>
                    <a:pt x="31" y="596"/>
                    <a:pt x="31" y="596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11"/>
                    <a:pt x="27" y="3"/>
                    <a:pt x="18" y="1"/>
                  </a:cubicBezTo>
                  <a:close/>
                </a:path>
              </a:pathLst>
            </a:custGeom>
            <a:solidFill>
              <a:srgbClr val="580A09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Google Shape;773;p6">
              <a:extLst>
                <a:ext uri="{FF2B5EF4-FFF2-40B4-BE49-F238E27FC236}">
                  <a16:creationId xmlns:a16="http://schemas.microsoft.com/office/drawing/2014/main" id="{6B4A3A41-4B66-0FC4-EA9F-8143F9EF4462}"/>
                </a:ext>
              </a:extLst>
            </p:cNvPr>
            <p:cNvSpPr/>
            <p:nvPr/>
          </p:nvSpPr>
          <p:spPr>
            <a:xfrm>
              <a:off x="11138237" y="4622792"/>
              <a:ext cx="36340" cy="271552"/>
            </a:xfrm>
            <a:custGeom>
              <a:avLst/>
              <a:gdLst/>
              <a:ahLst/>
              <a:cxnLst/>
              <a:rect l="l" t="t" r="r" b="b"/>
              <a:pathLst>
                <a:path w="72" h="660" extrusionOk="0"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5" y="0"/>
                    <a:pt x="54" y="0"/>
                    <a:pt x="52" y="1"/>
                  </a:cubicBezTo>
                  <a:cubicBezTo>
                    <a:pt x="50" y="1"/>
                    <a:pt x="47" y="2"/>
                    <a:pt x="44" y="4"/>
                  </a:cubicBezTo>
                  <a:cubicBezTo>
                    <a:pt x="27" y="9"/>
                    <a:pt x="0" y="24"/>
                    <a:pt x="0" y="66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2" y="624"/>
                    <a:pt x="42" y="624"/>
                    <a:pt x="42" y="624"/>
                  </a:cubicBezTo>
                  <a:cubicBezTo>
                    <a:pt x="42" y="644"/>
                    <a:pt x="42" y="644"/>
                    <a:pt x="42" y="644"/>
                  </a:cubicBezTo>
                  <a:cubicBezTo>
                    <a:pt x="42" y="651"/>
                    <a:pt x="46" y="656"/>
                    <a:pt x="51" y="658"/>
                  </a:cubicBezTo>
                  <a:cubicBezTo>
                    <a:pt x="53" y="659"/>
                    <a:pt x="56" y="660"/>
                    <a:pt x="59" y="660"/>
                  </a:cubicBezTo>
                  <a:cubicBezTo>
                    <a:pt x="59" y="660"/>
                    <a:pt x="59" y="660"/>
                    <a:pt x="59" y="660"/>
                  </a:cubicBezTo>
                  <a:cubicBezTo>
                    <a:pt x="72" y="660"/>
                    <a:pt x="72" y="660"/>
                    <a:pt x="72" y="66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580A09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Google Shape;774;p6">
              <a:extLst>
                <a:ext uri="{FF2B5EF4-FFF2-40B4-BE49-F238E27FC236}">
                  <a16:creationId xmlns:a16="http://schemas.microsoft.com/office/drawing/2014/main" id="{071BEB3C-13ED-9AF9-C2AC-591C058298BF}"/>
                </a:ext>
              </a:extLst>
            </p:cNvPr>
            <p:cNvSpPr/>
            <p:nvPr/>
          </p:nvSpPr>
          <p:spPr>
            <a:xfrm>
              <a:off x="10754492" y="4379332"/>
              <a:ext cx="244202" cy="506818"/>
            </a:xfrm>
            <a:custGeom>
              <a:avLst/>
              <a:gdLst/>
              <a:ahLst/>
              <a:cxnLst/>
              <a:rect l="l" t="t" r="r" b="b"/>
              <a:pathLst>
                <a:path w="745706" h="1914145" extrusionOk="0">
                  <a:moveTo>
                    <a:pt x="485000" y="0"/>
                  </a:moveTo>
                  <a:cubicBezTo>
                    <a:pt x="485000" y="0"/>
                    <a:pt x="373332" y="384738"/>
                    <a:pt x="259276" y="798456"/>
                  </a:cubicBezTo>
                  <a:lnTo>
                    <a:pt x="224632" y="925948"/>
                  </a:lnTo>
                  <a:lnTo>
                    <a:pt x="224568" y="925829"/>
                  </a:lnTo>
                  <a:lnTo>
                    <a:pt x="221898" y="936009"/>
                  </a:lnTo>
                  <a:lnTo>
                    <a:pt x="174994" y="1108620"/>
                  </a:lnTo>
                  <a:cubicBezTo>
                    <a:pt x="93680" y="1413099"/>
                    <a:pt x="26392" y="1683852"/>
                    <a:pt x="19232" y="1770791"/>
                  </a:cubicBezTo>
                  <a:lnTo>
                    <a:pt x="19382" y="1772041"/>
                  </a:lnTo>
                  <a:lnTo>
                    <a:pt x="7368" y="1840112"/>
                  </a:lnTo>
                  <a:cubicBezTo>
                    <a:pt x="2960" y="1870115"/>
                    <a:pt x="366" y="1895216"/>
                    <a:pt x="0" y="1914145"/>
                  </a:cubicBezTo>
                  <a:cubicBezTo>
                    <a:pt x="43976" y="1860397"/>
                    <a:pt x="84292" y="1808935"/>
                    <a:pt x="122324" y="1758902"/>
                  </a:cubicBezTo>
                  <a:lnTo>
                    <a:pt x="151706" y="1719224"/>
                  </a:lnTo>
                  <a:lnTo>
                    <a:pt x="160044" y="1708705"/>
                  </a:lnTo>
                  <a:lnTo>
                    <a:pt x="169160" y="1695653"/>
                  </a:lnTo>
                  <a:lnTo>
                    <a:pt x="230932" y="1612231"/>
                  </a:lnTo>
                  <a:cubicBezTo>
                    <a:pt x="300594" y="1516165"/>
                    <a:pt x="366600" y="1422385"/>
                    <a:pt x="439920" y="1324033"/>
                  </a:cubicBezTo>
                  <a:lnTo>
                    <a:pt x="438414" y="1321247"/>
                  </a:lnTo>
                  <a:lnTo>
                    <a:pt x="439132" y="1319882"/>
                  </a:lnTo>
                  <a:cubicBezTo>
                    <a:pt x="444830" y="1311246"/>
                    <a:pt x="452760" y="1340497"/>
                    <a:pt x="745688" y="1340497"/>
                  </a:cubicBezTo>
                  <a:cubicBezTo>
                    <a:pt x="748238" y="1077488"/>
                    <a:pt x="482376" y="263009"/>
                    <a:pt x="485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Google Shape;775;p6">
              <a:extLst>
                <a:ext uri="{FF2B5EF4-FFF2-40B4-BE49-F238E27FC236}">
                  <a16:creationId xmlns:a16="http://schemas.microsoft.com/office/drawing/2014/main" id="{DC6CBA94-030B-5ED3-0834-3AB2D33F54CF}"/>
                </a:ext>
              </a:extLst>
            </p:cNvPr>
            <p:cNvSpPr/>
            <p:nvPr/>
          </p:nvSpPr>
          <p:spPr>
            <a:xfrm flipH="1">
              <a:off x="11349007" y="4379332"/>
              <a:ext cx="244202" cy="506818"/>
            </a:xfrm>
            <a:custGeom>
              <a:avLst/>
              <a:gdLst/>
              <a:ahLst/>
              <a:cxnLst/>
              <a:rect l="l" t="t" r="r" b="b"/>
              <a:pathLst>
                <a:path w="745706" h="1914145" extrusionOk="0">
                  <a:moveTo>
                    <a:pt x="485000" y="0"/>
                  </a:moveTo>
                  <a:cubicBezTo>
                    <a:pt x="485000" y="0"/>
                    <a:pt x="373332" y="384738"/>
                    <a:pt x="259276" y="798456"/>
                  </a:cubicBezTo>
                  <a:lnTo>
                    <a:pt x="224632" y="925948"/>
                  </a:lnTo>
                  <a:lnTo>
                    <a:pt x="224568" y="925829"/>
                  </a:lnTo>
                  <a:lnTo>
                    <a:pt x="221898" y="936009"/>
                  </a:lnTo>
                  <a:lnTo>
                    <a:pt x="174994" y="1108620"/>
                  </a:lnTo>
                  <a:cubicBezTo>
                    <a:pt x="93680" y="1413099"/>
                    <a:pt x="26392" y="1683852"/>
                    <a:pt x="19232" y="1770791"/>
                  </a:cubicBezTo>
                  <a:lnTo>
                    <a:pt x="19382" y="1772041"/>
                  </a:lnTo>
                  <a:lnTo>
                    <a:pt x="7368" y="1840112"/>
                  </a:lnTo>
                  <a:cubicBezTo>
                    <a:pt x="2960" y="1870115"/>
                    <a:pt x="366" y="1895216"/>
                    <a:pt x="0" y="1914145"/>
                  </a:cubicBezTo>
                  <a:cubicBezTo>
                    <a:pt x="43976" y="1860397"/>
                    <a:pt x="84292" y="1808935"/>
                    <a:pt x="122324" y="1758902"/>
                  </a:cubicBezTo>
                  <a:lnTo>
                    <a:pt x="151706" y="1719224"/>
                  </a:lnTo>
                  <a:lnTo>
                    <a:pt x="160044" y="1708705"/>
                  </a:lnTo>
                  <a:lnTo>
                    <a:pt x="169160" y="1695653"/>
                  </a:lnTo>
                  <a:lnTo>
                    <a:pt x="230932" y="1612231"/>
                  </a:lnTo>
                  <a:cubicBezTo>
                    <a:pt x="300594" y="1516165"/>
                    <a:pt x="366600" y="1422385"/>
                    <a:pt x="439920" y="1324033"/>
                  </a:cubicBezTo>
                  <a:lnTo>
                    <a:pt x="438414" y="1321247"/>
                  </a:lnTo>
                  <a:lnTo>
                    <a:pt x="439132" y="1319882"/>
                  </a:lnTo>
                  <a:cubicBezTo>
                    <a:pt x="444830" y="1311246"/>
                    <a:pt x="452760" y="1340497"/>
                    <a:pt x="745688" y="1340497"/>
                  </a:cubicBezTo>
                  <a:cubicBezTo>
                    <a:pt x="748238" y="1077488"/>
                    <a:pt x="482376" y="263009"/>
                    <a:pt x="485000" y="0"/>
                  </a:cubicBezTo>
                  <a:close/>
                </a:path>
              </a:pathLst>
            </a:custGeom>
            <a:solidFill>
              <a:srgbClr val="840F0E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9" name="Google Shape;777;p6">
            <a:extLst>
              <a:ext uri="{FF2B5EF4-FFF2-40B4-BE49-F238E27FC236}">
                <a16:creationId xmlns:a16="http://schemas.microsoft.com/office/drawing/2014/main" id="{C742AE1A-07A3-BE0E-4AED-29E641709259}"/>
              </a:ext>
            </a:extLst>
          </p:cNvPr>
          <p:cNvSpPr/>
          <p:nvPr/>
        </p:nvSpPr>
        <p:spPr>
          <a:xfrm>
            <a:off x="8915400" y="5807074"/>
            <a:ext cx="3057525" cy="369291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Nieprzetworzone</a:t>
            </a:r>
            <a:r>
              <a:rPr lang="en-US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dane</a:t>
            </a:r>
            <a:endParaRPr sz="1800" i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778;p6">
            <a:extLst>
              <a:ext uri="{FF2B5EF4-FFF2-40B4-BE49-F238E27FC236}">
                <a16:creationId xmlns:a16="http://schemas.microsoft.com/office/drawing/2014/main" id="{FFB74161-D505-E74B-ACAB-4B8832F85065}"/>
              </a:ext>
            </a:extLst>
          </p:cNvPr>
          <p:cNvSpPr/>
          <p:nvPr/>
        </p:nvSpPr>
        <p:spPr>
          <a:xfrm rot="5400000">
            <a:off x="10698163" y="2747838"/>
            <a:ext cx="1487487" cy="646290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Analityka</a:t>
            </a:r>
            <a:r>
              <a:rPr lang="en-US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biznesowa</a:t>
            </a:r>
            <a:endParaRPr sz="1800" i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76;p6">
            <a:extLst>
              <a:ext uri="{FF2B5EF4-FFF2-40B4-BE49-F238E27FC236}">
                <a16:creationId xmlns:a16="http://schemas.microsoft.com/office/drawing/2014/main" id="{8A57E425-691F-B6E6-4643-E7C4B4A1E0AC}"/>
              </a:ext>
            </a:extLst>
          </p:cNvPr>
          <p:cNvSpPr/>
          <p:nvPr/>
        </p:nvSpPr>
        <p:spPr>
          <a:xfrm>
            <a:off x="9206706" y="1560371"/>
            <a:ext cx="2855913" cy="369291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Wspomaganie</a:t>
            </a:r>
            <a:r>
              <a:rPr lang="en-US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decyzji</a:t>
            </a:r>
            <a:endParaRPr sz="1800" i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D7D8CF3-5593-D120-C1C2-2A152955EFD2}"/>
              </a:ext>
            </a:extLst>
          </p:cNvPr>
          <p:cNvSpPr/>
          <p:nvPr/>
        </p:nvSpPr>
        <p:spPr>
          <a:xfrm>
            <a:off x="10061642" y="174474"/>
            <a:ext cx="2130358" cy="428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i="1" dirty="0"/>
              <a:t>„Wszystkie modele są błędne , </a:t>
            </a:r>
            <a:br>
              <a:rPr lang="pl-PL" sz="1050" i="1" dirty="0"/>
            </a:br>
            <a:r>
              <a:rPr lang="pl-PL" sz="1050" i="1" dirty="0"/>
              <a:t>ale niektóre z nich są przydatne”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Trendy w przemyśle i edukacji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pl-PL" sz="1800" dirty="0"/>
              <a:t>W ciągu ostatnich kilku lat BDA staje się coraz bardziej popularne w branży. Przemysł dostrzegł wartość dodaną, jaką może przynieść BA.
Przykłady:</a:t>
            </a:r>
          </a:p>
          <a:p>
            <a:endParaRPr lang="pl-PL" sz="1800" dirty="0"/>
          </a:p>
          <a:p>
            <a:endParaRPr lang="pl-PL" sz="1800" dirty="0"/>
          </a:p>
          <a:p>
            <a:endParaRPr lang="pl-PL" sz="1800" dirty="0"/>
          </a:p>
          <a:p>
            <a:endParaRPr lang="pl-PL" sz="1800" dirty="0"/>
          </a:p>
          <a:p>
            <a:endParaRPr lang="pl-PL" sz="1800" dirty="0"/>
          </a:p>
          <a:p>
            <a:r>
              <a:rPr lang="pl-PL" sz="1800" dirty="0"/>
              <a:t>Odpowiedź edukacji:
"Interdyscyplinarne podejście do poszerzania wiedzy w zakresie analityki łańcucha dostaw (SCAN)"
15 różnych uniwersytetów w 10 krajach Europy Środkowej. Wspólny program studiów doktoranckich w zakresie analityki łańcucha dostaw.</a:t>
            </a:r>
            <a:endParaRPr lang="en-US" sz="1800" dirty="0"/>
          </a:p>
        </p:txBody>
      </p:sp>
      <p:pic>
        <p:nvPicPr>
          <p:cNvPr id="6" name="Google Shape;789;p7">
            <a:extLst>
              <a:ext uri="{FF2B5EF4-FFF2-40B4-BE49-F238E27FC236}">
                <a16:creationId xmlns:a16="http://schemas.microsoft.com/office/drawing/2014/main" id="{0535431E-1F00-66F9-6492-9E6EA838E83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6885" y="2539183"/>
            <a:ext cx="2913063" cy="199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790;p7">
            <a:extLst>
              <a:ext uri="{FF2B5EF4-FFF2-40B4-BE49-F238E27FC236}">
                <a16:creationId xmlns:a16="http://schemas.microsoft.com/office/drawing/2014/main" id="{60FEE697-FFBE-3835-5749-F9E2897013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0510" y="2569345"/>
            <a:ext cx="180022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791;p7">
            <a:extLst>
              <a:ext uri="{FF2B5EF4-FFF2-40B4-BE49-F238E27FC236}">
                <a16:creationId xmlns:a16="http://schemas.microsoft.com/office/drawing/2014/main" id="{326E20BF-1CC9-0807-476F-55D65229685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7623" y="2555058"/>
            <a:ext cx="227965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792;p7">
            <a:extLst>
              <a:ext uri="{FF2B5EF4-FFF2-40B4-BE49-F238E27FC236}">
                <a16:creationId xmlns:a16="http://schemas.microsoft.com/office/drawing/2014/main" id="{2B2F70B4-3F7A-1841-9450-678028A6D2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7623" y="3640908"/>
            <a:ext cx="2279650" cy="881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9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Studia przypadków (szczegółowe omówienie)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BETTER FACTORY (</a:t>
            </a:r>
            <a:r>
              <a:rPr lang="en-US" sz="2000" dirty="0" err="1"/>
              <a:t>włoski</a:t>
            </a:r>
            <a:r>
              <a:rPr lang="en-US" sz="2000" dirty="0"/>
              <a:t> producent </a:t>
            </a:r>
            <a:r>
              <a:rPr lang="en-US" sz="2000" dirty="0" err="1"/>
              <a:t>żywności</a:t>
            </a:r>
            <a:r>
              <a:rPr lang="en-US" sz="2000" dirty="0"/>
              <a:t>) =&gt; </a:t>
            </a:r>
            <a:r>
              <a:rPr lang="en-US" sz="2400" b="1" dirty="0" err="1">
                <a:solidFill>
                  <a:srgbClr val="1065AB"/>
                </a:solidFill>
              </a:rPr>
              <a:t>Zautomatyzowana</a:t>
            </a:r>
            <a:r>
              <a:rPr lang="en-US" sz="2400" b="1" dirty="0">
                <a:solidFill>
                  <a:srgbClr val="1065AB"/>
                </a:solidFill>
              </a:rPr>
              <a:t> </a:t>
            </a:r>
            <a:r>
              <a:rPr lang="en-US" sz="2400" b="1" dirty="0" err="1">
                <a:solidFill>
                  <a:srgbClr val="1065AB"/>
                </a:solidFill>
              </a:rPr>
              <a:t>sztuczna</a:t>
            </a:r>
            <a:r>
              <a:rPr lang="en-US" sz="2400" b="1" dirty="0">
                <a:solidFill>
                  <a:srgbClr val="1065AB"/>
                </a:solidFill>
              </a:rPr>
              <a:t> </a:t>
            </a:r>
            <a:r>
              <a:rPr lang="en-US" sz="2400" b="1" dirty="0" err="1">
                <a:solidFill>
                  <a:srgbClr val="1065AB"/>
                </a:solidFill>
              </a:rPr>
              <a:t>inteligencja</a:t>
            </a:r>
            <a:r>
              <a:rPr lang="en-US" sz="2000" dirty="0"/>
              <a:t>
PREDYKCYJNY ŁAŃCUCH DOSTAW DLA PLANOWANIA RODZINY NA WYBRZEŻU KOŚCI SŁONIOWEJ (</a:t>
            </a:r>
            <a:r>
              <a:rPr lang="en-US" sz="2000" dirty="0" err="1"/>
              <a:t>projekt</a:t>
            </a:r>
            <a:r>
              <a:rPr lang="en-US" sz="2000" dirty="0"/>
              <a:t> </a:t>
            </a:r>
            <a:r>
              <a:rPr lang="en-US" sz="2000" dirty="0" err="1"/>
              <a:t>humanitarny</a:t>
            </a:r>
            <a:r>
              <a:rPr lang="en-US" sz="2000" dirty="0"/>
              <a:t>) =&gt; </a:t>
            </a:r>
            <a:r>
              <a:rPr lang="en-US" sz="2400" b="1" dirty="0">
                <a:solidFill>
                  <a:srgbClr val="1065AB"/>
                </a:solidFill>
              </a:rPr>
              <a:t>DSS</a:t>
            </a:r>
            <a:r>
              <a:rPr lang="en-US" sz="2000" dirty="0"/>
              <a:t>
BROWAR (</a:t>
            </a:r>
            <a:r>
              <a:rPr lang="en-US" sz="2000" dirty="0" err="1"/>
              <a:t>światowy</a:t>
            </a:r>
            <a:r>
              <a:rPr lang="en-US" sz="2000" dirty="0"/>
              <a:t> producent </a:t>
            </a:r>
            <a:r>
              <a:rPr lang="en-US" sz="2000" dirty="0" err="1"/>
              <a:t>napojów</a:t>
            </a:r>
            <a:r>
              <a:rPr lang="en-US" sz="2000" dirty="0"/>
              <a:t>) =&gt; </a:t>
            </a:r>
            <a:r>
              <a:rPr lang="en-US" sz="2400" b="1" dirty="0">
                <a:solidFill>
                  <a:srgbClr val="1065AB"/>
                </a:solidFill>
              </a:rPr>
              <a:t>FSS</a:t>
            </a:r>
            <a:endParaRPr lang="en-US" sz="32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4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D47A-6621-2C22-CE22-52312FCE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Lepsza fabryka (2021-2022)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E784D-1DCB-8BD1-4294-FD22C778A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4997303"/>
          </a:xfrm>
        </p:spPr>
        <p:txBody>
          <a:bodyPr>
            <a:normAutofit fontScale="92500" lnSpcReduction="10000"/>
          </a:bodyPr>
          <a:lstStyle/>
          <a:p>
            <a:r>
              <a:rPr lang="pl-PL" sz="2000" dirty="0"/>
              <a:t>Producent spożywczy jednej z najlepszych szynek na świecie, posiadającej certyfikat Chronionej Nazwy Pochodzenia (</a:t>
            </a:r>
            <a:r>
              <a:rPr lang="pl-PL" sz="2000" dirty="0" err="1"/>
              <a:t>ChNP</a:t>
            </a:r>
            <a:r>
              <a:rPr lang="pl-PL" sz="2000" dirty="0"/>
              <a:t>). Konsorcjum składa zatrudnia ponad 50 000 pracowników.</a:t>
            </a:r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600" b="1" dirty="0">
                <a:solidFill>
                  <a:srgbClr val="1065AB"/>
                </a:solidFill>
              </a:rPr>
              <a:t>Cel:</a:t>
            </a:r>
            <a:r>
              <a:rPr lang="pl-PL" sz="2000" dirty="0"/>
              <a:t>
Stworzenie w pełni zautomatyzowanej platformy analizy danych biznesowych (Business Data Analysis – BDA) opartej na głębokim uczeniu i najnowocześniejszych modelach sztucznej inteligencji. 
Platforma będzie wykorzystywać zaawansowane modele sztucznej inteligencji, które zapewnią całkowicie zautomatyzowany i </a:t>
            </a:r>
            <a:r>
              <a:rPr lang="pl-PL" sz="2000" dirty="0" err="1"/>
              <a:t>samooptymalizujący</a:t>
            </a:r>
            <a:r>
              <a:rPr lang="pl-PL" sz="2000" dirty="0"/>
              <a:t> się inteligentny system produkcyjny.</a:t>
            </a:r>
            <a:endParaRPr lang="hr-HR" sz="2000" dirty="0"/>
          </a:p>
        </p:txBody>
      </p:sp>
      <p:pic>
        <p:nvPicPr>
          <p:cNvPr id="4" name="Google Shape;806;p9">
            <a:extLst>
              <a:ext uri="{FF2B5EF4-FFF2-40B4-BE49-F238E27FC236}">
                <a16:creationId xmlns:a16="http://schemas.microsoft.com/office/drawing/2014/main" id="{05A1B14F-F1CE-1FE3-8BAD-1F22A346C34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70834" y="2443559"/>
            <a:ext cx="1893350" cy="1970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0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121F9-E39A-3A4A-6E4A-7DCD29AD9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5350" cy="4351338"/>
          </a:xfrm>
        </p:spPr>
        <p:txBody>
          <a:bodyPr>
            <a:normAutofit/>
          </a:bodyPr>
          <a:lstStyle/>
          <a:p>
            <a:r>
              <a:rPr lang="pl-PL" sz="2000" dirty="0"/>
              <a:t>Architektura systemu produkcyjnego BDA Smart została przedstawiona na rysunku. 
Prezentowany BDA pozwoli na całkowicie zautomatyzowany, </a:t>
            </a:r>
            <a:r>
              <a:rPr lang="pl-PL" sz="2000" dirty="0" err="1"/>
              <a:t>samooptymalizujący</a:t>
            </a:r>
            <a:r>
              <a:rPr lang="pl-PL" sz="2000" dirty="0"/>
              <a:t> się inteligentny system produkcyjny bez konieczności podejmowania decyzji eksperckich.
Czy to dobrze? Czy możemy ufać, że sztuczna inteligencja może naprawdę całkowicie zastąpić ludzkich ekspertów? Czy powinniśmy ograniczyć swobodę rozwiązania Business </a:t>
            </a:r>
            <a:r>
              <a:rPr lang="pl-PL" sz="2000" dirty="0" err="1"/>
              <a:t>Analitics</a:t>
            </a:r>
            <a:r>
              <a:rPr lang="pl-PL" sz="2000" dirty="0"/>
              <a:t> (BA) i podporządkować je ludzkiemu ekspertowi?</a:t>
            </a:r>
            <a:endParaRPr lang="hr-HR" sz="2000" dirty="0"/>
          </a:p>
        </p:txBody>
      </p:sp>
      <p:pic>
        <p:nvPicPr>
          <p:cNvPr id="4" name="Google Shape;816;p10">
            <a:extLst>
              <a:ext uri="{FF2B5EF4-FFF2-40B4-BE49-F238E27FC236}">
                <a16:creationId xmlns:a16="http://schemas.microsoft.com/office/drawing/2014/main" id="{7BA82F70-477E-3BB7-3FDB-C94A794068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28990" y="32952"/>
            <a:ext cx="5805487" cy="68056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4AD6CD6-7BBD-7237-52E1-9FEAE9FEFB07}"/>
              </a:ext>
            </a:extLst>
          </p:cNvPr>
          <p:cNvSpPr txBox="1"/>
          <p:nvPr/>
        </p:nvSpPr>
        <p:spPr>
          <a:xfrm>
            <a:off x="6627906" y="4380753"/>
            <a:ext cx="195430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dirty="0"/>
              <a:t>koszty transportu i </a:t>
            </a:r>
            <a:r>
              <a:rPr lang="pl-PL" sz="1050" dirty="0" err="1"/>
              <a:t>lead</a:t>
            </a:r>
            <a:r>
              <a:rPr lang="pl-PL" sz="1050" dirty="0"/>
              <a:t> </a:t>
            </a:r>
            <a:r>
              <a:rPr lang="pl-PL" sz="1050" dirty="0" err="1"/>
              <a:t>time</a:t>
            </a:r>
            <a:endParaRPr lang="pl-PL" sz="105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3455F03-95A2-011A-40AD-7B7120E5122C}"/>
              </a:ext>
            </a:extLst>
          </p:cNvPr>
          <p:cNvSpPr txBox="1"/>
          <p:nvPr/>
        </p:nvSpPr>
        <p:spPr>
          <a:xfrm>
            <a:off x="7116482" y="5285449"/>
            <a:ext cx="116093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" dirty="0"/>
              <a:t>Planowanie produkcji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D5C14BB-B9A3-8FE8-F3F7-6FB9508597DF}"/>
              </a:ext>
            </a:extLst>
          </p:cNvPr>
          <p:cNvSpPr txBox="1"/>
          <p:nvPr/>
        </p:nvSpPr>
        <p:spPr>
          <a:xfrm>
            <a:off x="9018589" y="5285450"/>
            <a:ext cx="102188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" dirty="0"/>
              <a:t>Wyroby gotowe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4DF4DD4-E083-3E3E-2D7F-51FDDFDAFC98}"/>
              </a:ext>
            </a:extLst>
          </p:cNvPr>
          <p:cNvSpPr txBox="1"/>
          <p:nvPr/>
        </p:nvSpPr>
        <p:spPr>
          <a:xfrm>
            <a:off x="7167282" y="5869186"/>
            <a:ext cx="11609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" dirty="0"/>
              <a:t>Ograniczenia łańcucha dostaw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A127020-6ACD-BCE4-F07B-815DFD092C49}"/>
              </a:ext>
            </a:extLst>
          </p:cNvPr>
          <p:cNvSpPr txBox="1"/>
          <p:nvPr/>
        </p:nvSpPr>
        <p:spPr>
          <a:xfrm>
            <a:off x="9010969" y="5971697"/>
            <a:ext cx="116093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/>
              <a:t>Plan MRP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A77EC8C-43D2-856D-8492-1FD8138E33FF}"/>
              </a:ext>
            </a:extLst>
          </p:cNvPr>
          <p:cNvSpPr txBox="1"/>
          <p:nvPr/>
        </p:nvSpPr>
        <p:spPr>
          <a:xfrm>
            <a:off x="8914003" y="6527959"/>
            <a:ext cx="11609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" dirty="0"/>
              <a:t>Zaopatrzenie od lokalnych rolników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9A0EB4E-2095-6A1B-DF06-CA0E84582671}"/>
              </a:ext>
            </a:extLst>
          </p:cNvPr>
          <p:cNvSpPr txBox="1"/>
          <p:nvPr/>
        </p:nvSpPr>
        <p:spPr>
          <a:xfrm>
            <a:off x="9236162" y="3541058"/>
            <a:ext cx="195430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600" b="1" dirty="0"/>
              <a:t>Zapas wolny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BD483C4-EFD2-42D0-D268-C6AAE4C05EA4}"/>
              </a:ext>
            </a:extLst>
          </p:cNvPr>
          <p:cNvSpPr txBox="1"/>
          <p:nvPr/>
        </p:nvSpPr>
        <p:spPr>
          <a:xfrm>
            <a:off x="6228952" y="3228945"/>
            <a:ext cx="246083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" dirty="0"/>
              <a:t>Zautomatyzowany system kontroli zapasów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6633E5A-BEF5-5684-A8D3-7C86B39FE44F}"/>
              </a:ext>
            </a:extLst>
          </p:cNvPr>
          <p:cNvSpPr txBox="1"/>
          <p:nvPr/>
        </p:nvSpPr>
        <p:spPr>
          <a:xfrm>
            <a:off x="8519751" y="3152895"/>
            <a:ext cx="17179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/>
              <a:t>Model uzupełniania zapasu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8767974-FD89-4DD8-671E-4471D1396582}"/>
              </a:ext>
            </a:extLst>
          </p:cNvPr>
          <p:cNvSpPr txBox="1"/>
          <p:nvPr/>
        </p:nvSpPr>
        <p:spPr>
          <a:xfrm>
            <a:off x="10531621" y="2662174"/>
            <a:ext cx="12001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700" dirty="0"/>
              <a:t>Wielkość produkcji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700" dirty="0"/>
              <a:t>Czas rozpoczęcia realizacji zlecenia produkcyjnego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B164CD4-BF4A-A0FB-631A-C156FBDCE401}"/>
              </a:ext>
            </a:extLst>
          </p:cNvPr>
          <p:cNvSpPr txBox="1"/>
          <p:nvPr/>
        </p:nvSpPr>
        <p:spPr>
          <a:xfrm>
            <a:off x="7038289" y="2552357"/>
            <a:ext cx="84216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500" dirty="0"/>
              <a:t>Zapas w magazynie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500" dirty="0"/>
              <a:t>Zapas w dostawie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F968EBF-BF35-9B32-4312-E02DD7F4E1C5}"/>
              </a:ext>
            </a:extLst>
          </p:cNvPr>
          <p:cNvSpPr txBox="1"/>
          <p:nvPr/>
        </p:nvSpPr>
        <p:spPr>
          <a:xfrm>
            <a:off x="7116482" y="1507838"/>
            <a:ext cx="11609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800" dirty="0"/>
              <a:t>Horyzont prognostyczny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81028D6-BB88-3CAA-B85C-F755BA9D17FB}"/>
              </a:ext>
            </a:extLst>
          </p:cNvPr>
          <p:cNvSpPr txBox="1"/>
          <p:nvPr/>
        </p:nvSpPr>
        <p:spPr>
          <a:xfrm>
            <a:off x="6845785" y="3665904"/>
            <a:ext cx="124038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Poprzednie niezrealizowane zamówienia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DBC98D8-2F4D-4C93-6C0C-B828ED890DC7}"/>
              </a:ext>
            </a:extLst>
          </p:cNvPr>
          <p:cNvSpPr txBox="1"/>
          <p:nvPr/>
        </p:nvSpPr>
        <p:spPr>
          <a:xfrm>
            <a:off x="10446609" y="1341338"/>
            <a:ext cx="124038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Prognoza sprzedaży (miesięczna)</a:t>
            </a:r>
          </a:p>
        </p:txBody>
      </p:sp>
    </p:spTree>
    <p:extLst>
      <p:ext uri="{BB962C8B-B14F-4D97-AF65-F5344CB8AC3E}">
        <p14:creationId xmlns:p14="http://schemas.microsoft.com/office/powerpoint/2010/main" val="264526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5D831CE9-0D80-4D18-BF88-C928351BD15D}"/>
</file>

<file path=docProps/app.xml><?xml version="1.0" encoding="utf-8"?>
<Properties xmlns="http://schemas.openxmlformats.org/officeDocument/2006/extended-properties" xmlns:vt="http://schemas.openxmlformats.org/officeDocument/2006/docPropsVTypes">
  <TotalTime>8643</TotalTime>
  <Words>1249</Words>
  <Application>Microsoft Office PowerPoint</Application>
  <PresentationFormat>Panoramiczny</PresentationFormat>
  <Paragraphs>176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Helvetica Neue Light</vt:lpstr>
      <vt:lpstr>Lato Light</vt:lpstr>
      <vt:lpstr>Tahoma</vt:lpstr>
      <vt:lpstr>Wingdings</vt:lpstr>
      <vt:lpstr>Motyw pakietu Office</vt:lpstr>
      <vt:lpstr>Business Intelligence</vt:lpstr>
      <vt:lpstr>Agenda</vt:lpstr>
      <vt:lpstr>Kluczowe filary analityki biznesowej</vt:lpstr>
      <vt:lpstr>Wykorzystanie analityki biznesowej</vt:lpstr>
      <vt:lpstr>Wspomaganie podejmowania decyzji biznesowych </vt:lpstr>
      <vt:lpstr>Trendy w przemyśle i edukacji</vt:lpstr>
      <vt:lpstr>Studia przypadków (szczegółowe omówienie)</vt:lpstr>
      <vt:lpstr>Lepsza fabryka (2021-2022)</vt:lpstr>
      <vt:lpstr>Prezentacja programu PowerPoint</vt:lpstr>
      <vt:lpstr>Projekt humanitarny USAID (2021-2022)</vt:lpstr>
      <vt:lpstr>Prezentacja programu PowerPoint</vt:lpstr>
      <vt:lpstr>FSS (2015-2018)</vt:lpstr>
      <vt:lpstr>Struktura łańcucha dostaw</vt:lpstr>
      <vt:lpstr>Carlsberg - FSS</vt:lpstr>
      <vt:lpstr>Dziękuję Państwu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Michał Adamczak | Wyższa Szkoła Logistyki</cp:lastModifiedBy>
  <cp:revision>23</cp:revision>
  <dcterms:created xsi:type="dcterms:W3CDTF">2023-07-06T12:09:08Z</dcterms:created>
  <dcterms:modified xsi:type="dcterms:W3CDTF">2025-04-29T15:55:55Z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