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96" r:id="rId11"/>
    <p:sldId id="297" r:id="rId12"/>
    <p:sldId id="298" r:id="rId13"/>
    <p:sldId id="301" r:id="rId14"/>
    <p:sldId id="302" r:id="rId15"/>
    <p:sldId id="299" r:id="rId16"/>
    <p:sldId id="300" r:id="rId17"/>
    <p:sldId id="303" r:id="rId18"/>
    <p:sldId id="266" r:id="rId19"/>
    <p:sldId id="263" r:id="rId20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65AB"/>
    <a:srgbClr val="7F7F7F"/>
    <a:srgbClr val="AEAEAE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>
        <p:scale>
          <a:sx n="70" d="100"/>
          <a:sy n="70" d="100"/>
        </p:scale>
        <p:origin x="-4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CA227C09-CFBE-470A-925F-C796C84A6E96}"/>
    <pc:docChg chg="custSel modSld">
      <pc:chgData name="jelena franjković" userId="db421b58-4577-4f18-b93d-16e533ccff6a" providerId="ADAL" clId="{CA227C09-CFBE-470A-925F-C796C84A6E96}" dt="2025-05-05T16:28:19.136" v="1711" actId="20577"/>
      <pc:docMkLst>
        <pc:docMk/>
      </pc:docMkLst>
      <pc:sldChg chg="modSp">
        <pc:chgData name="jelena franjković" userId="db421b58-4577-4f18-b93d-16e533ccff6a" providerId="ADAL" clId="{CA227C09-CFBE-470A-925F-C796C84A6E96}" dt="2025-05-05T15:55:39.288" v="23" actId="14100"/>
        <pc:sldMkLst>
          <pc:docMk/>
          <pc:sldMk cId="2920479427" sldId="256"/>
        </pc:sldMkLst>
        <pc:spChg chg="mod">
          <ac:chgData name="jelena franjković" userId="db421b58-4577-4f18-b93d-16e533ccff6a" providerId="ADAL" clId="{CA227C09-CFBE-470A-925F-C796C84A6E96}" dt="2025-05-05T15:55:39.288" v="23" actId="14100"/>
          <ac:spMkLst>
            <pc:docMk/>
            <pc:sldMk cId="2920479427" sldId="256"/>
            <ac:spMk id="12" creationId="{95EC64E4-931A-A117-F444-CDA4C6CEA2AA}"/>
          </ac:spMkLst>
        </pc:spChg>
        <pc:spChg chg="mod">
          <ac:chgData name="jelena franjković" userId="db421b58-4577-4f18-b93d-16e533ccff6a" providerId="ADAL" clId="{CA227C09-CFBE-470A-925F-C796C84A6E96}" dt="2025-05-05T15:55:29.226" v="22" actId="6549"/>
          <ac:spMkLst>
            <pc:docMk/>
            <pc:sldMk cId="2920479427" sldId="256"/>
            <ac:spMk id="16" creationId="{62413D7D-77F6-1ABF-2BB1-1BB99E27BCD7}"/>
          </ac:spMkLst>
        </pc:spChg>
      </pc:sldChg>
      <pc:sldChg chg="modSp">
        <pc:chgData name="jelena franjković" userId="db421b58-4577-4f18-b93d-16e533ccff6a" providerId="ADAL" clId="{CA227C09-CFBE-470A-925F-C796C84A6E96}" dt="2025-05-05T15:58:47.427" v="144" actId="6549"/>
        <pc:sldMkLst>
          <pc:docMk/>
          <pc:sldMk cId="1952772968" sldId="262"/>
        </pc:sldMkLst>
        <pc:spChg chg="mod">
          <ac:chgData name="jelena franjković" userId="db421b58-4577-4f18-b93d-16e533ccff6a" providerId="ADAL" clId="{CA227C09-CFBE-470A-925F-C796C84A6E96}" dt="2025-05-05T15:58:47.427" v="144" actId="6549"/>
          <ac:spMkLst>
            <pc:docMk/>
            <pc:sldMk cId="1952772968" sldId="262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CA227C09-CFBE-470A-925F-C796C84A6E96}" dt="2025-05-05T16:28:19.136" v="1711" actId="20577"/>
        <pc:sldMkLst>
          <pc:docMk/>
          <pc:sldMk cId="3298298427" sldId="266"/>
        </pc:sldMkLst>
        <pc:spChg chg="mod">
          <ac:chgData name="jelena franjković" userId="db421b58-4577-4f18-b93d-16e533ccff6a" providerId="ADAL" clId="{CA227C09-CFBE-470A-925F-C796C84A6E96}" dt="2025-05-05T16:28:19.136" v="1711" actId="20577"/>
          <ac:spMkLst>
            <pc:docMk/>
            <pc:sldMk cId="3298298427" sldId="266"/>
            <ac:spMk id="8" creationId="{BA68647D-8959-AECA-FF1C-384AA40B609E}"/>
          </ac:spMkLst>
        </pc:spChg>
      </pc:sldChg>
      <pc:sldChg chg="addSp delSp modSp">
        <pc:chgData name="jelena franjković" userId="db421b58-4577-4f18-b93d-16e533ccff6a" providerId="ADAL" clId="{CA227C09-CFBE-470A-925F-C796C84A6E96}" dt="2025-05-05T16:03:46.902" v="401" actId="1076"/>
        <pc:sldMkLst>
          <pc:docMk/>
          <pc:sldMk cId="1021420716" sldId="281"/>
        </pc:sldMkLst>
        <pc:spChg chg="mod">
          <ac:chgData name="jelena franjković" userId="db421b58-4577-4f18-b93d-16e533ccff6a" providerId="ADAL" clId="{CA227C09-CFBE-470A-925F-C796C84A6E96}" dt="2025-05-05T16:03:44.944" v="400" actId="1076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jelena franjković" userId="db421b58-4577-4f18-b93d-16e533ccff6a" providerId="ADAL" clId="{CA227C09-CFBE-470A-925F-C796C84A6E96}" dt="2025-05-05T16:03:18.452" v="392" actId="6549"/>
          <ac:spMkLst>
            <pc:docMk/>
            <pc:sldMk cId="1021420716" sldId="281"/>
            <ac:spMk id="4" creationId="{1B53A616-BC45-7003-D00A-64BD15781752}"/>
          </ac:spMkLst>
        </pc:spChg>
        <pc:picChg chg="del">
          <ac:chgData name="jelena franjković" userId="db421b58-4577-4f18-b93d-16e533ccff6a" providerId="ADAL" clId="{CA227C09-CFBE-470A-925F-C796C84A6E96}" dt="2025-05-05T16:03:03.777" v="373" actId="478"/>
          <ac:picMkLst>
            <pc:docMk/>
            <pc:sldMk cId="1021420716" sldId="281"/>
            <ac:picMk id="5" creationId="{00000000-0000-0000-0000-000000000000}"/>
          </ac:picMkLst>
        </pc:picChg>
        <pc:picChg chg="add mod">
          <ac:chgData name="jelena franjković" userId="db421b58-4577-4f18-b93d-16e533ccff6a" providerId="ADAL" clId="{CA227C09-CFBE-470A-925F-C796C84A6E96}" dt="2025-05-05T16:03:46.902" v="401" actId="1076"/>
          <ac:picMkLst>
            <pc:docMk/>
            <pc:sldMk cId="1021420716" sldId="281"/>
            <ac:picMk id="6" creationId="{8FAEFBB0-3945-4A58-820B-21789C428CBB}"/>
          </ac:picMkLst>
        </pc:picChg>
      </pc:sldChg>
      <pc:sldChg chg="modSp">
        <pc:chgData name="jelena franjković" userId="db421b58-4577-4f18-b93d-16e533ccff6a" providerId="ADAL" clId="{CA227C09-CFBE-470A-925F-C796C84A6E96}" dt="2025-05-05T16:00:44.824" v="258" actId="20577"/>
        <pc:sldMkLst>
          <pc:docMk/>
          <pc:sldMk cId="3739626067" sldId="294"/>
        </pc:sldMkLst>
        <pc:spChg chg="mod">
          <ac:chgData name="jelena franjković" userId="db421b58-4577-4f18-b93d-16e533ccff6a" providerId="ADAL" clId="{CA227C09-CFBE-470A-925F-C796C84A6E96}" dt="2025-05-05T16:00:44.824" v="258" actId="20577"/>
          <ac:spMkLst>
            <pc:docMk/>
            <pc:sldMk cId="3739626067" sldId="294"/>
            <ac:spMk id="5" creationId="{08B1E3E4-9C4A-4CF8-DBD2-8A61BD597723}"/>
          </ac:spMkLst>
        </pc:spChg>
      </pc:sldChg>
      <pc:sldChg chg="modSp">
        <pc:chgData name="jelena franjković" userId="db421b58-4577-4f18-b93d-16e533ccff6a" providerId="ADAL" clId="{CA227C09-CFBE-470A-925F-C796C84A6E96}" dt="2025-05-05T16:02:54.816" v="372" actId="123"/>
        <pc:sldMkLst>
          <pc:docMk/>
          <pc:sldMk cId="2734370229" sldId="295"/>
        </pc:sldMkLst>
        <pc:spChg chg="mod">
          <ac:chgData name="jelena franjković" userId="db421b58-4577-4f18-b93d-16e533ccff6a" providerId="ADAL" clId="{CA227C09-CFBE-470A-925F-C796C84A6E96}" dt="2025-05-05T16:02:54.816" v="372" actId="123"/>
          <ac:spMkLst>
            <pc:docMk/>
            <pc:sldMk cId="2734370229" sldId="295"/>
            <ac:spMk id="5" creationId="{08B1E3E4-9C4A-4CF8-DBD2-8A61BD597723}"/>
          </ac:spMkLst>
        </pc:spChg>
      </pc:sldChg>
      <pc:sldChg chg="addSp delSp modSp">
        <pc:chgData name="jelena franjković" userId="db421b58-4577-4f18-b93d-16e533ccff6a" providerId="ADAL" clId="{CA227C09-CFBE-470A-925F-C796C84A6E96}" dt="2025-05-05T16:04:17.684" v="407" actId="1076"/>
        <pc:sldMkLst>
          <pc:docMk/>
          <pc:sldMk cId="53975263" sldId="296"/>
        </pc:sldMkLst>
        <pc:spChg chg="mod">
          <ac:chgData name="jelena franjković" userId="db421b58-4577-4f18-b93d-16e533ccff6a" providerId="ADAL" clId="{CA227C09-CFBE-470A-925F-C796C84A6E96}" dt="2025-05-05T16:04:14.746" v="405" actId="1076"/>
          <ac:spMkLst>
            <pc:docMk/>
            <pc:sldMk cId="53975263" sldId="296"/>
            <ac:spMk id="3" creationId="{00000000-0000-0000-0000-000000000000}"/>
          </ac:spMkLst>
        </pc:spChg>
        <pc:picChg chg="add mod">
          <ac:chgData name="jelena franjković" userId="db421b58-4577-4f18-b93d-16e533ccff6a" providerId="ADAL" clId="{CA227C09-CFBE-470A-925F-C796C84A6E96}" dt="2025-05-05T16:04:17.684" v="407" actId="1076"/>
          <ac:picMkLst>
            <pc:docMk/>
            <pc:sldMk cId="53975263" sldId="296"/>
            <ac:picMk id="5" creationId="{A7F5D7AF-1407-49A1-B23F-1F5ED0F647FA}"/>
          </ac:picMkLst>
        </pc:picChg>
        <pc:picChg chg="del">
          <ac:chgData name="jelena franjković" userId="db421b58-4577-4f18-b93d-16e533ccff6a" providerId="ADAL" clId="{CA227C09-CFBE-470A-925F-C796C84A6E96}" dt="2025-05-05T16:04:11.723" v="403" actId="478"/>
          <ac:picMkLst>
            <pc:docMk/>
            <pc:sldMk cId="53975263" sldId="296"/>
            <ac:picMk id="6" creationId="{00000000-0000-0000-0000-000000000000}"/>
          </ac:picMkLst>
        </pc:picChg>
      </pc:sldChg>
      <pc:sldChg chg="modSp">
        <pc:chgData name="jelena franjković" userId="db421b58-4577-4f18-b93d-16e533ccff6a" providerId="ADAL" clId="{CA227C09-CFBE-470A-925F-C796C84A6E96}" dt="2025-05-05T16:04:41.413" v="409" actId="20577"/>
        <pc:sldMkLst>
          <pc:docMk/>
          <pc:sldMk cId="99929863" sldId="297"/>
        </pc:sldMkLst>
        <pc:spChg chg="mod">
          <ac:chgData name="jelena franjković" userId="db421b58-4577-4f18-b93d-16e533ccff6a" providerId="ADAL" clId="{CA227C09-CFBE-470A-925F-C796C84A6E96}" dt="2025-05-05T16:04:41.413" v="409" actId="20577"/>
          <ac:spMkLst>
            <pc:docMk/>
            <pc:sldMk cId="99929863" sldId="297"/>
            <ac:spMk id="3" creationId="{00000000-0000-0000-0000-000000000000}"/>
          </ac:spMkLst>
        </pc:spChg>
      </pc:sldChg>
      <pc:sldChg chg="addSp delSp modSp">
        <pc:chgData name="jelena franjković" userId="db421b58-4577-4f18-b93d-16e533ccff6a" providerId="ADAL" clId="{CA227C09-CFBE-470A-925F-C796C84A6E96}" dt="2025-05-05T16:27:03.214" v="1639" actId="14100"/>
        <pc:sldMkLst>
          <pc:docMk/>
          <pc:sldMk cId="3534469839" sldId="300"/>
        </pc:sldMkLst>
        <pc:spChg chg="mod">
          <ac:chgData name="jelena franjković" userId="db421b58-4577-4f18-b93d-16e533ccff6a" providerId="ADAL" clId="{CA227C09-CFBE-470A-925F-C796C84A6E96}" dt="2025-05-05T16:27:01.183" v="1638" actId="1076"/>
          <ac:spMkLst>
            <pc:docMk/>
            <pc:sldMk cId="3534469839" sldId="300"/>
            <ac:spMk id="9" creationId="{00000000-0000-0000-0000-000000000000}"/>
          </ac:spMkLst>
        </pc:spChg>
        <pc:picChg chg="add mod">
          <ac:chgData name="jelena franjković" userId="db421b58-4577-4f18-b93d-16e533ccff6a" providerId="ADAL" clId="{CA227C09-CFBE-470A-925F-C796C84A6E96}" dt="2025-05-05T16:27:03.214" v="1639" actId="14100"/>
          <ac:picMkLst>
            <pc:docMk/>
            <pc:sldMk cId="3534469839" sldId="300"/>
            <ac:picMk id="3" creationId="{71FCFB18-1574-4C27-B330-148F3C46FD89}"/>
          </ac:picMkLst>
        </pc:picChg>
        <pc:picChg chg="del">
          <ac:chgData name="jelena franjković" userId="db421b58-4577-4f18-b93d-16e533ccff6a" providerId="ADAL" clId="{CA227C09-CFBE-470A-925F-C796C84A6E96}" dt="2025-05-05T16:26:35.359" v="1631" actId="478"/>
          <ac:picMkLst>
            <pc:docMk/>
            <pc:sldMk cId="3534469839" sldId="300"/>
            <ac:picMk id="8" creationId="{AAB04687-4476-4451-ACA1-67C2BE1B7293}"/>
          </ac:picMkLst>
        </pc:picChg>
      </pc:sldChg>
      <pc:sldChg chg="addSp delSp modSp">
        <pc:chgData name="jelena franjković" userId="db421b58-4577-4f18-b93d-16e533ccff6a" providerId="ADAL" clId="{CA227C09-CFBE-470A-925F-C796C84A6E96}" dt="2025-05-05T16:25:22.082" v="1630" actId="478"/>
        <pc:sldMkLst>
          <pc:docMk/>
          <pc:sldMk cId="3531301968" sldId="301"/>
        </pc:sldMkLst>
        <pc:spChg chg="add mod">
          <ac:chgData name="jelena franjković" userId="db421b58-4577-4f18-b93d-16e533ccff6a" providerId="ADAL" clId="{CA227C09-CFBE-470A-925F-C796C84A6E96}" dt="2025-05-05T16:08:26.001" v="510" actId="1076"/>
          <ac:spMkLst>
            <pc:docMk/>
            <pc:sldMk cId="3531301968" sldId="301"/>
            <ac:spMk id="6" creationId="{9BD3B8E7-406F-42E5-8EF0-E1B26A5E6876}"/>
          </ac:spMkLst>
        </pc:spChg>
        <pc:spChg chg="add del mod">
          <ac:chgData name="jelena franjković" userId="db421b58-4577-4f18-b93d-16e533ccff6a" providerId="ADAL" clId="{CA227C09-CFBE-470A-925F-C796C84A6E96}" dt="2025-05-05T16:19:20.368" v="1232" actId="478"/>
          <ac:spMkLst>
            <pc:docMk/>
            <pc:sldMk cId="3531301968" sldId="301"/>
            <ac:spMk id="8" creationId="{D58FF34C-5D86-43E2-8C33-1C26FF1B69C9}"/>
          </ac:spMkLst>
        </pc:spChg>
        <pc:spChg chg="add mod">
          <ac:chgData name="jelena franjković" userId="db421b58-4577-4f18-b93d-16e533ccff6a" providerId="ADAL" clId="{CA227C09-CFBE-470A-925F-C796C84A6E96}" dt="2025-05-05T16:09:17.727" v="593" actId="1076"/>
          <ac:spMkLst>
            <pc:docMk/>
            <pc:sldMk cId="3531301968" sldId="301"/>
            <ac:spMk id="10" creationId="{064438B5-EF60-44E6-9C6D-553E291FFBA3}"/>
          </ac:spMkLst>
        </pc:spChg>
        <pc:spChg chg="add mod">
          <ac:chgData name="jelena franjković" userId="db421b58-4577-4f18-b93d-16e533ccff6a" providerId="ADAL" clId="{CA227C09-CFBE-470A-925F-C796C84A6E96}" dt="2025-05-05T16:12:20.304" v="892" actId="1076"/>
          <ac:spMkLst>
            <pc:docMk/>
            <pc:sldMk cId="3531301968" sldId="301"/>
            <ac:spMk id="11" creationId="{1440614E-48C5-4CCA-A6AE-8DC5108B63ED}"/>
          </ac:spMkLst>
        </pc:spChg>
        <pc:spChg chg="add mod">
          <ac:chgData name="jelena franjković" userId="db421b58-4577-4f18-b93d-16e533ccff6a" providerId="ADAL" clId="{CA227C09-CFBE-470A-925F-C796C84A6E96}" dt="2025-05-05T16:10:58.454" v="764" actId="14100"/>
          <ac:spMkLst>
            <pc:docMk/>
            <pc:sldMk cId="3531301968" sldId="301"/>
            <ac:spMk id="12" creationId="{45E8521A-6F91-431A-A8E9-41A75B968CCA}"/>
          </ac:spMkLst>
        </pc:spChg>
        <pc:spChg chg="add mod">
          <ac:chgData name="jelena franjković" userId="db421b58-4577-4f18-b93d-16e533ccff6a" providerId="ADAL" clId="{CA227C09-CFBE-470A-925F-C796C84A6E96}" dt="2025-05-05T16:13:24.028" v="979" actId="14100"/>
          <ac:spMkLst>
            <pc:docMk/>
            <pc:sldMk cId="3531301968" sldId="301"/>
            <ac:spMk id="14" creationId="{0327CE1E-4161-45DD-B67D-6205E6724FC4}"/>
          </ac:spMkLst>
        </pc:spChg>
        <pc:spChg chg="add mod">
          <ac:chgData name="jelena franjković" userId="db421b58-4577-4f18-b93d-16e533ccff6a" providerId="ADAL" clId="{CA227C09-CFBE-470A-925F-C796C84A6E96}" dt="2025-05-05T16:19:56.332" v="1260" actId="20577"/>
          <ac:spMkLst>
            <pc:docMk/>
            <pc:sldMk cId="3531301968" sldId="301"/>
            <ac:spMk id="15" creationId="{C178307B-9FE4-4747-9DE9-D284723450E7}"/>
          </ac:spMkLst>
        </pc:spChg>
        <pc:spChg chg="add mod">
          <ac:chgData name="jelena franjković" userId="db421b58-4577-4f18-b93d-16e533ccff6a" providerId="ADAL" clId="{CA227C09-CFBE-470A-925F-C796C84A6E96}" dt="2025-05-05T16:18:13.851" v="1195" actId="1076"/>
          <ac:spMkLst>
            <pc:docMk/>
            <pc:sldMk cId="3531301968" sldId="301"/>
            <ac:spMk id="16" creationId="{22D71207-1724-4D77-8E02-CFA03970A664}"/>
          </ac:spMkLst>
        </pc:spChg>
        <pc:spChg chg="add mod">
          <ac:chgData name="jelena franjković" userId="db421b58-4577-4f18-b93d-16e533ccff6a" providerId="ADAL" clId="{CA227C09-CFBE-470A-925F-C796C84A6E96}" dt="2025-05-05T16:25:18.645" v="1629" actId="255"/>
          <ac:spMkLst>
            <pc:docMk/>
            <pc:sldMk cId="3531301968" sldId="301"/>
            <ac:spMk id="17" creationId="{51DA6679-7A3E-4CF3-9A7B-68C81E1A1D71}"/>
          </ac:spMkLst>
        </pc:spChg>
        <pc:spChg chg="add mod">
          <ac:chgData name="jelena franjković" userId="db421b58-4577-4f18-b93d-16e533ccff6a" providerId="ADAL" clId="{CA227C09-CFBE-470A-925F-C796C84A6E96}" dt="2025-05-05T16:18:49.793" v="1205" actId="1076"/>
          <ac:spMkLst>
            <pc:docMk/>
            <pc:sldMk cId="3531301968" sldId="301"/>
            <ac:spMk id="18" creationId="{E2B13ABD-D857-42FD-9F92-CF558364DB4C}"/>
          </ac:spMkLst>
        </pc:spChg>
        <pc:spChg chg="add mod">
          <ac:chgData name="jelena franjković" userId="db421b58-4577-4f18-b93d-16e533ccff6a" providerId="ADAL" clId="{CA227C09-CFBE-470A-925F-C796C84A6E96}" dt="2025-05-05T16:19:15.082" v="1230" actId="1076"/>
          <ac:spMkLst>
            <pc:docMk/>
            <pc:sldMk cId="3531301968" sldId="301"/>
            <ac:spMk id="19" creationId="{EF7050D4-9F48-42BE-8707-9C4B834B715E}"/>
          </ac:spMkLst>
        </pc:spChg>
        <pc:spChg chg="add mod">
          <ac:chgData name="jelena franjković" userId="db421b58-4577-4f18-b93d-16e533ccff6a" providerId="ADAL" clId="{CA227C09-CFBE-470A-925F-C796C84A6E96}" dt="2025-05-05T16:21:32.703" v="1333" actId="14100"/>
          <ac:spMkLst>
            <pc:docMk/>
            <pc:sldMk cId="3531301968" sldId="301"/>
            <ac:spMk id="21" creationId="{450BD0CD-F939-45CE-A97E-A8AA7BB37290}"/>
          </ac:spMkLst>
        </pc:spChg>
        <pc:spChg chg="add mod">
          <ac:chgData name="jelena franjković" userId="db421b58-4577-4f18-b93d-16e533ccff6a" providerId="ADAL" clId="{CA227C09-CFBE-470A-925F-C796C84A6E96}" dt="2025-05-05T16:24:59.340" v="1627" actId="14100"/>
          <ac:spMkLst>
            <pc:docMk/>
            <pc:sldMk cId="3531301968" sldId="301"/>
            <ac:spMk id="22" creationId="{943277EB-B8C1-48E8-83AD-8102F9FF9DAC}"/>
          </ac:spMkLst>
        </pc:spChg>
        <pc:spChg chg="add mod">
          <ac:chgData name="jelena franjković" userId="db421b58-4577-4f18-b93d-16e533ccff6a" providerId="ADAL" clId="{CA227C09-CFBE-470A-925F-C796C84A6E96}" dt="2025-05-05T16:25:05.317" v="1628" actId="20577"/>
          <ac:spMkLst>
            <pc:docMk/>
            <pc:sldMk cId="3531301968" sldId="301"/>
            <ac:spMk id="23" creationId="{241A2B25-6641-471E-B125-B52643263E00}"/>
          </ac:spMkLst>
        </pc:spChg>
        <pc:picChg chg="add del mod">
          <ac:chgData name="jelena franjković" userId="db421b58-4577-4f18-b93d-16e533ccff6a" providerId="ADAL" clId="{CA227C09-CFBE-470A-925F-C796C84A6E96}" dt="2025-05-05T16:19:19.180" v="1231" actId="478"/>
          <ac:picMkLst>
            <pc:docMk/>
            <pc:sldMk cId="3531301968" sldId="301"/>
            <ac:picMk id="3" creationId="{F5376831-E6EB-4F97-863F-1F0C977222B4}"/>
          </ac:picMkLst>
        </pc:picChg>
        <pc:picChg chg="add del mod">
          <ac:chgData name="jelena franjković" userId="db421b58-4577-4f18-b93d-16e533ccff6a" providerId="ADAL" clId="{CA227C09-CFBE-470A-925F-C796C84A6E96}" dt="2025-05-05T16:25:22.082" v="1630" actId="478"/>
          <ac:picMkLst>
            <pc:docMk/>
            <pc:sldMk cId="3531301968" sldId="301"/>
            <ac:picMk id="20" creationId="{DF40E322-EC40-4C32-923D-C2F4CC5BFBF2}"/>
          </ac:picMkLst>
        </pc:picChg>
      </pc:sldChg>
    </pc:docChg>
  </pc:docChgLst>
  <pc:docChgLst>
    <pc:chgData name="jelena franjković" userId="db421b58-4577-4f18-b93d-16e533ccff6a" providerId="ADAL" clId="{59EEF140-F201-440E-9333-7D5D7D33A0B3}"/>
    <pc:docChg chg="modSld">
      <pc:chgData name="jelena franjković" userId="db421b58-4577-4f18-b93d-16e533ccff6a" providerId="ADAL" clId="{59EEF140-F201-440E-9333-7D5D7D33A0B3}" dt="2025-05-05T13:34:17.691" v="25" actId="20577"/>
      <pc:docMkLst>
        <pc:docMk/>
      </pc:docMkLst>
      <pc:sldChg chg="modSp mod">
        <pc:chgData name="jelena franjković" userId="db421b58-4577-4f18-b93d-16e533ccff6a" providerId="ADAL" clId="{59EEF140-F201-440E-9333-7D5D7D33A0B3}" dt="2025-05-05T13:33:56.479" v="0"/>
        <pc:sldMkLst>
          <pc:docMk/>
          <pc:sldMk cId="2920479427" sldId="256"/>
        </pc:sldMkLst>
        <pc:spChg chg="mod">
          <ac:chgData name="jelena franjković" userId="db421b58-4577-4f18-b93d-16e533ccff6a" providerId="ADAL" clId="{59EEF140-F201-440E-9333-7D5D7D33A0B3}" dt="2025-05-05T13:33:56.479" v="0"/>
          <ac:spMkLst>
            <pc:docMk/>
            <pc:sldMk cId="2920479427" sldId="256"/>
            <ac:spMk id="5" creationId="{9AC256C7-DE57-3D54-E589-F59329555D7C}"/>
          </ac:spMkLst>
        </pc:spChg>
      </pc:sldChg>
      <pc:sldChg chg="modSp mod">
        <pc:chgData name="jelena franjković" userId="db421b58-4577-4f18-b93d-16e533ccff6a" providerId="ADAL" clId="{59EEF140-F201-440E-9333-7D5D7D33A0B3}" dt="2025-05-05T13:34:06.766" v="15" actId="20577"/>
        <pc:sldMkLst>
          <pc:docMk/>
          <pc:sldMk cId="4020019421" sldId="263"/>
        </pc:sldMkLst>
        <pc:spChg chg="mod">
          <ac:chgData name="jelena franjković" userId="db421b58-4577-4f18-b93d-16e533ccff6a" providerId="ADAL" clId="{59EEF140-F201-440E-9333-7D5D7D33A0B3}" dt="2025-05-05T13:34:06.766" v="15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jelena franjković" userId="db421b58-4577-4f18-b93d-16e533ccff6a" providerId="ADAL" clId="{59EEF140-F201-440E-9333-7D5D7D33A0B3}" dt="2025-05-05T13:34:17.691" v="25" actId="20577"/>
        <pc:sldMkLst>
          <pc:docMk/>
          <pc:sldMk cId="1254930911" sldId="264"/>
        </pc:sldMkLst>
        <pc:spChg chg="mod">
          <ac:chgData name="jelena franjković" userId="db421b58-4577-4f18-b93d-16e533ccff6a" providerId="ADAL" clId="{59EEF140-F201-440E-9333-7D5D7D33A0B3}" dt="2025-05-05T13:34:17.691" v="25" actId="20577"/>
          <ac:spMkLst>
            <pc:docMk/>
            <pc:sldMk cId="1254930911" sldId="264"/>
            <ac:spMk id="7" creationId="{0CB6B79D-13A1-418A-3CD7-076077286145}"/>
          </ac:spMkLst>
        </pc:spChg>
      </pc:sldChg>
    </pc:docChg>
  </pc:docChgLst>
  <pc:docChgLst>
    <pc:chgData name="Dario Šebalj" userId="a71eced3-786e-4eb6-80ca-f62c4fda7d06" providerId="ADAL" clId="{7F8B9E8A-2484-4D9E-8F4A-F3658B108928}"/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95EC64E4-931A-A117-F444-CDA4C6CE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0" y="659349"/>
            <a:ext cx="585889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B4F5984-C2B0-3590-7865-CB4BA0E6AA7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2413D7D-77F6-1ABF-2BB1-1BB99E27BCD7}"/>
              </a:ext>
            </a:extLst>
          </p:cNvPr>
          <p:cNvSpPr txBox="1">
            <a:spLocks/>
          </p:cNvSpPr>
          <p:nvPr/>
        </p:nvSpPr>
        <p:spPr>
          <a:xfrm>
            <a:off x="5204050" y="3172628"/>
            <a:ext cx="6764260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Predviđanje potražnje, vizualizacija i inženjering značajki vremenskih serija u 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hr-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pskrbnim</a:t>
            </a:r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lancima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Prognoziranje potražnje u prehrambenoj 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B4404-DBA2-5785-972F-F3CE6AAC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34" y="1385469"/>
            <a:ext cx="2308677" cy="510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9654D-7E12-75BD-3DFF-BB3500E2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0" y="2101699"/>
            <a:ext cx="3205285" cy="172327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9BD3B8E7-406F-42E5-8EF0-E1B26A5E6876}"/>
              </a:ext>
            </a:extLst>
          </p:cNvPr>
          <p:cNvSpPr/>
          <p:nvPr/>
        </p:nvSpPr>
        <p:spPr>
          <a:xfrm>
            <a:off x="4922872" y="1481668"/>
            <a:ext cx="1549400" cy="2455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Iscrtajte podatke, identificirajte neobična opažanja. Shvatite obrasce.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064438B5-EF60-44E6-9C6D-553E291FFBA3}"/>
              </a:ext>
            </a:extLst>
          </p:cNvPr>
          <p:cNvSpPr/>
          <p:nvPr/>
        </p:nvSpPr>
        <p:spPr>
          <a:xfrm>
            <a:off x="4868561" y="1869412"/>
            <a:ext cx="1658022" cy="2455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Ako je potrebno, upotrijebite </a:t>
            </a:r>
            <a:r>
              <a:rPr lang="hr-HR" sz="700" dirty="0" err="1">
                <a:solidFill>
                  <a:schemeClr val="tx1"/>
                </a:solidFill>
              </a:rPr>
              <a:t>Box</a:t>
            </a:r>
            <a:r>
              <a:rPr lang="hr-HR" sz="700" dirty="0">
                <a:solidFill>
                  <a:schemeClr val="tx1"/>
                </a:solidFill>
              </a:rPr>
              <a:t>-Cox transformaciju za stabilizaciju varijance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440614E-48C5-4CCA-A6AE-8DC5108B63ED}"/>
              </a:ext>
            </a:extLst>
          </p:cNvPr>
          <p:cNvSpPr/>
          <p:nvPr/>
        </p:nvSpPr>
        <p:spPr>
          <a:xfrm>
            <a:off x="4908092" y="2902949"/>
            <a:ext cx="1573140" cy="4492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Nacrtajte ACF/PACF diferenciranih podataka i pokušajte odrediti moguće modele kandidata. 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45E8521A-6F91-431A-A8E9-41A75B968CCA}"/>
              </a:ext>
            </a:extLst>
          </p:cNvPr>
          <p:cNvSpPr/>
          <p:nvPr/>
        </p:nvSpPr>
        <p:spPr>
          <a:xfrm>
            <a:off x="4638646" y="2379918"/>
            <a:ext cx="2143153" cy="2755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Ako je potrebno, diferencirajte podatke dok se ne počnu stacionirati. Koristite testove jediničnog korijena ako niste sigurni. 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0327CE1E-4161-45DD-B67D-6205E6724FC4}"/>
              </a:ext>
            </a:extLst>
          </p:cNvPr>
          <p:cNvSpPr/>
          <p:nvPr/>
        </p:nvSpPr>
        <p:spPr>
          <a:xfrm>
            <a:off x="4855042" y="3583731"/>
            <a:ext cx="1671541" cy="2455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Isprobajte odabrani mode(e) i upotrijebite AIC za traženje boljeg modela 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C178307B-9FE4-4747-9DE9-D284723450E7}"/>
              </a:ext>
            </a:extLst>
          </p:cNvPr>
          <p:cNvSpPr/>
          <p:nvPr/>
        </p:nvSpPr>
        <p:spPr>
          <a:xfrm>
            <a:off x="5051960" y="4099054"/>
            <a:ext cx="1291224" cy="6071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Provjerite ostatke iz vašeg odabranog modela iscrtavanjem ACF ostataka i izvođenjem </a:t>
            </a:r>
            <a:r>
              <a:rPr lang="hr-HR" sz="700" dirty="0" err="1">
                <a:solidFill>
                  <a:schemeClr val="tx1"/>
                </a:solidFill>
              </a:rPr>
              <a:t>portmanteau</a:t>
            </a:r>
            <a:r>
              <a:rPr lang="hr-HR" sz="700" dirty="0">
                <a:solidFill>
                  <a:schemeClr val="tx1"/>
                </a:solidFill>
              </a:rPr>
              <a:t> testa </a:t>
            </a:r>
            <a:r>
              <a:rPr lang="hr-HR" sz="700" dirty="0" err="1">
                <a:solidFill>
                  <a:schemeClr val="tx1"/>
                </a:solidFill>
              </a:rPr>
              <a:t>reziduala</a:t>
            </a:r>
            <a:r>
              <a:rPr lang="hr-HR" sz="700" dirty="0">
                <a:solidFill>
                  <a:schemeClr val="tx1"/>
                </a:solidFill>
              </a:rPr>
              <a:t> 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22D71207-1724-4D77-8E02-CFA03970A664}"/>
              </a:ext>
            </a:extLst>
          </p:cNvPr>
          <p:cNvSpPr/>
          <p:nvPr/>
        </p:nvSpPr>
        <p:spPr>
          <a:xfrm>
            <a:off x="4881258" y="5038302"/>
            <a:ext cx="341403" cy="2455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Ne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7" name="Romb 16">
            <a:extLst>
              <a:ext uri="{FF2B5EF4-FFF2-40B4-BE49-F238E27FC236}">
                <a16:creationId xmlns:a16="http://schemas.microsoft.com/office/drawing/2014/main" id="{51DA6679-7A3E-4CF3-9A7B-68C81E1A1D71}"/>
              </a:ext>
            </a:extLst>
          </p:cNvPr>
          <p:cNvSpPr/>
          <p:nvPr/>
        </p:nvSpPr>
        <p:spPr>
          <a:xfrm>
            <a:off x="5176684" y="4791560"/>
            <a:ext cx="1017639" cy="1070923"/>
          </a:xfrm>
          <a:prstGeom prst="diamond">
            <a:avLst/>
          </a:prstGeom>
          <a:solidFill>
            <a:srgbClr val="FFFFFF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err="1">
                <a:solidFill>
                  <a:schemeClr val="tx1"/>
                </a:solidFill>
              </a:rPr>
              <a:t>Izgleda</a:t>
            </a:r>
            <a:r>
              <a:rPr lang="hr-HR" sz="700" dirty="0">
                <a:solidFill>
                  <a:schemeClr val="tx1"/>
                </a:solidFill>
              </a:rPr>
              <a:t>j</a:t>
            </a:r>
            <a:r>
              <a:rPr lang="en-GB" sz="700" dirty="0">
                <a:solidFill>
                  <a:schemeClr val="tx1"/>
                </a:solidFill>
              </a:rPr>
              <a:t>u li </a:t>
            </a:r>
            <a:r>
              <a:rPr lang="en-GB" sz="700" dirty="0" err="1">
                <a:solidFill>
                  <a:schemeClr val="tx1"/>
                </a:solidFill>
              </a:rPr>
              <a:t>ostaci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poput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bijelog</a:t>
            </a:r>
            <a:r>
              <a:rPr lang="en-GB" sz="700" dirty="0">
                <a:solidFill>
                  <a:schemeClr val="tx1"/>
                </a:solidFill>
              </a:rPr>
              <a:t> </a:t>
            </a:r>
            <a:r>
              <a:rPr lang="en-GB" sz="700" dirty="0" err="1">
                <a:solidFill>
                  <a:schemeClr val="tx1"/>
                </a:solidFill>
              </a:rPr>
              <a:t>šuma</a:t>
            </a:r>
            <a:r>
              <a:rPr lang="en-GB" sz="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id="{E2B13ABD-D857-42FD-9F92-CF558364DB4C}"/>
              </a:ext>
            </a:extLst>
          </p:cNvPr>
          <p:cNvSpPr/>
          <p:nvPr/>
        </p:nvSpPr>
        <p:spPr>
          <a:xfrm>
            <a:off x="5717372" y="5947875"/>
            <a:ext cx="293146" cy="1227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Da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19" name="Pravokutnik 18">
            <a:extLst>
              <a:ext uri="{FF2B5EF4-FFF2-40B4-BE49-F238E27FC236}">
                <a16:creationId xmlns:a16="http://schemas.microsoft.com/office/drawing/2014/main" id="{EF7050D4-9F48-42BE-8707-9C4B834B715E}"/>
              </a:ext>
            </a:extLst>
          </p:cNvPr>
          <p:cNvSpPr/>
          <p:nvPr/>
        </p:nvSpPr>
        <p:spPr>
          <a:xfrm>
            <a:off x="5261770" y="6156030"/>
            <a:ext cx="865784" cy="2455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Izračunajte prognoze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1" name="Pravokutnik 20">
            <a:extLst>
              <a:ext uri="{FF2B5EF4-FFF2-40B4-BE49-F238E27FC236}">
                <a16:creationId xmlns:a16="http://schemas.microsoft.com/office/drawing/2014/main" id="{450BD0CD-F939-45CE-A97E-A8AA7BB37290}"/>
              </a:ext>
            </a:extLst>
          </p:cNvPr>
          <p:cNvSpPr/>
          <p:nvPr/>
        </p:nvSpPr>
        <p:spPr>
          <a:xfrm>
            <a:off x="8834115" y="2186609"/>
            <a:ext cx="1288654" cy="4041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Koristite Casanova-</a:t>
            </a:r>
            <a:r>
              <a:rPr lang="hr-HR" sz="700" dirty="0" err="1">
                <a:solidFill>
                  <a:schemeClr val="tx1"/>
                </a:solidFill>
              </a:rPr>
              <a:t>Hansen</a:t>
            </a:r>
            <a:r>
              <a:rPr lang="hr-HR" sz="700" dirty="0">
                <a:solidFill>
                  <a:schemeClr val="tx1"/>
                </a:solidFill>
              </a:rPr>
              <a:t> test za odabir D u okviru ARIMA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943277EB-B8C1-48E8-83AD-8102F9FF9DAC}"/>
              </a:ext>
            </a:extLst>
          </p:cNvPr>
          <p:cNvSpPr/>
          <p:nvPr/>
        </p:nvSpPr>
        <p:spPr>
          <a:xfrm>
            <a:off x="7927451" y="2907824"/>
            <a:ext cx="3101008" cy="2455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Odaberite d primjenom uzastopnih KPSS testova jediničnog korijena na sezonski diferencirane podatke (ako je D=1) ili izvorne podatke (ako je D=2). 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3" name="Pravokutnik 22">
            <a:extLst>
              <a:ext uri="{FF2B5EF4-FFF2-40B4-BE49-F238E27FC236}">
                <a16:creationId xmlns:a16="http://schemas.microsoft.com/office/drawing/2014/main" id="{241A2B25-6641-471E-B125-B52643263E00}"/>
              </a:ext>
            </a:extLst>
          </p:cNvPr>
          <p:cNvSpPr/>
          <p:nvPr/>
        </p:nvSpPr>
        <p:spPr>
          <a:xfrm>
            <a:off x="8011889" y="3470462"/>
            <a:ext cx="2905251" cy="294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00" dirty="0">
                <a:solidFill>
                  <a:schemeClr val="tx1"/>
                </a:solidFill>
              </a:rPr>
              <a:t>Odaberite vrijednosti p, q. Pi Q minimiziranjem AIC. Dopuštamo termin interakcije za modele gdje je d + D &lt;2.</a:t>
            </a:r>
            <a:endParaRPr lang="en-GB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0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Prognoziranje potražnje u prehrambenoj 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8E37C-90CE-5040-413D-944926B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74" y="1269333"/>
            <a:ext cx="8780184" cy="45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Prognoziranje potražnje u prehrambenoj 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75565"/>
              </p:ext>
            </p:extLst>
          </p:nvPr>
        </p:nvGraphicFramePr>
        <p:xfrm>
          <a:off x="668866" y="1846793"/>
          <a:ext cx="10515600" cy="1520638"/>
        </p:xfrm>
        <a:graphic>
          <a:graphicData uri="http://schemas.openxmlformats.org/drawingml/2006/table">
            <a:tbl>
              <a:tblPr firstRow="1" firstCol="1" bandRow="1"/>
              <a:tblGrid>
                <a:gridCol w="352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Modeli </a:t>
                      </a:r>
                      <a:r>
                        <a:rPr lang="hr" sz="1100" b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hr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RMSE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hr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MAPE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MASE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AIC</a:t>
                      </a:r>
                      <a:endParaRPr lang="en-GB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 BIC</a:t>
                      </a:r>
                      <a:endParaRPr lang="en-GB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 ARIMA (5,0,1)(1,0,0) </a:t>
                      </a:r>
                      <a:r>
                        <a:rPr lang="hr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 </a:t>
                      </a:r>
                      <a:r>
                        <a:rPr lang="hr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14,18 %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0,60 %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86,62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110,5 0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 ARIMA (4,0,0)(1,0,0) </a:t>
                      </a:r>
                      <a:r>
                        <a:rPr lang="hr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 </a:t>
                      </a:r>
                      <a:r>
                        <a:rPr lang="hr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1041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14,53 %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0,62 %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86,73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105,31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 ARIMA (4,0,0)(0,1,1) </a:t>
                      </a:r>
                      <a:r>
                        <a:rPr lang="hr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 </a:t>
                      </a:r>
                      <a:r>
                        <a:rPr lang="hr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dana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1882.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22,12 %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1,05 %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41,74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53,56 0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 ARIMA (4,0,1)(1,0,0) </a:t>
                      </a:r>
                      <a:r>
                        <a:rPr lang="hr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 </a:t>
                      </a:r>
                      <a:r>
                        <a:rPr lang="hr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14,18 %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0,60 %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88,23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109,47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 ARIMA (0,0,1)(0,1,0) </a:t>
                      </a:r>
                      <a:r>
                        <a:rPr lang="hr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 </a:t>
                      </a:r>
                      <a:r>
                        <a:rPr lang="hr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1797.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21,42 %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1,02 %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36,52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40,46 0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" sz="1100" i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3436673"/>
            <a:ext cx="4583546" cy="15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Prognoze buduće potražnje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18354" y="6132381"/>
            <a:ext cx="49039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</a:t>
            </a:r>
            <a:r>
              <a:rPr lang="en-GB" sz="1100" dirty="0" err="1"/>
              <a:t>Obuka</a:t>
            </a:r>
            <a:r>
              <a:rPr lang="en-GB" sz="1100" dirty="0"/>
              <a:t>, </a:t>
            </a:r>
            <a:r>
              <a:rPr lang="en-GB" sz="1100" dirty="0" err="1"/>
              <a:t>testiranje</a:t>
            </a:r>
            <a:r>
              <a:rPr lang="en-GB" sz="1100" dirty="0"/>
              <a:t> i </a:t>
            </a:r>
            <a:r>
              <a:rPr lang="en-GB" sz="1100" dirty="0" err="1"/>
              <a:t>predviđena</a:t>
            </a:r>
            <a:r>
              <a:rPr lang="en-GB" sz="1100" dirty="0"/>
              <a:t> potražnja S-ARIMA (5,0,1)(1,0,0) 52 </a:t>
            </a:r>
            <a:r>
              <a:rPr lang="en-GB" sz="1100" dirty="0" err="1"/>
              <a:t>modela</a:t>
            </a:r>
            <a:r>
              <a:rPr lang="en-GB" sz="1100" dirty="0"/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1FCFB18-1574-4C27-B330-148F3C46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6" y="1846792"/>
            <a:ext cx="8124935" cy="39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Prognoziranje potražnje u prehrambenoj 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DD55E-7FCB-CA79-2CA4-889A8BF3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36" y="1296376"/>
            <a:ext cx="9350543" cy="48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Potražnja kupaca je glavni pokretač operacija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pskrbnog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 lanca.</a:t>
            </a: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Točno predviđanje potražnje ključno je za smanjenje troškova logistike.</a:t>
            </a: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Predviđanje potražnje uključuje složenu koordinaciju među dionicima u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pskrbnom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lancu.</a:t>
            </a: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Neizvjesnosti u potražnji otežavaju upravljanje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pskrbnim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lancem.</a:t>
            </a: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Pandemija COVID-19 istaknula je važnost upravljanja neizvjesnošću potražnje.</a:t>
            </a: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Učinkovito rješavanje ovih neizvjesnosti ključno je za uspjeh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hr-HR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pskrbnog</a:t>
            </a:r>
            <a:r>
              <a:rPr lang="hr-HR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lanca.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r" sz="1800" dirty="0">
                <a:ea typeface="Calibri" panose="020F0502020204030204" pitchFamily="34" charset="0"/>
                <a:cs typeface="Times New Roman" panose="02020603050405020304" pitchFamily="18" charset="0"/>
              </a:rPr>
              <a:t>Najtočniji model </a:t>
            </a:r>
            <a:r>
              <a:rPr lang="hr" sz="1800" dirty="0"/>
              <a:t>bio je S- ARIMA (5,0,1)(1,0,0) </a:t>
            </a:r>
            <a:r>
              <a:rPr lang="hr" sz="1800" baseline="-25000" dirty="0"/>
              <a:t>52 .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Što je predviđanje potražnje?</a:t>
            </a:r>
            <a:endParaRPr lang="sr-Latn-RS" sz="2000" dirty="0"/>
          </a:p>
          <a:p>
            <a:r>
              <a:rPr lang="hr" sz="2000" dirty="0"/>
              <a:t>Kako možemo učinkovito vizualizirati i donositi zaključke o podacima o kupcima?</a:t>
            </a:r>
            <a:endParaRPr lang="sr-Latn-RS" sz="2000" dirty="0"/>
          </a:p>
          <a:p>
            <a:r>
              <a:rPr lang="hr" sz="2000" dirty="0"/>
              <a:t>Kako provesti inženjering značajki vremenskih serija?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potražnja kupaca i predviđanje potražnje?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Potražnja krajnjeg kupca pokreće cijeli lanac opskrbe, što je čini ključnom komponentom za planiranje svih logističkih procesa unutar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l</a:t>
            </a:r>
            <a:r>
              <a:rPr lang="hr" sz="1800" dirty="0"/>
              <a:t>anca. Razumijevanje i predviđanje potražnje kupaca ključno je za menadžere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 jer izravno utječe na učinkovitost i djelotvornost operacija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l</a:t>
            </a:r>
            <a:r>
              <a:rPr lang="hr" sz="1800" dirty="0"/>
              <a:t>anca (Syntetos i sur., 2016.). Točni modeli predviđanja potražnje ključni su za planiranje i raspoređivanje logističkih aktivnosti, jer pomažu u smanjenju logističkih troškova pružanjem pouzdanih procjena potražnje kupaca (Mircetic i sur., 2017.).</a:t>
            </a:r>
            <a:endParaRPr lang="sr-Latn-RS" sz="1800" dirty="0"/>
          </a:p>
          <a:p>
            <a:pPr algn="just"/>
            <a:r>
              <a:rPr lang="hr" sz="1800" dirty="0"/>
              <a:t>Predviđanje potražnje u </a:t>
            </a:r>
            <a:r>
              <a:rPr lang="en-GB" sz="1800" dirty="0"/>
              <a:t>o</a:t>
            </a:r>
            <a:r>
              <a:rPr lang="hr-HR" sz="1800" dirty="0" err="1"/>
              <a:t>pskrbnim</a:t>
            </a:r>
            <a:r>
              <a:rPr lang="hr-HR" sz="1800" dirty="0"/>
              <a:t> </a:t>
            </a:r>
            <a:r>
              <a:rPr lang="hr" sz="1800" dirty="0"/>
              <a:t>lancima nadilazi puko predviđanje zahtjeva potražnje u jednoj točki. Uključuje složene izazove poput koordinacije lanca opskrbe i osiguravanja učinkovite razmjene informacija između više dionika (Syntetos i sur., 2016.). Ovu složenost pokreću inherentne neizvjesnosti u potražnji, na koje utječu različiti čimbenici i koje upravljanje </a:t>
            </a:r>
            <a:r>
              <a:rPr lang="en-GB" sz="1800" dirty="0"/>
              <a:t>o</a:t>
            </a:r>
            <a:r>
              <a:rPr lang="hr-HR" sz="1800" dirty="0" err="1"/>
              <a:t>pskrbnim</a:t>
            </a:r>
            <a:r>
              <a:rPr lang="hr-HR" sz="1800" dirty="0"/>
              <a:t> </a:t>
            </a:r>
            <a:r>
              <a:rPr lang="hr" sz="1800" dirty="0"/>
              <a:t>lancem čine posebno izazovnim (Rostami-Tabar, 2013.). Menadžeri se moraju pozabaviti tim neizvjesnostima kako bi uspješno planirali i sinkronizirali operacije unutar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 (Mircetic, 2018.).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potražnja kupaca i predviđanje potražnje?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Jedan od najznačajnijih izazova za moderne </a:t>
            </a:r>
            <a:r>
              <a:rPr lang="en-GB" sz="1800" dirty="0"/>
              <a:t>o</a:t>
            </a:r>
            <a:r>
              <a:rPr lang="hr-HR" sz="1800" dirty="0" err="1"/>
              <a:t>pskrbne</a:t>
            </a:r>
            <a:r>
              <a:rPr lang="hr-HR" sz="1800" dirty="0"/>
              <a:t> </a:t>
            </a:r>
            <a:r>
              <a:rPr lang="hr" sz="1800" dirty="0"/>
              <a:t>lance je neizvjesnost potražnje. Ovaj problem je istaknut tijekom nedavne pandemije COVID-19, koja je uzrokovala raširene poremećaje i komplicirano planiranje i kontrolu lanca (Nikolopoulos i sur., 2020.). Prognoziranje potražnje ne odnosi se samo na procjenu buduće potražnje, već uključuje i predviđanje potražnje za brojnim artiklima u cijelom </a:t>
            </a:r>
            <a:r>
              <a:rPr lang="en-GB" sz="1800" dirty="0"/>
              <a:t>o</a:t>
            </a:r>
            <a:r>
              <a:rPr lang="hr-HR" sz="1800" dirty="0" err="1"/>
              <a:t>pskrbnom</a:t>
            </a:r>
            <a:r>
              <a:rPr lang="hr" sz="1800" dirty="0"/>
              <a:t> lancu. Prognozeri često ekstrapoliraju podatke vremenskih serija za svaku skladišnu jedinicu (SKU) pojedinačno, što zahtijeva detaljnu i točnu analizu podataka (Mircetic i sur., 2022.).</a:t>
            </a:r>
            <a:endParaRPr lang="sr-Latn-RS" sz="1800" dirty="0"/>
          </a:p>
          <a:p>
            <a:pPr algn="just"/>
            <a:r>
              <a:rPr lang="hr" sz="1800" dirty="0"/>
              <a:t>U praktičnom smislu, predviđanje potražnje u </a:t>
            </a:r>
            <a:r>
              <a:rPr lang="en-GB" sz="1800" dirty="0"/>
              <a:t>o</a:t>
            </a:r>
            <a:r>
              <a:rPr lang="hr-HR" sz="1800" dirty="0" err="1"/>
              <a:t>pskrbnim</a:t>
            </a:r>
            <a:r>
              <a:rPr lang="hr-HR" sz="1800" dirty="0"/>
              <a:t> </a:t>
            </a:r>
            <a:r>
              <a:rPr lang="hr" sz="1800" dirty="0"/>
              <a:t>lancima može se ilustrirati načinom na koji trgovci koriste podatke s prodajnih mjesta za generiranje prognoza na razini pojedinačnih </a:t>
            </a:r>
            <a:r>
              <a:rPr lang="en-GB" sz="1800" dirty="0"/>
              <a:t>p</a:t>
            </a:r>
            <a:r>
              <a:rPr lang="hr-HR" sz="1800" dirty="0" err="1"/>
              <a:t>rodavaonica</a:t>
            </a:r>
            <a:r>
              <a:rPr lang="hr" sz="1800" dirty="0"/>
              <a:t>. Ovaj pristup naglašava potrebu za točnim prikupljanjem i analizom podataka kako bi se predvidjela potražnja kupaca na granularnoj razini, osiguravajući da su operacije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 responzivne i učinkovite (Mircetic i sur., 2022.). Učinkovitost ovih napora predviđanja ključna je za održavanje koordinacije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 i smanjenje troškova.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396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Što je potražnja kupaca i predviđanje potražnje?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" sz="1800" dirty="0"/>
              <a:t>Varijabilnost i neizvjesnost povezane s potražnjom čine je izazovnim aspektom upravljanja </a:t>
            </a:r>
            <a:r>
              <a:rPr lang="en-GB" sz="1800" dirty="0"/>
              <a:t>o</a:t>
            </a:r>
            <a:r>
              <a:rPr lang="hr-HR" sz="1800" dirty="0" err="1"/>
              <a:t>pskrbnim</a:t>
            </a:r>
            <a:r>
              <a:rPr lang="hr-HR" sz="1800" dirty="0"/>
              <a:t> </a:t>
            </a:r>
            <a:r>
              <a:rPr lang="hr" sz="1800" dirty="0"/>
              <a:t>lancem. Kad bi potražnja kupaca bila konstantna ili bi se mogla sa sigurnošću predvidjeti, operacije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 bile bi daleko jednostavnije. Međutim, budući da potražnja fluktuira i često je nepredvidiva, točno predviđanje je ključno kako bi se izbjegli poremećaji i neučinkovitost (Syntetos i sur., 2016.). Uspjeh operacija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 ovisi o sposobnosti učinkovitog predviđanja i reagiranja na te fluktuacije.</a:t>
            </a:r>
            <a:endParaRPr lang="sr-Latn-RS" sz="1800" dirty="0"/>
          </a:p>
          <a:p>
            <a:pPr algn="just"/>
            <a:r>
              <a:rPr lang="hr" sz="1800" dirty="0"/>
              <a:t>Zaključno, sposobnost točnog predviđanja potražnje kupaca ključni je čimbenik uspjeha </a:t>
            </a:r>
            <a:r>
              <a:rPr lang="en-GB" sz="1800" dirty="0"/>
              <a:t>o</a:t>
            </a:r>
            <a:r>
              <a:rPr lang="hr-HR" sz="1800" dirty="0" err="1"/>
              <a:t>pskrbnih</a:t>
            </a:r>
            <a:r>
              <a:rPr lang="hr-HR" sz="1800" dirty="0"/>
              <a:t> </a:t>
            </a:r>
            <a:r>
              <a:rPr lang="hr" sz="1800" dirty="0"/>
              <a:t>lanaca. Ne utječe samo na troškove i učinkovitost logistike, već igra i ključnu ulogu u osiguravanju da su operacije </a:t>
            </a:r>
            <a:r>
              <a:rPr lang="en-GB" sz="1800" dirty="0"/>
              <a:t>o</a:t>
            </a:r>
            <a:r>
              <a:rPr lang="hr-HR" sz="1800" dirty="0" err="1"/>
              <a:t>pskrbnog</a:t>
            </a:r>
            <a:r>
              <a:rPr lang="hr-HR" sz="1800" dirty="0"/>
              <a:t> </a:t>
            </a:r>
            <a:r>
              <a:rPr lang="hr" sz="1800" dirty="0"/>
              <a:t>lanca dobro koordinirane i da odgovaraju na tržišne zahtjeve. Kako </a:t>
            </a:r>
            <a:r>
              <a:rPr lang="en-GB" sz="1800" dirty="0"/>
              <a:t>o</a:t>
            </a:r>
            <a:r>
              <a:rPr lang="hr-HR" sz="1800" dirty="0" err="1"/>
              <a:t>pskrbni</a:t>
            </a:r>
            <a:r>
              <a:rPr lang="hr-HR" sz="1800" dirty="0"/>
              <a:t> </a:t>
            </a:r>
            <a:r>
              <a:rPr lang="hr" sz="1800" dirty="0"/>
              <a:t>lanci postaju sve složeniji i međusobno povezani, važnost predviđanja potražnje i izazovi povezani s njim nastavit će rasti.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73437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Koraci predviđanja potražnje u </a:t>
            </a:r>
            <a:r>
              <a:rPr lang="en-GB" dirty="0"/>
              <a:t>o</a:t>
            </a:r>
            <a:r>
              <a:rPr lang="hr-HR" dirty="0" err="1"/>
              <a:t>pskrbnim</a:t>
            </a:r>
            <a:r>
              <a:rPr lang="hr-HR" dirty="0"/>
              <a:t> </a:t>
            </a:r>
            <a:r>
              <a:rPr lang="hr" dirty="0"/>
              <a:t>lancima?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21039" y="5961453"/>
            <a:ext cx="47275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</a:t>
            </a: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Osnovni koraci za pravilnu implementaciju prognoza unutar tvrtke 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FAEFBB0-3945-4A58-820B-21789C42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903" y="1612473"/>
            <a:ext cx="4088712" cy="43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Prognoziranje potražnje u prehrambenoj 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74796" y="5846976"/>
            <a:ext cx="393409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</a:t>
            </a: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Podaci o potražnji za promatranu prehrambenu tvrtku.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7F5D7AF-1407-49A1-B23F-1F5ED0F64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20" y="1846794"/>
            <a:ext cx="6947804" cy="365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Prognoziranje potražnje u prehrambenoj 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23364" y="5504076"/>
            <a:ext cx="295946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</a:t>
            </a:r>
            <a:r>
              <a:rPr lang="hr" sz="1100" dirty="0"/>
              <a:t>STL dekompozicija podataka o potražnji</a:t>
            </a:r>
            <a:r>
              <a:rPr lang="hr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45267" y="1481668"/>
            <a:ext cx="6758093" cy="3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Prognoziranje potražnje u prehrambenoj 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56198"/>
              </p:ext>
            </p:extLst>
          </p:nvPr>
        </p:nvGraphicFramePr>
        <p:xfrm>
          <a:off x="3998597" y="1558929"/>
          <a:ext cx="3565097" cy="28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3073400" imgH="241300" progId="Equation.3">
                  <p:embed/>
                </p:oleObj>
              </mc:Choice>
              <mc:Fallback>
                <p:oleObj name="Equation" r:id="rId3" imgW="3073400" imgH="2413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97" y="1558929"/>
                        <a:ext cx="3565097" cy="28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0" y="2090164"/>
            <a:ext cx="2841095" cy="950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102152"/>
            <a:ext cx="1656292" cy="1928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332" y="5104056"/>
            <a:ext cx="1570567" cy="6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Kreiraj novi dokument." ma:contentTypeScope="" ma:versionID="6323b9911ec7b880b3f85e1ebe7472d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fbbf3d6e8bb1d384c59d7fbcbdc53b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jeno sa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jeno sa detaljim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C69282-BB9F-4AFE-AA99-E399CFE8D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9bddfac-6dc9-4958-8f35-4d0da3af229b"/>
    <ds:schemaRef ds:uri="http://schemas.microsoft.com/office/2006/documentManagement/types"/>
    <ds:schemaRef ds:uri="http://purl.org/dc/dcmitype/"/>
    <ds:schemaRef ds:uri="http://schemas.microsoft.com/office/infopath/2007/PartnerControls"/>
    <ds:schemaRef ds:uri="a92fe6ce-cc5e-4661-b3e6-d9d5535f70b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2870</TotalTime>
  <Words>1001</Words>
  <Application>Microsoft Office PowerPoint</Application>
  <PresentationFormat>Široki zaslon</PresentationFormat>
  <Paragraphs>91</Paragraphs>
  <Slides>16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Motyw pakietu Office</vt:lpstr>
      <vt:lpstr>Equation</vt:lpstr>
      <vt:lpstr>Statističke metode za analizu logističkih podataka</vt:lpstr>
      <vt:lpstr>Agenda</vt:lpstr>
      <vt:lpstr>Što je potražnja kupaca i predviđanje potražnje?</vt:lpstr>
      <vt:lpstr>Što je potražnja kupaca i predviđanje potražnje?</vt:lpstr>
      <vt:lpstr>Što je potražnja kupaca i predviđanje potražnje?</vt:lpstr>
      <vt:lpstr>Koraci predviđanja potražnje u opskrbnim lancima?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</vt:lpstr>
      <vt:lpstr>Prognoziranje potražnje u prehrambenoj industriji</vt:lpstr>
      <vt:lpstr>Prognoze buduće potražnje</vt:lpstr>
      <vt:lpstr>Prognoziranje potražnje u prehrambenoj industriji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jelena franjković</cp:lastModifiedBy>
  <cp:revision>30</cp:revision>
  <dcterms:created xsi:type="dcterms:W3CDTF">2023-07-06T12:09:08Z</dcterms:created>
  <dcterms:modified xsi:type="dcterms:W3CDTF">2025-05-05T16:28:36Z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