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CE3D-D7AA-44C4-8B0D-E70417A63830}" v="26" dt="2024-04-20T18:31:5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custSel addSld delSld modSld">
      <pc:chgData name="Dario Šebalj" userId="a71eced3-786e-4eb6-80ca-f62c4fda7d06" providerId="ADAL" clId="{7DCE4F07-0407-4897-98F6-A2E37BE19CF7}" dt="2024-02-03T21:06:03.623" v="739" actId="2057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DCE4F07-0407-4897-98F6-A2E37BE19CF7}" dt="2024-02-03T20:51:27.844" v="35" actId="20577"/>
          <ac:spMkLst>
            <pc:docMk/>
            <pc:sldMk cId="2920479427" sldId="256"/>
            <ac:spMk id="8" creationId="{19348FEB-0D15-F9D5-CC56-88E3DC56F6F1}"/>
          </ac:spMkLst>
        </pc:sp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2-03T20:53:46.248" v="242"/>
        <pc:sldMkLst>
          <pc:docMk/>
          <pc:sldMk cId="1952772968" sldId="262"/>
        </pc:sldMkLst>
        <pc:spChg chg="mod">
          <ac:chgData name="Dario Šebalj" userId="a71eced3-786e-4eb6-80ca-f62c4fda7d06" providerId="ADAL" clId="{7DCE4F07-0407-4897-98F6-A2E37BE19CF7}" dt="2024-02-03T20:52:36.045" v="20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DCE4F07-0407-4897-98F6-A2E37BE19CF7}" dt="2024-02-03T20:53:46.248" v="242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DCE4F07-0407-4897-98F6-A2E37BE19CF7}" dt="2024-02-03T20:52:23.361" v="20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  <pc:spChg chg="mod">
          <ac:chgData name="Dario Šebalj" userId="a71eced3-786e-4eb6-80ca-f62c4fda7d06" providerId="ADAL" clId="{7DCE4F07-0407-4897-98F6-A2E37BE19CF7}" dt="2024-02-03T21:06:03.623" v="739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4-02-03T20:54:37.773" v="253"/>
        <pc:sldMkLst>
          <pc:docMk/>
          <pc:sldMk cId="2749841692" sldId="267"/>
        </pc:sldMkLst>
        <pc:spChg chg="mod">
          <ac:chgData name="Dario Šebalj" userId="a71eced3-786e-4eb6-80ca-f62c4fda7d06" providerId="ADAL" clId="{7DCE4F07-0407-4897-98F6-A2E37BE19CF7}" dt="2024-02-03T20:53:57.018" v="24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DCE4F07-0407-4897-98F6-A2E37BE19CF7}" dt="2024-02-03T20:54:37.773" v="253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7DCE4F07-0407-4897-98F6-A2E37BE19CF7}" dt="2024-02-03T20:53:23.845" v="236" actId="20577"/>
        <pc:sldMkLst>
          <pc:docMk/>
          <pc:sldMk cId="113690816" sldId="268"/>
        </pc:sldMkLst>
        <pc:spChg chg="mod">
          <ac:chgData name="Dario Šebalj" userId="a71eced3-786e-4eb6-80ca-f62c4fda7d06" providerId="ADAL" clId="{7DCE4F07-0407-4897-98F6-A2E37BE19CF7}" dt="2024-02-03T20:53:23.845" v="236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DCE4F07-0407-4897-98F6-A2E37BE19CF7}" dt="2024-02-03T20:53:20.236" v="225" actId="478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DCE4F07-0407-4897-98F6-A2E37BE19CF7}" dt="2024-02-03T20:53:16.645" v="223"/>
          <ac:picMkLst>
            <pc:docMk/>
            <pc:sldMk cId="113690816" sldId="268"/>
            <ac:picMk id="2" creationId="{7904A9BC-E266-DAC2-FCD3-571E11AB0F5E}"/>
          </ac:picMkLst>
        </pc:picChg>
        <pc:picChg chg="del">
          <ac:chgData name="Dario Šebalj" userId="a71eced3-786e-4eb6-80ca-f62c4fda7d06" providerId="ADAL" clId="{7DCE4F07-0407-4897-98F6-A2E37BE19CF7}" dt="2024-02-03T20:53:17.916" v="224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  <pc:spChg chg="mod">
          <ac:chgData name="Dario Šebalj" userId="a71eced3-786e-4eb6-80ca-f62c4fda7d06" providerId="ADAL" clId="{7DCE4F07-0407-4897-98F6-A2E37BE19CF7}" dt="2024-02-03T20:54:47.009" v="265" actId="20577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7DCE4F07-0407-4897-98F6-A2E37BE19CF7}" dt="2024-02-03T20:55:41.065" v="290" actId="27636"/>
          <ac:spMkLst>
            <pc:docMk/>
            <pc:sldMk cId="1083203809" sldId="281"/>
            <ac:spMk id="5" creationId="{8776168B-981D-2116-B422-531F834D90C0}"/>
          </ac:spMkLst>
        </pc:spChg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  <pc:spChg chg="mod">
          <ac:chgData name="Dario Šebalj" userId="a71eced3-786e-4eb6-80ca-f62c4fda7d06" providerId="ADAL" clId="{7DCE4F07-0407-4897-98F6-A2E37BE19CF7}" dt="2024-02-03T20:55:48.971" v="304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7DCE4F07-0407-4897-98F6-A2E37BE19CF7}" dt="2024-02-03T20:56:17.233" v="319" actId="20577"/>
          <ac:spMkLst>
            <pc:docMk/>
            <pc:sldMk cId="1123745348" sldId="282"/>
            <ac:spMk id="5" creationId="{E151D17C-0E63-B342-857A-DD2E04C61332}"/>
          </ac:spMkLst>
        </pc:spChg>
      </pc:sldChg>
      <pc:sldChg chg="modSp new mod">
        <pc:chgData name="Dario Šebalj" userId="a71eced3-786e-4eb6-80ca-f62c4fda7d06" providerId="ADAL" clId="{7DCE4F07-0407-4897-98F6-A2E37BE19CF7}" dt="2024-02-03T20:57:22.336" v="412" actId="113"/>
        <pc:sldMkLst>
          <pc:docMk/>
          <pc:sldMk cId="43378249" sldId="283"/>
        </pc:sldMkLst>
        <pc:spChg chg="mod">
          <ac:chgData name="Dario Šebalj" userId="a71eced3-786e-4eb6-80ca-f62c4fda7d06" providerId="ADAL" clId="{7DCE4F07-0407-4897-98F6-A2E37BE19CF7}" dt="2024-02-03T20:56:44.670" v="370" actId="20577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7DCE4F07-0407-4897-98F6-A2E37BE19CF7}" dt="2024-02-03T20:57:22.336" v="412" actId="113"/>
          <ac:spMkLst>
            <pc:docMk/>
            <pc:sldMk cId="43378249" sldId="283"/>
            <ac:spMk id="3" creationId="{0A614C7C-41A0-3204-C9F4-EB1418117567}"/>
          </ac:spMkLst>
        </pc:spChg>
      </pc:sldChg>
      <pc:sldChg chg="modSp new mod">
        <pc:chgData name="Dario Šebalj" userId="a71eced3-786e-4eb6-80ca-f62c4fda7d06" providerId="ADAL" clId="{7DCE4F07-0407-4897-98F6-A2E37BE19CF7}" dt="2024-02-03T20:58:53.721" v="492" actId="207"/>
        <pc:sldMkLst>
          <pc:docMk/>
          <pc:sldMk cId="1491747484" sldId="284"/>
        </pc:sldMkLst>
        <pc:spChg chg="mod">
          <ac:chgData name="Dario Šebalj" userId="a71eced3-786e-4eb6-80ca-f62c4fda7d06" providerId="ADAL" clId="{7DCE4F07-0407-4897-98F6-A2E37BE19CF7}" dt="2024-02-03T20:57:32.826" v="436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7DCE4F07-0407-4897-98F6-A2E37BE19CF7}" dt="2024-02-03T20:58:53.721" v="492" actId="207"/>
          <ac:spMkLst>
            <pc:docMk/>
            <pc:sldMk cId="1491747484" sldId="284"/>
            <ac:spMk id="3" creationId="{D6989A2B-B3D2-D44E-C88C-50C60AC9DEE8}"/>
          </ac:spMkLst>
        </pc:spChg>
      </pc:sldChg>
      <pc:sldChg chg="modSp add mod">
        <pc:chgData name="Dario Šebalj" userId="a71eced3-786e-4eb6-80ca-f62c4fda7d06" providerId="ADAL" clId="{7DCE4F07-0407-4897-98F6-A2E37BE19CF7}" dt="2024-02-03T20:59:38.160" v="514" actId="207"/>
        <pc:sldMkLst>
          <pc:docMk/>
          <pc:sldMk cId="2900101392" sldId="285"/>
        </pc:sldMkLst>
        <pc:spChg chg="mod">
          <ac:chgData name="Dario Šebalj" userId="a71eced3-786e-4eb6-80ca-f62c4fda7d06" providerId="ADAL" clId="{7DCE4F07-0407-4897-98F6-A2E37BE19CF7}" dt="2024-02-03T20:59:38.160" v="514" actId="207"/>
          <ac:spMkLst>
            <pc:docMk/>
            <pc:sldMk cId="2900101392" sldId="285"/>
            <ac:spMk id="3" creationId="{26990851-F33A-AE80-25C2-9D417121A5A8}"/>
          </ac:spMkLst>
        </pc:spChg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  <pc:spChg chg="mod">
          <ac:chgData name="Dario Šebalj" userId="a71eced3-786e-4eb6-80ca-f62c4fda7d06" providerId="ADAL" clId="{7DCE4F07-0407-4897-98F6-A2E37BE19CF7}" dt="2024-02-03T20:59:46.255" v="525" actId="20577"/>
          <ac:spMkLst>
            <pc:docMk/>
            <pc:sldMk cId="1244386267" sldId="286"/>
            <ac:spMk id="2" creationId="{7AFBFB25-70BD-09A0-D06F-8E7BC7981DBD}"/>
          </ac:spMkLst>
        </pc:spChg>
        <pc:spChg chg="mod">
          <ac:chgData name="Dario Šebalj" userId="a71eced3-786e-4eb6-80ca-f62c4fda7d06" providerId="ADAL" clId="{7DCE4F07-0407-4897-98F6-A2E37BE19CF7}" dt="2024-02-03T21:00:31.748" v="542" actId="207"/>
          <ac:spMkLst>
            <pc:docMk/>
            <pc:sldMk cId="1244386267" sldId="286"/>
            <ac:spMk id="3" creationId="{090B2506-FF24-DC2E-330C-CD7463AE59BE}"/>
          </ac:spMkLst>
        </pc:spChg>
      </pc:sldChg>
      <pc:sldChg chg="modSp new mod">
        <pc:chgData name="Dario Šebalj" userId="a71eced3-786e-4eb6-80ca-f62c4fda7d06" providerId="ADAL" clId="{7DCE4F07-0407-4897-98F6-A2E37BE19CF7}" dt="2024-02-03T21:02:23.084" v="597"/>
        <pc:sldMkLst>
          <pc:docMk/>
          <pc:sldMk cId="1357366281" sldId="287"/>
        </pc:sldMkLst>
        <pc:spChg chg="mod">
          <ac:chgData name="Dario Šebalj" userId="a71eced3-786e-4eb6-80ca-f62c4fda7d06" providerId="ADAL" clId="{7DCE4F07-0407-4897-98F6-A2E37BE19CF7}" dt="2024-02-03T21:00:41.471" v="570" actId="20577"/>
          <ac:spMkLst>
            <pc:docMk/>
            <pc:sldMk cId="1357366281" sldId="287"/>
            <ac:spMk id="2" creationId="{87BE5DCE-5EDD-B994-4FD8-0EA5030A84EF}"/>
          </ac:spMkLst>
        </pc:spChg>
        <pc:spChg chg="mod">
          <ac:chgData name="Dario Šebalj" userId="a71eced3-786e-4eb6-80ca-f62c4fda7d06" providerId="ADAL" clId="{7DCE4F07-0407-4897-98F6-A2E37BE19CF7}" dt="2024-02-03T21:02:23.084" v="597"/>
          <ac:spMkLst>
            <pc:docMk/>
            <pc:sldMk cId="1357366281" sldId="287"/>
            <ac:spMk id="3" creationId="{B609103A-55DC-3F64-4A17-664D56B8FFF8}"/>
          </ac:spMkLst>
        </pc:spChg>
      </pc:sldChg>
      <pc:sldChg chg="modSp new mod">
        <pc:chgData name="Dario Šebalj" userId="a71eced3-786e-4eb6-80ca-f62c4fda7d06" providerId="ADAL" clId="{7DCE4F07-0407-4897-98F6-A2E37BE19CF7}" dt="2024-02-03T21:02:58.743" v="637" actId="20577"/>
        <pc:sldMkLst>
          <pc:docMk/>
          <pc:sldMk cId="3379767869" sldId="288"/>
        </pc:sldMkLst>
        <pc:spChg chg="mod">
          <ac:chgData name="Dario Šebalj" userId="a71eced3-786e-4eb6-80ca-f62c4fda7d06" providerId="ADAL" clId="{7DCE4F07-0407-4897-98F6-A2E37BE19CF7}" dt="2024-02-03T21:02:28.274" v="610" actId="20577"/>
          <ac:spMkLst>
            <pc:docMk/>
            <pc:sldMk cId="3379767869" sldId="288"/>
            <ac:spMk id="2" creationId="{DE678057-E6B0-A017-5A3F-940C03350C20}"/>
          </ac:spMkLst>
        </pc:spChg>
        <pc:spChg chg="mod">
          <ac:chgData name="Dario Šebalj" userId="a71eced3-786e-4eb6-80ca-f62c4fda7d06" providerId="ADAL" clId="{7DCE4F07-0407-4897-98F6-A2E37BE19CF7}" dt="2024-02-03T21:02:58.743" v="637" actId="20577"/>
          <ac:spMkLst>
            <pc:docMk/>
            <pc:sldMk cId="3379767869" sldId="288"/>
            <ac:spMk id="3" creationId="{BEFB85AD-1A81-7315-0F37-543D8357E24F}"/>
          </ac:spMkLst>
        </pc:spChg>
      </pc:sldChg>
      <pc:sldChg chg="modSp new mod">
        <pc:chgData name="Dario Šebalj" userId="a71eced3-786e-4eb6-80ca-f62c4fda7d06" providerId="ADAL" clId="{7DCE4F07-0407-4897-98F6-A2E37BE19CF7}" dt="2024-02-03T21:04:20.193" v="655"/>
        <pc:sldMkLst>
          <pc:docMk/>
          <pc:sldMk cId="998319202" sldId="289"/>
        </pc:sldMkLst>
        <pc:spChg chg="mod">
          <ac:chgData name="Dario Šebalj" userId="a71eced3-786e-4eb6-80ca-f62c4fda7d06" providerId="ADAL" clId="{7DCE4F07-0407-4897-98F6-A2E37BE19CF7}" dt="2024-02-03T21:03:13.972" v="641" actId="20577"/>
          <ac:spMkLst>
            <pc:docMk/>
            <pc:sldMk cId="998319202" sldId="289"/>
            <ac:spMk id="2" creationId="{7FF41DAE-EACD-A6AD-3515-D9414E1D75F7}"/>
          </ac:spMkLst>
        </pc:spChg>
        <pc:spChg chg="mod">
          <ac:chgData name="Dario Šebalj" userId="a71eced3-786e-4eb6-80ca-f62c4fda7d06" providerId="ADAL" clId="{7DCE4F07-0407-4897-98F6-A2E37BE19CF7}" dt="2024-02-03T21:04:20.193" v="655"/>
          <ac:spMkLst>
            <pc:docMk/>
            <pc:sldMk cId="998319202" sldId="289"/>
            <ac:spMk id="3" creationId="{41526FA5-A2CB-C4BE-FA7D-6BD14D1B6204}"/>
          </ac:spMkLst>
        </pc:spChg>
      </pc:sldChg>
      <pc:sldChg chg="modSp new mod">
        <pc:chgData name="Dario Šebalj" userId="a71eced3-786e-4eb6-80ca-f62c4fda7d06" providerId="ADAL" clId="{7DCE4F07-0407-4897-98F6-A2E37BE19CF7}" dt="2024-02-03T21:04:49.040" v="693" actId="20577"/>
        <pc:sldMkLst>
          <pc:docMk/>
          <pc:sldMk cId="616146928" sldId="290"/>
        </pc:sldMkLst>
        <pc:spChg chg="mod">
          <ac:chgData name="Dario Šebalj" userId="a71eced3-786e-4eb6-80ca-f62c4fda7d06" providerId="ADAL" clId="{7DCE4F07-0407-4897-98F6-A2E37BE19CF7}" dt="2024-02-03T21:04:27.994" v="668" actId="20577"/>
          <ac:spMkLst>
            <pc:docMk/>
            <pc:sldMk cId="616146928" sldId="290"/>
            <ac:spMk id="2" creationId="{F05EE465-3407-AFAD-849A-D2E4BF0B7BE8}"/>
          </ac:spMkLst>
        </pc:spChg>
        <pc:spChg chg="mod">
          <ac:chgData name="Dario Šebalj" userId="a71eced3-786e-4eb6-80ca-f62c4fda7d06" providerId="ADAL" clId="{7DCE4F07-0407-4897-98F6-A2E37BE19CF7}" dt="2024-02-03T21:04:49.040" v="693" actId="20577"/>
          <ac:spMkLst>
            <pc:docMk/>
            <pc:sldMk cId="616146928" sldId="290"/>
            <ac:spMk id="3" creationId="{7FDA6D77-59FB-19CA-7856-63C34378AA31}"/>
          </ac:spMkLst>
        </pc:spChg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  <pc:spChg chg="mod">
          <ac:chgData name="Dario Šebalj" userId="a71eced3-786e-4eb6-80ca-f62c4fda7d06" providerId="ADAL" clId="{7DCE4F07-0407-4897-98F6-A2E37BE19CF7}" dt="2024-02-03T21:04:58.876" v="715" actId="20577"/>
          <ac:spMkLst>
            <pc:docMk/>
            <pc:sldMk cId="850187870" sldId="291"/>
            <ac:spMk id="2" creationId="{0EC4C097-F261-06DF-3B49-479227115D90}"/>
          </ac:spMkLst>
        </pc:spChg>
        <pc:spChg chg="del">
          <ac:chgData name="Dario Šebalj" userId="a71eced3-786e-4eb6-80ca-f62c4fda7d06" providerId="ADAL" clId="{7DCE4F07-0407-4897-98F6-A2E37BE19CF7}" dt="2024-02-03T21:05:03" v="716" actId="478"/>
          <ac:spMkLst>
            <pc:docMk/>
            <pc:sldMk cId="850187870" sldId="291"/>
            <ac:spMk id="3" creationId="{5C68F45E-8F5D-7085-FEAC-E5DACBA89A37}"/>
          </ac:spMkLst>
        </pc:spChg>
        <pc:picChg chg="add mod">
          <ac:chgData name="Dario Šebalj" userId="a71eced3-786e-4eb6-80ca-f62c4fda7d06" providerId="ADAL" clId="{7DCE4F07-0407-4897-98F6-A2E37BE19CF7}" dt="2024-02-03T21:05:08.641" v="720" actId="1076"/>
          <ac:picMkLst>
            <pc:docMk/>
            <pc:sldMk cId="850187870" sldId="291"/>
            <ac:picMk id="4" creationId="{26F74E09-0AEC-25C3-2EDD-94DFAEBDB13C}"/>
          </ac:picMkLst>
        </pc:pic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  <pc:docChgLst>
    <pc:chgData name="Dario Šebalj" userId="a71eced3-786e-4eb6-80ca-f62c4fda7d06" providerId="ADAL" clId="{1995CE3D-D7AA-44C4-8B0D-E70417A63830}"/>
    <pc:docChg chg="undo custSel addSld delSld modSld sldOrd">
      <pc:chgData name="Dario Šebalj" userId="a71eced3-786e-4eb6-80ca-f62c4fda7d06" providerId="ADAL" clId="{1995CE3D-D7AA-44C4-8B0D-E70417A63830}" dt="2024-06-20T09:05:00.534" v="1301" actId="47"/>
      <pc:docMkLst>
        <pc:docMk/>
      </pc:docMkLst>
      <pc:sldChg chg="modSp mod">
        <pc:chgData name="Dario Šebalj" userId="a71eced3-786e-4eb6-80ca-f62c4fda7d06" providerId="ADAL" clId="{1995CE3D-D7AA-44C4-8B0D-E70417A63830}" dt="2024-04-18T21:57:00.896" v="2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1995CE3D-D7AA-44C4-8B0D-E70417A63830}" dt="2024-04-18T21:57:00.896" v="25" actId="20577"/>
          <ac:spMkLst>
            <pc:docMk/>
            <pc:sldMk cId="2920479427" sldId="256"/>
            <ac:spMk id="8" creationId="{19348FEB-0D15-F9D5-CC56-88E3DC56F6F1}"/>
          </ac:spMkLst>
        </pc:spChg>
      </pc:sldChg>
      <pc:sldChg chg="modSp mod">
        <pc:chgData name="Dario Šebalj" userId="a71eced3-786e-4eb6-80ca-f62c4fda7d06" providerId="ADAL" clId="{1995CE3D-D7AA-44C4-8B0D-E70417A63830}" dt="2024-06-20T08:56:42.008" v="1090" actId="207"/>
        <pc:sldMkLst>
          <pc:docMk/>
          <pc:sldMk cId="1952772968" sldId="262"/>
        </pc:sldMkLst>
        <pc:spChg chg="mod">
          <ac:chgData name="Dario Šebalj" userId="a71eced3-786e-4eb6-80ca-f62c4fda7d06" providerId="ADAL" clId="{1995CE3D-D7AA-44C4-8B0D-E70417A63830}" dt="2024-04-18T21:58:14.218" v="77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4-06-20T08:56:42.008" v="1090" actId="20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1995CE3D-D7AA-44C4-8B0D-E70417A63830}" dt="2024-04-20T18:07:07.865" v="138" actId="6549"/>
        <pc:sldMkLst>
          <pc:docMk/>
          <pc:sldMk cId="1254930911" sldId="264"/>
        </pc:sldMkLst>
        <pc:spChg chg="mod">
          <ac:chgData name="Dario Šebalj" userId="a71eced3-786e-4eb6-80ca-f62c4fda7d06" providerId="ADAL" clId="{1995CE3D-D7AA-44C4-8B0D-E70417A63830}" dt="2024-04-20T18:07:07.865" v="138" actId="6549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4-06-20T09:00:34.758" v="1191" actId="6549"/>
        <pc:sldMkLst>
          <pc:docMk/>
          <pc:sldMk cId="3298298427" sldId="266"/>
        </pc:sldMkLst>
        <pc:spChg chg="mod">
          <ac:chgData name="Dario Šebalj" userId="a71eced3-786e-4eb6-80ca-f62c4fda7d06" providerId="ADAL" clId="{1995CE3D-D7AA-44C4-8B0D-E70417A63830}" dt="2024-06-20T09:00:34.758" v="1191" actId="6549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4-06-20T08:57:25.735" v="1104" actId="207"/>
        <pc:sldMkLst>
          <pc:docMk/>
          <pc:sldMk cId="2749841692" sldId="267"/>
        </pc:sldMkLst>
        <pc:spChg chg="mod">
          <ac:chgData name="Dario Šebalj" userId="a71eced3-786e-4eb6-80ca-f62c4fda7d06" providerId="ADAL" clId="{1995CE3D-D7AA-44C4-8B0D-E70417A63830}" dt="2024-04-20T18:10:57.123" v="259" actId="403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4-06-20T08:57:25.735" v="1104" actId="207"/>
          <ac:spMkLst>
            <pc:docMk/>
            <pc:sldMk cId="2749841692" sldId="267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1995CE3D-D7AA-44C4-8B0D-E70417A63830}" dt="2024-04-20T18:10:41.578" v="253" actId="47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1995CE3D-D7AA-44C4-8B0D-E70417A63830}" dt="2024-06-20T08:59:00.273" v="1163" actId="207"/>
        <pc:sldMkLst>
          <pc:docMk/>
          <pc:sldMk cId="1083203809" sldId="281"/>
        </pc:sldMkLst>
        <pc:spChg chg="mod">
          <ac:chgData name="Dario Šebalj" userId="a71eced3-786e-4eb6-80ca-f62c4fda7d06" providerId="ADAL" clId="{1995CE3D-D7AA-44C4-8B0D-E70417A63830}" dt="2024-04-20T18:20:10.293" v="549" actId="20577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1995CE3D-D7AA-44C4-8B0D-E70417A63830}" dt="2024-06-20T08:59:00.273" v="1163" actId="207"/>
          <ac:spMkLst>
            <pc:docMk/>
            <pc:sldMk cId="1083203809" sldId="281"/>
            <ac:spMk id="5" creationId="{8776168B-981D-2116-B422-531F834D90C0}"/>
          </ac:spMkLst>
        </pc:spChg>
        <pc:spChg chg="mod">
          <ac:chgData name="Dario Šebalj" userId="a71eced3-786e-4eb6-80ca-f62c4fda7d06" providerId="ADAL" clId="{1995CE3D-D7AA-44C4-8B0D-E70417A63830}" dt="2024-04-20T18:20:38.007" v="552" actId="6549"/>
          <ac:spMkLst>
            <pc:docMk/>
            <pc:sldMk cId="1083203809" sldId="281"/>
            <ac:spMk id="6" creationId="{E53D3355-F2BB-2878-77DA-8B1769BD3B42}"/>
          </ac:spMkLst>
        </pc:spChg>
      </pc:sldChg>
      <pc:sldChg chg="addSp modSp mod">
        <pc:chgData name="Dario Šebalj" userId="a71eced3-786e-4eb6-80ca-f62c4fda7d06" providerId="ADAL" clId="{1995CE3D-D7AA-44C4-8B0D-E70417A63830}" dt="2024-06-20T08:59:06.175" v="1165" actId="207"/>
        <pc:sldMkLst>
          <pc:docMk/>
          <pc:sldMk cId="1123745348" sldId="282"/>
        </pc:sldMkLst>
        <pc:spChg chg="mod">
          <ac:chgData name="Dario Šebalj" userId="a71eced3-786e-4eb6-80ca-f62c4fda7d06" providerId="ADAL" clId="{1995CE3D-D7AA-44C4-8B0D-E70417A63830}" dt="2024-04-20T18:21:39.147" v="583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8:59:06.175" v="1165" actId="207"/>
          <ac:spMkLst>
            <pc:docMk/>
            <pc:sldMk cId="1123745348" sldId="282"/>
            <ac:spMk id="5" creationId="{E151D17C-0E63-B342-857A-DD2E04C61332}"/>
          </ac:spMkLst>
        </pc:spChg>
        <pc:spChg chg="mod">
          <ac:chgData name="Dario Šebalj" userId="a71eced3-786e-4eb6-80ca-f62c4fda7d06" providerId="ADAL" clId="{1995CE3D-D7AA-44C4-8B0D-E70417A63830}" dt="2024-04-20T18:21:46.328" v="585" actId="6549"/>
          <ac:spMkLst>
            <pc:docMk/>
            <pc:sldMk cId="1123745348" sldId="282"/>
            <ac:spMk id="6" creationId="{8C7EB58F-2B7A-1B93-3243-E9DBBBF6568A}"/>
          </ac:spMkLst>
        </pc:spChg>
        <pc:picChg chg="add mod">
          <ac:chgData name="Dario Šebalj" userId="a71eced3-786e-4eb6-80ca-f62c4fda7d06" providerId="ADAL" clId="{1995CE3D-D7AA-44C4-8B0D-E70417A63830}" dt="2024-04-20T18:22:25.695" v="620" actId="1076"/>
          <ac:picMkLst>
            <pc:docMk/>
            <pc:sldMk cId="1123745348" sldId="282"/>
            <ac:picMk id="2" creationId="{F3165084-E1CC-CC0F-573E-772D92DCBC40}"/>
          </ac:picMkLst>
        </pc:picChg>
      </pc:sldChg>
      <pc:sldChg chg="addSp delSp modSp mod">
        <pc:chgData name="Dario Šebalj" userId="a71eced3-786e-4eb6-80ca-f62c4fda7d06" providerId="ADAL" clId="{1995CE3D-D7AA-44C4-8B0D-E70417A63830}" dt="2024-06-20T09:01:28.593" v="1213" actId="207"/>
        <pc:sldMkLst>
          <pc:docMk/>
          <pc:sldMk cId="43378249" sldId="283"/>
        </pc:sldMkLst>
        <pc:spChg chg="mod">
          <ac:chgData name="Dario Šebalj" userId="a71eced3-786e-4eb6-80ca-f62c4fda7d06" providerId="ADAL" clId="{1995CE3D-D7AA-44C4-8B0D-E70417A63830}" dt="2024-04-20T18:29:38.175" v="903" actId="20577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1995CE3D-D7AA-44C4-8B0D-E70417A63830}" dt="2024-06-20T09:01:28.593" v="1213" actId="207"/>
          <ac:spMkLst>
            <pc:docMk/>
            <pc:sldMk cId="43378249" sldId="283"/>
            <ac:spMk id="3" creationId="{0A614C7C-41A0-3204-C9F4-EB1418117567}"/>
          </ac:spMkLst>
        </pc:spChg>
        <pc:picChg chg="add del">
          <ac:chgData name="Dario Šebalj" userId="a71eced3-786e-4eb6-80ca-f62c4fda7d06" providerId="ADAL" clId="{1995CE3D-D7AA-44C4-8B0D-E70417A63830}" dt="2024-04-20T18:30:31.964" v="920" actId="22"/>
          <ac:picMkLst>
            <pc:docMk/>
            <pc:sldMk cId="43378249" sldId="283"/>
            <ac:picMk id="5" creationId="{1417E389-E6C3-525F-FB64-6665C020780E}"/>
          </ac:picMkLst>
        </pc:picChg>
      </pc:sldChg>
      <pc:sldChg chg="addSp delSp modSp mod">
        <pc:chgData name="Dario Šebalj" userId="a71eced3-786e-4eb6-80ca-f62c4fda7d06" providerId="ADAL" clId="{1995CE3D-D7AA-44C4-8B0D-E70417A63830}" dt="2024-04-20T18:31:26.838" v="970" actId="1076"/>
        <pc:sldMkLst>
          <pc:docMk/>
          <pc:sldMk cId="1491747484" sldId="284"/>
        </pc:sldMkLst>
        <pc:spChg chg="mod">
          <ac:chgData name="Dario Šebalj" userId="a71eced3-786e-4eb6-80ca-f62c4fda7d06" providerId="ADAL" clId="{1995CE3D-D7AA-44C4-8B0D-E70417A63830}" dt="2024-04-20T18:31:05.352" v="947" actId="20577"/>
          <ac:spMkLst>
            <pc:docMk/>
            <pc:sldMk cId="1491747484" sldId="284"/>
            <ac:spMk id="2" creationId="{38F0BB7F-2BDB-60D1-FFFF-DF2230D5920D}"/>
          </ac:spMkLst>
        </pc:spChg>
        <pc:spChg chg="del">
          <ac:chgData name="Dario Šebalj" userId="a71eced3-786e-4eb6-80ca-f62c4fda7d06" providerId="ADAL" clId="{1995CE3D-D7AA-44C4-8B0D-E70417A63830}" dt="2024-04-20T18:31:07.993" v="948" actId="478"/>
          <ac:spMkLst>
            <pc:docMk/>
            <pc:sldMk cId="1491747484" sldId="284"/>
            <ac:spMk id="3" creationId="{D6989A2B-B3D2-D44E-C88C-50C60AC9DEE8}"/>
          </ac:spMkLst>
        </pc:spChg>
        <pc:spChg chg="add del mod">
          <ac:chgData name="Dario Šebalj" userId="a71eced3-786e-4eb6-80ca-f62c4fda7d06" providerId="ADAL" clId="{1995CE3D-D7AA-44C4-8B0D-E70417A63830}" dt="2024-04-20T18:31:22.333" v="968" actId="20577"/>
          <ac:spMkLst>
            <pc:docMk/>
            <pc:sldMk cId="1491747484" sldId="284"/>
            <ac:spMk id="5" creationId="{2C56DA73-E896-3DF8-E9AF-D9D9015052F1}"/>
          </ac:spMkLst>
        </pc:spChg>
        <pc:picChg chg="add mod">
          <ac:chgData name="Dario Šebalj" userId="a71eced3-786e-4eb6-80ca-f62c4fda7d06" providerId="ADAL" clId="{1995CE3D-D7AA-44C4-8B0D-E70417A63830}" dt="2024-04-20T18:31:26.838" v="970" actId="1076"/>
          <ac:picMkLst>
            <pc:docMk/>
            <pc:sldMk cId="1491747484" sldId="284"/>
            <ac:picMk id="6" creationId="{D8E5D656-191D-2004-1D24-DDC1E30A6E8B}"/>
          </ac:picMkLst>
        </pc:picChg>
      </pc:sldChg>
      <pc:sldChg chg="addSp delSp modSp mod">
        <pc:chgData name="Dario Šebalj" userId="a71eced3-786e-4eb6-80ca-f62c4fda7d06" providerId="ADAL" clId="{1995CE3D-D7AA-44C4-8B0D-E70417A63830}" dt="2024-06-20T09:00:59.767" v="1199" actId="404"/>
        <pc:sldMkLst>
          <pc:docMk/>
          <pc:sldMk cId="2900101392" sldId="285"/>
        </pc:sldMkLst>
        <pc:spChg chg="mod">
          <ac:chgData name="Dario Šebalj" userId="a71eced3-786e-4eb6-80ca-f62c4fda7d06" providerId="ADAL" clId="{1995CE3D-D7AA-44C4-8B0D-E70417A63830}" dt="2024-04-20T18:31:36.010" v="986" actId="20577"/>
          <ac:spMkLst>
            <pc:docMk/>
            <pc:sldMk cId="2900101392" sldId="285"/>
            <ac:spMk id="2" creationId="{0C9E9580-C2CD-4BA6-8C64-21E6E606E476}"/>
          </ac:spMkLst>
        </pc:spChg>
        <pc:spChg chg="del mod">
          <ac:chgData name="Dario Šebalj" userId="a71eced3-786e-4eb6-80ca-f62c4fda7d06" providerId="ADAL" clId="{1995CE3D-D7AA-44C4-8B0D-E70417A63830}" dt="2024-04-20T18:31:53.796" v="991" actId="478"/>
          <ac:spMkLst>
            <pc:docMk/>
            <pc:sldMk cId="2900101392" sldId="285"/>
            <ac:spMk id="3" creationId="{26990851-F33A-AE80-25C2-9D417121A5A8}"/>
          </ac:spMkLst>
        </pc:spChg>
        <pc:spChg chg="add mod">
          <ac:chgData name="Dario Šebalj" userId="a71eced3-786e-4eb6-80ca-f62c4fda7d06" providerId="ADAL" clId="{1995CE3D-D7AA-44C4-8B0D-E70417A63830}" dt="2024-06-20T09:00:59.767" v="1199" actId="404"/>
          <ac:spMkLst>
            <pc:docMk/>
            <pc:sldMk cId="2900101392" sldId="285"/>
            <ac:spMk id="5" creationId="{828CAB71-DF6E-5739-BB8C-5509957E379A}"/>
          </ac:spMkLst>
        </pc:spChg>
        <pc:picChg chg="add mod">
          <ac:chgData name="Dario Šebalj" userId="a71eced3-786e-4eb6-80ca-f62c4fda7d06" providerId="ADAL" clId="{1995CE3D-D7AA-44C4-8B0D-E70417A63830}" dt="2024-04-20T18:31:48.734" v="990" actId="1076"/>
          <ac:picMkLst>
            <pc:docMk/>
            <pc:sldMk cId="2900101392" sldId="285"/>
            <ac:picMk id="4" creationId="{441D92EC-EEE5-8953-E137-3588BD3E931F}"/>
          </ac:picMkLst>
        </pc:picChg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1995CE3D-D7AA-44C4-8B0D-E70417A63830}" dt="2024-06-20T09:03:40.558" v="1247" actId="207"/>
        <pc:sldMkLst>
          <pc:docMk/>
          <pc:sldMk cId="658604869" sldId="292"/>
        </pc:sldMkLst>
        <pc:spChg chg="mod">
          <ac:chgData name="Dario Šebalj" userId="a71eced3-786e-4eb6-80ca-f62c4fda7d06" providerId="ADAL" clId="{1995CE3D-D7AA-44C4-8B0D-E70417A63830}" dt="2024-04-18T21:59:23.454" v="94" actId="20577"/>
          <ac:spMkLst>
            <pc:docMk/>
            <pc:sldMk cId="658604869" sldId="292"/>
            <ac:spMk id="2" creationId="{CC3BDBEF-F285-F46F-C722-B5F0315CC64D}"/>
          </ac:spMkLst>
        </pc:spChg>
        <pc:spChg chg="mod">
          <ac:chgData name="Dario Šebalj" userId="a71eced3-786e-4eb6-80ca-f62c4fda7d06" providerId="ADAL" clId="{1995CE3D-D7AA-44C4-8B0D-E70417A63830}" dt="2024-06-20T09:03:40.558" v="1247" actId="207"/>
          <ac:spMkLst>
            <pc:docMk/>
            <pc:sldMk cId="658604869" sldId="292"/>
            <ac:spMk id="3" creationId="{2B6E460E-D847-93F4-DA0F-0210FFA70EB1}"/>
          </ac:spMkLst>
        </pc:spChg>
      </pc:sldChg>
      <pc:sldChg chg="addSp delSp modSp new mod">
        <pc:chgData name="Dario Šebalj" userId="a71eced3-786e-4eb6-80ca-f62c4fda7d06" providerId="ADAL" clId="{1995CE3D-D7AA-44C4-8B0D-E70417A63830}" dt="2024-04-20T18:09:47.764" v="248" actId="1076"/>
        <pc:sldMkLst>
          <pc:docMk/>
          <pc:sldMk cId="4217036134" sldId="293"/>
        </pc:sldMkLst>
        <pc:spChg chg="mod">
          <ac:chgData name="Dario Šebalj" userId="a71eced3-786e-4eb6-80ca-f62c4fda7d06" providerId="ADAL" clId="{1995CE3D-D7AA-44C4-8B0D-E70417A63830}" dt="2024-04-20T18:07:47.996" v="167" actId="20577"/>
          <ac:spMkLst>
            <pc:docMk/>
            <pc:sldMk cId="4217036134" sldId="293"/>
            <ac:spMk id="2" creationId="{FE9A023E-005C-FB04-2228-643B05E73BC5}"/>
          </ac:spMkLst>
        </pc:spChg>
        <pc:spChg chg="del">
          <ac:chgData name="Dario Šebalj" userId="a71eced3-786e-4eb6-80ca-f62c4fda7d06" providerId="ADAL" clId="{1995CE3D-D7AA-44C4-8B0D-E70417A63830}" dt="2024-04-20T18:07:56.296" v="168" actId="478"/>
          <ac:spMkLst>
            <pc:docMk/>
            <pc:sldMk cId="4217036134" sldId="293"/>
            <ac:spMk id="3" creationId="{0763C880-7822-C377-BE0E-DEE5467B0990}"/>
          </ac:spMkLst>
        </pc:spChg>
        <pc:graphicFrameChg chg="add mod modGraphic">
          <ac:chgData name="Dario Šebalj" userId="a71eced3-786e-4eb6-80ca-f62c4fda7d06" providerId="ADAL" clId="{1995CE3D-D7AA-44C4-8B0D-E70417A63830}" dt="2024-04-20T18:09:47.764" v="248" actId="1076"/>
          <ac:graphicFrameMkLst>
            <pc:docMk/>
            <pc:sldMk cId="4217036134" sldId="293"/>
            <ac:graphicFrameMk id="4" creationId="{7967FFF6-182C-50FA-3C36-BFB6603B5B64}"/>
          </ac:graphicFrameMkLst>
        </pc:graphicFrameChg>
      </pc:sldChg>
      <pc:sldChg chg="addSp delSp modSp add mod">
        <pc:chgData name="Dario Šebalj" userId="a71eced3-786e-4eb6-80ca-f62c4fda7d06" providerId="ADAL" clId="{1995CE3D-D7AA-44C4-8B0D-E70417A63830}" dt="2024-04-20T18:10:02.548" v="252"/>
        <pc:sldMkLst>
          <pc:docMk/>
          <pc:sldMk cId="1375372884" sldId="294"/>
        </pc:sldMkLst>
        <pc:spChg chg="add del mod">
          <ac:chgData name="Dario Šebalj" userId="a71eced3-786e-4eb6-80ca-f62c4fda7d06" providerId="ADAL" clId="{1995CE3D-D7AA-44C4-8B0D-E70417A63830}" dt="2024-04-20T18:10:01.589" v="251" actId="478"/>
          <ac:spMkLst>
            <pc:docMk/>
            <pc:sldMk cId="1375372884" sldId="294"/>
            <ac:spMk id="5" creationId="{63E6B843-CEDE-B961-3823-B07477116864}"/>
          </ac:spMkLst>
        </pc:spChg>
        <pc:graphicFrameChg chg="del">
          <ac:chgData name="Dario Šebalj" userId="a71eced3-786e-4eb6-80ca-f62c4fda7d06" providerId="ADAL" clId="{1995CE3D-D7AA-44C4-8B0D-E70417A63830}" dt="2024-04-20T18:10:00.025" v="250" actId="478"/>
          <ac:graphicFrameMkLst>
            <pc:docMk/>
            <pc:sldMk cId="1375372884" sldId="294"/>
            <ac:graphicFrameMk id="4" creationId="{7967FFF6-182C-50FA-3C36-BFB6603B5B64}"/>
          </ac:graphicFrameMkLst>
        </pc:graphicFrameChg>
        <pc:picChg chg="add mod">
          <ac:chgData name="Dario Šebalj" userId="a71eced3-786e-4eb6-80ca-f62c4fda7d06" providerId="ADAL" clId="{1995CE3D-D7AA-44C4-8B0D-E70417A63830}" dt="2024-04-20T18:10:02.548" v="252"/>
          <ac:picMkLst>
            <pc:docMk/>
            <pc:sldMk cId="1375372884" sldId="294"/>
            <ac:picMk id="6" creationId="{9354DECF-2285-1E04-BA19-E99F2C61E11C}"/>
          </ac:picMkLst>
        </pc:picChg>
        <pc:picChg chg="add mod">
          <ac:chgData name="Dario Šebalj" userId="a71eced3-786e-4eb6-80ca-f62c4fda7d06" providerId="ADAL" clId="{1995CE3D-D7AA-44C4-8B0D-E70417A63830}" dt="2024-04-20T18:10:02.548" v="252"/>
          <ac:picMkLst>
            <pc:docMk/>
            <pc:sldMk cId="1375372884" sldId="294"/>
            <ac:picMk id="7" creationId="{F1E0DAEA-5FDB-BAA0-B49B-44635A0056D5}"/>
          </ac:picMkLst>
        </pc:picChg>
      </pc:sldChg>
      <pc:sldChg chg="addSp delSp modSp new mod ord">
        <pc:chgData name="Dario Šebalj" userId="a71eced3-786e-4eb6-80ca-f62c4fda7d06" providerId="ADAL" clId="{1995CE3D-D7AA-44C4-8B0D-E70417A63830}" dt="2024-04-20T18:15:56.897" v="379"/>
        <pc:sldMkLst>
          <pc:docMk/>
          <pc:sldMk cId="3338595378" sldId="295"/>
        </pc:sldMkLst>
        <pc:spChg chg="mod">
          <ac:chgData name="Dario Šebalj" userId="a71eced3-786e-4eb6-80ca-f62c4fda7d06" providerId="ADAL" clId="{1995CE3D-D7AA-44C4-8B0D-E70417A63830}" dt="2024-04-20T18:12:54.140" v="322" actId="20577"/>
          <ac:spMkLst>
            <pc:docMk/>
            <pc:sldMk cId="3338595378" sldId="295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4-04-20T18:14:30.765" v="348"/>
          <ac:spMkLst>
            <pc:docMk/>
            <pc:sldMk cId="3338595378" sldId="295"/>
            <ac:spMk id="3" creationId="{F0CEA7B5-FED4-67F1-C2CA-24597C173D8B}"/>
          </ac:spMkLst>
        </pc:spChg>
        <pc:picChg chg="add del mod">
          <ac:chgData name="Dario Šebalj" userId="a71eced3-786e-4eb6-80ca-f62c4fda7d06" providerId="ADAL" clId="{1995CE3D-D7AA-44C4-8B0D-E70417A63830}" dt="2024-04-20T18:14:33.256" v="349" actId="478"/>
          <ac:picMkLst>
            <pc:docMk/>
            <pc:sldMk cId="3338595378" sldId="295"/>
            <ac:picMk id="4" creationId="{83087E30-E91F-A6F7-E41F-11D7AB907589}"/>
          </ac:picMkLst>
        </pc:picChg>
        <pc:picChg chg="add mod">
          <ac:chgData name="Dario Šebalj" userId="a71eced3-786e-4eb6-80ca-f62c4fda7d06" providerId="ADAL" clId="{1995CE3D-D7AA-44C4-8B0D-E70417A63830}" dt="2024-04-20T18:14:35.503" v="351" actId="1076"/>
          <ac:picMkLst>
            <pc:docMk/>
            <pc:sldMk cId="3338595378" sldId="295"/>
            <ac:picMk id="5" creationId="{2E1ECCC3-0945-CCA3-A87A-B7E018299575}"/>
          </ac:picMkLst>
        </pc:picChg>
      </pc:sldChg>
      <pc:sldChg chg="modSp add mod ord">
        <pc:chgData name="Dario Šebalj" userId="a71eced3-786e-4eb6-80ca-f62c4fda7d06" providerId="ADAL" clId="{1995CE3D-D7AA-44C4-8B0D-E70417A63830}" dt="2024-04-20T18:14:16.361" v="347"/>
        <pc:sldMkLst>
          <pc:docMk/>
          <pc:sldMk cId="857585619" sldId="296"/>
        </pc:sldMkLst>
        <pc:spChg chg="mod">
          <ac:chgData name="Dario Šebalj" userId="a71eced3-786e-4eb6-80ca-f62c4fda7d06" providerId="ADAL" clId="{1995CE3D-D7AA-44C4-8B0D-E70417A63830}" dt="2024-04-20T18:14:09.079" v="345" actId="20577"/>
          <ac:spMkLst>
            <pc:docMk/>
            <pc:sldMk cId="857585619" sldId="296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4-04-20T18:15:15.083" v="369" actId="1076"/>
        <pc:sldMkLst>
          <pc:docMk/>
          <pc:sldMk cId="1130900862" sldId="297"/>
        </pc:sldMkLst>
        <pc:spChg chg="mod">
          <ac:chgData name="Dario Šebalj" userId="a71eced3-786e-4eb6-80ca-f62c4fda7d06" providerId="ADAL" clId="{1995CE3D-D7AA-44C4-8B0D-E70417A63830}" dt="2024-04-20T18:15:07.098" v="364"/>
          <ac:spMkLst>
            <pc:docMk/>
            <pc:sldMk cId="1130900862" sldId="297"/>
            <ac:spMk id="3" creationId="{F0CEA7B5-FED4-67F1-C2CA-24597C173D8B}"/>
          </ac:spMkLst>
        </pc:spChg>
        <pc:picChg chg="del">
          <ac:chgData name="Dario Šebalj" userId="a71eced3-786e-4eb6-80ca-f62c4fda7d06" providerId="ADAL" clId="{1995CE3D-D7AA-44C4-8B0D-E70417A63830}" dt="2024-04-20T18:15:11.283" v="365" actId="478"/>
          <ac:picMkLst>
            <pc:docMk/>
            <pc:sldMk cId="1130900862" sldId="297"/>
            <ac:picMk id="4" creationId="{83087E30-E91F-A6F7-E41F-11D7AB907589}"/>
          </ac:picMkLst>
        </pc:picChg>
        <pc:picChg chg="add mod">
          <ac:chgData name="Dario Šebalj" userId="a71eced3-786e-4eb6-80ca-f62c4fda7d06" providerId="ADAL" clId="{1995CE3D-D7AA-44C4-8B0D-E70417A63830}" dt="2024-04-20T18:15:15.083" v="369" actId="1076"/>
          <ac:picMkLst>
            <pc:docMk/>
            <pc:sldMk cId="1130900862" sldId="297"/>
            <ac:picMk id="5" creationId="{9D89BE8B-3A10-C96D-5116-E2BD9CA61E59}"/>
          </ac:picMkLst>
        </pc:picChg>
      </pc:sldChg>
      <pc:sldChg chg="addSp delSp modSp add mod modAnim">
        <pc:chgData name="Dario Šebalj" userId="a71eced3-786e-4eb6-80ca-f62c4fda7d06" providerId="ADAL" clId="{1995CE3D-D7AA-44C4-8B0D-E70417A63830}" dt="2024-04-20T18:15:43.614" v="377"/>
        <pc:sldMkLst>
          <pc:docMk/>
          <pc:sldMk cId="2539634276" sldId="298"/>
        </pc:sldMkLst>
        <pc:spChg chg="mod">
          <ac:chgData name="Dario Šebalj" userId="a71eced3-786e-4eb6-80ca-f62c4fda7d06" providerId="ADAL" clId="{1995CE3D-D7AA-44C4-8B0D-E70417A63830}" dt="2024-04-20T18:15:37.665" v="375"/>
          <ac:spMkLst>
            <pc:docMk/>
            <pc:sldMk cId="2539634276" sldId="298"/>
            <ac:spMk id="3" creationId="{F0CEA7B5-FED4-67F1-C2CA-24597C173D8B}"/>
          </ac:spMkLst>
        </pc:spChg>
        <pc:picChg chg="add mod">
          <ac:chgData name="Dario Šebalj" userId="a71eced3-786e-4eb6-80ca-f62c4fda7d06" providerId="ADAL" clId="{1995CE3D-D7AA-44C4-8B0D-E70417A63830}" dt="2024-04-20T18:15:43.614" v="377"/>
          <ac:picMkLst>
            <pc:docMk/>
            <pc:sldMk cId="2539634276" sldId="298"/>
            <ac:picMk id="4" creationId="{4DF46979-FDD5-BAC4-4C4A-5861B878B809}"/>
          </ac:picMkLst>
        </pc:picChg>
        <pc:picChg chg="del">
          <ac:chgData name="Dario Šebalj" userId="a71eced3-786e-4eb6-80ca-f62c4fda7d06" providerId="ADAL" clId="{1995CE3D-D7AA-44C4-8B0D-E70417A63830}" dt="2024-04-20T18:15:42.693" v="376" actId="478"/>
          <ac:picMkLst>
            <pc:docMk/>
            <pc:sldMk cId="2539634276" sldId="298"/>
            <ac:picMk id="5" creationId="{9D89BE8B-3A10-C96D-5116-E2BD9CA61E59}"/>
          </ac:picMkLst>
        </pc:picChg>
        <pc:picChg chg="add mod">
          <ac:chgData name="Dario Šebalj" userId="a71eced3-786e-4eb6-80ca-f62c4fda7d06" providerId="ADAL" clId="{1995CE3D-D7AA-44C4-8B0D-E70417A63830}" dt="2024-04-20T18:15:43.614" v="377"/>
          <ac:picMkLst>
            <pc:docMk/>
            <pc:sldMk cId="2539634276" sldId="298"/>
            <ac:picMk id="6" creationId="{4AECFC10-6A82-1904-60C4-B21F15B3F2C2}"/>
          </ac:picMkLst>
        </pc:picChg>
        <pc:picChg chg="add mod">
          <ac:chgData name="Dario Šebalj" userId="a71eced3-786e-4eb6-80ca-f62c4fda7d06" providerId="ADAL" clId="{1995CE3D-D7AA-44C4-8B0D-E70417A63830}" dt="2024-04-20T18:15:43.614" v="377"/>
          <ac:picMkLst>
            <pc:docMk/>
            <pc:sldMk cId="2539634276" sldId="298"/>
            <ac:picMk id="7" creationId="{6CA6E3D0-3376-B451-3B97-62475FF29CFF}"/>
          </ac:picMkLst>
        </pc:picChg>
        <pc:picChg chg="add mod">
          <ac:chgData name="Dario Šebalj" userId="a71eced3-786e-4eb6-80ca-f62c4fda7d06" providerId="ADAL" clId="{1995CE3D-D7AA-44C4-8B0D-E70417A63830}" dt="2024-04-20T18:15:43.614" v="377"/>
          <ac:picMkLst>
            <pc:docMk/>
            <pc:sldMk cId="2539634276" sldId="298"/>
            <ac:picMk id="8" creationId="{F054C5DD-6F86-187A-47FE-89C666A285EC}"/>
          </ac:picMkLst>
        </pc:picChg>
        <pc:picChg chg="add mod">
          <ac:chgData name="Dario Šebalj" userId="a71eced3-786e-4eb6-80ca-f62c4fda7d06" providerId="ADAL" clId="{1995CE3D-D7AA-44C4-8B0D-E70417A63830}" dt="2024-04-20T18:15:43.614" v="377"/>
          <ac:picMkLst>
            <pc:docMk/>
            <pc:sldMk cId="2539634276" sldId="298"/>
            <ac:picMk id="9" creationId="{62E5D583-33EB-00F7-26F8-24C471555F1E}"/>
          </ac:picMkLst>
        </pc:picChg>
      </pc:sldChg>
      <pc:sldChg chg="addSp delSp modSp add mod delAnim">
        <pc:chgData name="Dario Šebalj" userId="a71eced3-786e-4eb6-80ca-f62c4fda7d06" providerId="ADAL" clId="{1995CE3D-D7AA-44C4-8B0D-E70417A63830}" dt="2024-04-20T18:16:26.143" v="404" actId="1076"/>
        <pc:sldMkLst>
          <pc:docMk/>
          <pc:sldMk cId="1611137117" sldId="299"/>
        </pc:sldMkLst>
        <pc:spChg chg="mod">
          <ac:chgData name="Dario Šebalj" userId="a71eced3-786e-4eb6-80ca-f62c4fda7d06" providerId="ADAL" clId="{1995CE3D-D7AA-44C4-8B0D-E70417A63830}" dt="2024-04-20T18:16:19.524" v="397"/>
          <ac:spMkLst>
            <pc:docMk/>
            <pc:sldMk cId="1611137117" sldId="299"/>
            <ac:spMk id="3" creationId="{F0CEA7B5-FED4-67F1-C2CA-24597C173D8B}"/>
          </ac:spMkLst>
        </pc:spChg>
        <pc:picChg chg="del">
          <ac:chgData name="Dario Šebalj" userId="a71eced3-786e-4eb6-80ca-f62c4fda7d06" providerId="ADAL" clId="{1995CE3D-D7AA-44C4-8B0D-E70417A63830}" dt="2024-04-20T18:16:22.418" v="398" actId="478"/>
          <ac:picMkLst>
            <pc:docMk/>
            <pc:sldMk cId="1611137117" sldId="299"/>
            <ac:picMk id="4" creationId="{4DF46979-FDD5-BAC4-4C4A-5861B878B809}"/>
          </ac:picMkLst>
        </pc:picChg>
        <pc:picChg chg="add mod">
          <ac:chgData name="Dario Šebalj" userId="a71eced3-786e-4eb6-80ca-f62c4fda7d06" providerId="ADAL" clId="{1995CE3D-D7AA-44C4-8B0D-E70417A63830}" dt="2024-04-20T18:16:26.143" v="404" actId="1076"/>
          <ac:picMkLst>
            <pc:docMk/>
            <pc:sldMk cId="1611137117" sldId="299"/>
            <ac:picMk id="5" creationId="{A6BEAA11-5C77-5D97-DE17-EAE94DE2A52C}"/>
          </ac:picMkLst>
        </pc:picChg>
        <pc:picChg chg="del">
          <ac:chgData name="Dario Šebalj" userId="a71eced3-786e-4eb6-80ca-f62c4fda7d06" providerId="ADAL" clId="{1995CE3D-D7AA-44C4-8B0D-E70417A63830}" dt="2024-04-20T18:16:22.855" v="399" actId="478"/>
          <ac:picMkLst>
            <pc:docMk/>
            <pc:sldMk cId="1611137117" sldId="299"/>
            <ac:picMk id="6" creationId="{4AECFC10-6A82-1904-60C4-B21F15B3F2C2}"/>
          </ac:picMkLst>
        </pc:picChg>
        <pc:picChg chg="del">
          <ac:chgData name="Dario Šebalj" userId="a71eced3-786e-4eb6-80ca-f62c4fda7d06" providerId="ADAL" clId="{1995CE3D-D7AA-44C4-8B0D-E70417A63830}" dt="2024-04-20T18:16:23.252" v="400" actId="478"/>
          <ac:picMkLst>
            <pc:docMk/>
            <pc:sldMk cId="1611137117" sldId="299"/>
            <ac:picMk id="7" creationId="{6CA6E3D0-3376-B451-3B97-62475FF29CFF}"/>
          </ac:picMkLst>
        </pc:picChg>
        <pc:picChg chg="del">
          <ac:chgData name="Dario Šebalj" userId="a71eced3-786e-4eb6-80ca-f62c4fda7d06" providerId="ADAL" clId="{1995CE3D-D7AA-44C4-8B0D-E70417A63830}" dt="2024-04-20T18:16:23.659" v="401" actId="478"/>
          <ac:picMkLst>
            <pc:docMk/>
            <pc:sldMk cId="1611137117" sldId="299"/>
            <ac:picMk id="8" creationId="{F054C5DD-6F86-187A-47FE-89C666A285EC}"/>
          </ac:picMkLst>
        </pc:picChg>
        <pc:picChg chg="del">
          <ac:chgData name="Dario Šebalj" userId="a71eced3-786e-4eb6-80ca-f62c4fda7d06" providerId="ADAL" clId="{1995CE3D-D7AA-44C4-8B0D-E70417A63830}" dt="2024-04-20T18:16:23.987" v="402" actId="478"/>
          <ac:picMkLst>
            <pc:docMk/>
            <pc:sldMk cId="1611137117" sldId="299"/>
            <ac:picMk id="9" creationId="{62E5D583-33EB-00F7-26F8-24C471555F1E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4-20T18:16:52.893" v="431"/>
        <pc:sldMkLst>
          <pc:docMk/>
          <pc:sldMk cId="4147321103" sldId="300"/>
        </pc:sldMkLst>
        <pc:spChg chg="mod">
          <ac:chgData name="Dario Šebalj" userId="a71eced3-786e-4eb6-80ca-f62c4fda7d06" providerId="ADAL" clId="{1995CE3D-D7AA-44C4-8B0D-E70417A63830}" dt="2024-04-20T18:16:48.965" v="429" actId="20577"/>
          <ac:spMkLst>
            <pc:docMk/>
            <pc:sldMk cId="4147321103" sldId="300"/>
            <ac:spMk id="3" creationId="{F0CEA7B5-FED4-67F1-C2CA-24597C173D8B}"/>
          </ac:spMkLst>
        </pc:spChg>
        <pc:picChg chg="add mod">
          <ac:chgData name="Dario Šebalj" userId="a71eced3-786e-4eb6-80ca-f62c4fda7d06" providerId="ADAL" clId="{1995CE3D-D7AA-44C4-8B0D-E70417A63830}" dt="2024-04-20T18:16:52.893" v="431"/>
          <ac:picMkLst>
            <pc:docMk/>
            <pc:sldMk cId="4147321103" sldId="300"/>
            <ac:picMk id="4" creationId="{BE7548EE-6C30-EB98-3B35-15EBFE3242DF}"/>
          </ac:picMkLst>
        </pc:picChg>
        <pc:picChg chg="del">
          <ac:chgData name="Dario Šebalj" userId="a71eced3-786e-4eb6-80ca-f62c4fda7d06" providerId="ADAL" clId="{1995CE3D-D7AA-44C4-8B0D-E70417A63830}" dt="2024-04-20T18:16:52.169" v="430" actId="478"/>
          <ac:picMkLst>
            <pc:docMk/>
            <pc:sldMk cId="4147321103" sldId="300"/>
            <ac:picMk id="5" creationId="{A6BEAA11-5C77-5D97-DE17-EAE94DE2A52C}"/>
          </ac:picMkLst>
        </pc:picChg>
      </pc:sldChg>
      <pc:sldChg chg="addSp modSp new mod">
        <pc:chgData name="Dario Šebalj" userId="a71eced3-786e-4eb6-80ca-f62c4fda7d06" providerId="ADAL" clId="{1995CE3D-D7AA-44C4-8B0D-E70417A63830}" dt="2024-04-20T18:17:51.228" v="481" actId="1076"/>
        <pc:sldMkLst>
          <pc:docMk/>
          <pc:sldMk cId="678598455" sldId="301"/>
        </pc:sldMkLst>
        <pc:spChg chg="mod">
          <ac:chgData name="Dario Šebalj" userId="a71eced3-786e-4eb6-80ca-f62c4fda7d06" providerId="ADAL" clId="{1995CE3D-D7AA-44C4-8B0D-E70417A63830}" dt="2024-04-20T18:17:06.800" v="459" actId="20577"/>
          <ac:spMkLst>
            <pc:docMk/>
            <pc:sldMk cId="678598455" sldId="301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4-04-20T18:17:44.641" v="478"/>
          <ac:spMkLst>
            <pc:docMk/>
            <pc:sldMk cId="678598455" sldId="301"/>
            <ac:spMk id="3" creationId="{AE7F93C9-5B77-4F87-1026-26D1895C9BB6}"/>
          </ac:spMkLst>
        </pc:spChg>
        <pc:picChg chg="add mod">
          <ac:chgData name="Dario Šebalj" userId="a71eced3-786e-4eb6-80ca-f62c4fda7d06" providerId="ADAL" clId="{1995CE3D-D7AA-44C4-8B0D-E70417A63830}" dt="2024-04-20T18:17:51.228" v="481" actId="1076"/>
          <ac:picMkLst>
            <pc:docMk/>
            <pc:sldMk cId="678598455" sldId="301"/>
            <ac:picMk id="4" creationId="{EE41FE34-CE73-AC78-ED15-6E582C0E71CC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4-20T18:18:07.547" v="494" actId="1076"/>
        <pc:sldMkLst>
          <pc:docMk/>
          <pc:sldMk cId="494525776" sldId="302"/>
        </pc:sldMkLst>
        <pc:spChg chg="mod">
          <ac:chgData name="Dario Šebalj" userId="a71eced3-786e-4eb6-80ca-f62c4fda7d06" providerId="ADAL" clId="{1995CE3D-D7AA-44C4-8B0D-E70417A63830}" dt="2024-04-20T18:18:00.336" v="490" actId="20577"/>
          <ac:spMkLst>
            <pc:docMk/>
            <pc:sldMk cId="494525776" sldId="302"/>
            <ac:spMk id="3" creationId="{AE7F93C9-5B77-4F87-1026-26D1895C9BB6}"/>
          </ac:spMkLst>
        </pc:spChg>
        <pc:picChg chg="del">
          <ac:chgData name="Dario Šebalj" userId="a71eced3-786e-4eb6-80ca-f62c4fda7d06" providerId="ADAL" clId="{1995CE3D-D7AA-44C4-8B0D-E70417A63830}" dt="2024-04-20T18:18:03.847" v="491" actId="478"/>
          <ac:picMkLst>
            <pc:docMk/>
            <pc:sldMk cId="494525776" sldId="302"/>
            <ac:picMk id="4" creationId="{EE41FE34-CE73-AC78-ED15-6E582C0E71CC}"/>
          </ac:picMkLst>
        </pc:picChg>
        <pc:picChg chg="add mod">
          <ac:chgData name="Dario Šebalj" userId="a71eced3-786e-4eb6-80ca-f62c4fda7d06" providerId="ADAL" clId="{1995CE3D-D7AA-44C4-8B0D-E70417A63830}" dt="2024-04-20T18:18:07.547" v="494" actId="1076"/>
          <ac:picMkLst>
            <pc:docMk/>
            <pc:sldMk cId="494525776" sldId="302"/>
            <ac:picMk id="5" creationId="{E3E52F35-C56D-5742-11EE-975DEF45435B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4-20T18:19:32.317" v="500" actId="1076"/>
        <pc:sldMkLst>
          <pc:docMk/>
          <pc:sldMk cId="375412638" sldId="303"/>
        </pc:sldMkLst>
        <pc:picChg chg="add mod">
          <ac:chgData name="Dario Šebalj" userId="a71eced3-786e-4eb6-80ca-f62c4fda7d06" providerId="ADAL" clId="{1995CE3D-D7AA-44C4-8B0D-E70417A63830}" dt="2024-04-20T18:19:32.317" v="500" actId="1076"/>
          <ac:picMkLst>
            <pc:docMk/>
            <pc:sldMk cId="375412638" sldId="303"/>
            <ac:picMk id="4" creationId="{4073CF03-BCF7-0D1C-A597-FED1EAB794FB}"/>
          </ac:picMkLst>
        </pc:picChg>
        <pc:picChg chg="del">
          <ac:chgData name="Dario Šebalj" userId="a71eced3-786e-4eb6-80ca-f62c4fda7d06" providerId="ADAL" clId="{1995CE3D-D7AA-44C4-8B0D-E70417A63830}" dt="2024-04-20T18:19:27.639" v="496" actId="478"/>
          <ac:picMkLst>
            <pc:docMk/>
            <pc:sldMk cId="375412638" sldId="303"/>
            <ac:picMk id="5" creationId="{E3E52F35-C56D-5742-11EE-975DEF45435B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4-20T18:19:57.108" v="510" actId="1076"/>
        <pc:sldMkLst>
          <pc:docMk/>
          <pc:sldMk cId="874667217" sldId="304"/>
        </pc:sldMkLst>
        <pc:spChg chg="mod">
          <ac:chgData name="Dario Šebalj" userId="a71eced3-786e-4eb6-80ca-f62c4fda7d06" providerId="ADAL" clId="{1995CE3D-D7AA-44C4-8B0D-E70417A63830}" dt="2024-04-20T18:19:41.990" v="503" actId="20577"/>
          <ac:spMkLst>
            <pc:docMk/>
            <pc:sldMk cId="874667217" sldId="304"/>
            <ac:spMk id="3" creationId="{AE7F93C9-5B77-4F87-1026-26D1895C9BB6}"/>
          </ac:spMkLst>
        </pc:spChg>
        <pc:picChg chg="del">
          <ac:chgData name="Dario Šebalj" userId="a71eced3-786e-4eb6-80ca-f62c4fda7d06" providerId="ADAL" clId="{1995CE3D-D7AA-44C4-8B0D-E70417A63830}" dt="2024-04-20T18:19:41.289" v="502" actId="478"/>
          <ac:picMkLst>
            <pc:docMk/>
            <pc:sldMk cId="874667217" sldId="304"/>
            <ac:picMk id="4" creationId="{4073CF03-BCF7-0D1C-A597-FED1EAB794FB}"/>
          </ac:picMkLst>
        </pc:picChg>
        <pc:picChg chg="add del mod">
          <ac:chgData name="Dario Šebalj" userId="a71eced3-786e-4eb6-80ca-f62c4fda7d06" providerId="ADAL" clId="{1995CE3D-D7AA-44C4-8B0D-E70417A63830}" dt="2024-04-20T18:19:52.774" v="507" actId="478"/>
          <ac:picMkLst>
            <pc:docMk/>
            <pc:sldMk cId="874667217" sldId="304"/>
            <ac:picMk id="5" creationId="{67175A91-A28D-3776-38B5-C81F3F5B5E4C}"/>
          </ac:picMkLst>
        </pc:picChg>
        <pc:picChg chg="add mod">
          <ac:chgData name="Dario Šebalj" userId="a71eced3-786e-4eb6-80ca-f62c4fda7d06" providerId="ADAL" clId="{1995CE3D-D7AA-44C4-8B0D-E70417A63830}" dt="2024-04-20T18:19:57.108" v="510" actId="1076"/>
          <ac:picMkLst>
            <pc:docMk/>
            <pc:sldMk cId="874667217" sldId="304"/>
            <ac:picMk id="6" creationId="{EAB6558B-6B2A-4FAD-23C5-F3B068CED275}"/>
          </ac:picMkLst>
        </pc:picChg>
      </pc:sldChg>
      <pc:sldChg chg="delSp modSp add mod">
        <pc:chgData name="Dario Šebalj" userId="a71eced3-786e-4eb6-80ca-f62c4fda7d06" providerId="ADAL" clId="{1995CE3D-D7AA-44C4-8B0D-E70417A63830}" dt="2024-06-20T08:59:40.471" v="1177" actId="207"/>
        <pc:sldMkLst>
          <pc:docMk/>
          <pc:sldMk cId="3961704760" sldId="305"/>
        </pc:sldMkLst>
        <pc:spChg chg="mod">
          <ac:chgData name="Dario Šebalj" userId="a71eced3-786e-4eb6-80ca-f62c4fda7d06" providerId="ADAL" clId="{1995CE3D-D7AA-44C4-8B0D-E70417A63830}" dt="2024-04-20T18:22:40.203" v="627" actId="20577"/>
          <ac:spMkLst>
            <pc:docMk/>
            <pc:sldMk cId="3961704760" sldId="305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8:59:40.471" v="1177" actId="207"/>
          <ac:spMkLst>
            <pc:docMk/>
            <pc:sldMk cId="3961704760" sldId="305"/>
            <ac:spMk id="5" creationId="{E151D17C-0E63-B342-857A-DD2E04C61332}"/>
          </ac:spMkLst>
        </pc:spChg>
        <pc:picChg chg="del">
          <ac:chgData name="Dario Šebalj" userId="a71eced3-786e-4eb6-80ca-f62c4fda7d06" providerId="ADAL" clId="{1995CE3D-D7AA-44C4-8B0D-E70417A63830}" dt="2024-04-20T18:22:58.519" v="631" actId="478"/>
          <ac:picMkLst>
            <pc:docMk/>
            <pc:sldMk cId="3961704760" sldId="305"/>
            <ac:picMk id="2" creationId="{F3165084-E1CC-CC0F-573E-772D92DCBC40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0:05.128" v="1187" actId="207"/>
        <pc:sldMkLst>
          <pc:docMk/>
          <pc:sldMk cId="3675384688" sldId="306"/>
        </pc:sldMkLst>
        <pc:spChg chg="add del mod">
          <ac:chgData name="Dario Šebalj" userId="a71eced3-786e-4eb6-80ca-f62c4fda7d06" providerId="ADAL" clId="{1995CE3D-D7AA-44C4-8B0D-E70417A63830}" dt="2024-04-20T18:23:30.965" v="648" actId="478"/>
          <ac:spMkLst>
            <pc:docMk/>
            <pc:sldMk cId="3675384688" sldId="306"/>
            <ac:spMk id="3" creationId="{6E2B2428-31CB-91B0-85B3-68B77D8AB5D5}"/>
          </ac:spMkLst>
        </pc:spChg>
        <pc:spChg chg="mod">
          <ac:chgData name="Dario Šebalj" userId="a71eced3-786e-4eb6-80ca-f62c4fda7d06" providerId="ADAL" clId="{1995CE3D-D7AA-44C4-8B0D-E70417A63830}" dt="2024-04-20T18:23:25.800" v="646" actId="20577"/>
          <ac:spMkLst>
            <pc:docMk/>
            <pc:sldMk cId="3675384688" sldId="306"/>
            <ac:spMk id="4" creationId="{C7D72B00-DCBA-4B75-627C-E7649CEA5687}"/>
          </ac:spMkLst>
        </pc:spChg>
        <pc:spChg chg="del">
          <ac:chgData name="Dario Šebalj" userId="a71eced3-786e-4eb6-80ca-f62c4fda7d06" providerId="ADAL" clId="{1995CE3D-D7AA-44C4-8B0D-E70417A63830}" dt="2024-04-20T18:23:29.765" v="647" actId="478"/>
          <ac:spMkLst>
            <pc:docMk/>
            <pc:sldMk cId="3675384688" sldId="306"/>
            <ac:spMk id="5" creationId="{E151D17C-0E63-B342-857A-DD2E04C61332}"/>
          </ac:spMkLst>
        </pc:spChg>
        <pc:spChg chg="add mod">
          <ac:chgData name="Dario Šebalj" userId="a71eced3-786e-4eb6-80ca-f62c4fda7d06" providerId="ADAL" clId="{1995CE3D-D7AA-44C4-8B0D-E70417A63830}" dt="2024-06-20T09:00:05.128" v="1187" actId="207"/>
          <ac:spMkLst>
            <pc:docMk/>
            <pc:sldMk cId="3675384688" sldId="306"/>
            <ac:spMk id="9" creationId="{8905655F-95E9-3969-5FCC-C90632ACB919}"/>
          </ac:spMkLst>
        </pc:spChg>
        <pc:picChg chg="add del mod">
          <ac:chgData name="Dario Šebalj" userId="a71eced3-786e-4eb6-80ca-f62c4fda7d06" providerId="ADAL" clId="{1995CE3D-D7AA-44C4-8B0D-E70417A63830}" dt="2024-04-20T18:23:47.068" v="654" actId="478"/>
          <ac:picMkLst>
            <pc:docMk/>
            <pc:sldMk cId="3675384688" sldId="306"/>
            <ac:picMk id="7" creationId="{FD148D97-EC26-E83E-DFBB-6F6EF8F43BED}"/>
          </ac:picMkLst>
        </pc:picChg>
        <pc:picChg chg="add del mod">
          <ac:chgData name="Dario Šebalj" userId="a71eced3-786e-4eb6-80ca-f62c4fda7d06" providerId="ADAL" clId="{1995CE3D-D7AA-44C4-8B0D-E70417A63830}" dt="2024-04-20T18:23:47.817" v="655" actId="478"/>
          <ac:picMkLst>
            <pc:docMk/>
            <pc:sldMk cId="3675384688" sldId="306"/>
            <ac:picMk id="8" creationId="{4C6323F9-0473-652F-9229-2EEA446502B9}"/>
          </ac:picMkLst>
        </pc:picChg>
      </pc:sldChg>
      <pc:sldChg chg="addSp modSp add mod">
        <pc:chgData name="Dario Šebalj" userId="a71eced3-786e-4eb6-80ca-f62c4fda7d06" providerId="ADAL" clId="{1995CE3D-D7AA-44C4-8B0D-E70417A63830}" dt="2024-06-20T09:02:42.575" v="1241" actId="207"/>
        <pc:sldMkLst>
          <pc:docMk/>
          <pc:sldMk cId="2470885504" sldId="307"/>
        </pc:sldMkLst>
        <pc:spChg chg="mod">
          <ac:chgData name="Dario Šebalj" userId="a71eced3-786e-4eb6-80ca-f62c4fda7d06" providerId="ADAL" clId="{1995CE3D-D7AA-44C4-8B0D-E70417A63830}" dt="2024-04-20T18:24:07.646" v="671" actId="20577"/>
          <ac:spMkLst>
            <pc:docMk/>
            <pc:sldMk cId="2470885504" sldId="307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2:42.575" v="1241" actId="207"/>
          <ac:spMkLst>
            <pc:docMk/>
            <pc:sldMk cId="2470885504" sldId="307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4-04-20T18:25:33.832" v="694" actId="1076"/>
          <ac:picMkLst>
            <pc:docMk/>
            <pc:sldMk cId="2470885504" sldId="307"/>
            <ac:picMk id="2" creationId="{8E7E6882-F3A2-BE3E-0833-1498202DC72D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2:34.456" v="1238" actId="207"/>
        <pc:sldMkLst>
          <pc:docMk/>
          <pc:sldMk cId="2580647613" sldId="308"/>
        </pc:sldMkLst>
        <pc:spChg chg="mod">
          <ac:chgData name="Dario Šebalj" userId="a71eced3-786e-4eb6-80ca-f62c4fda7d06" providerId="ADAL" clId="{1995CE3D-D7AA-44C4-8B0D-E70417A63830}" dt="2024-04-20T18:24:57.610" v="687" actId="20577"/>
          <ac:spMkLst>
            <pc:docMk/>
            <pc:sldMk cId="2580647613" sldId="308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2:34.456" v="1238" actId="207"/>
          <ac:spMkLst>
            <pc:docMk/>
            <pc:sldMk cId="2580647613" sldId="308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4-04-20T18:25:40.704" v="695" actId="478"/>
          <ac:picMkLst>
            <pc:docMk/>
            <pc:sldMk cId="2580647613" sldId="308"/>
            <ac:picMk id="2" creationId="{8E7E6882-F3A2-BE3E-0833-1498202DC72D}"/>
          </ac:picMkLst>
        </pc:picChg>
        <pc:picChg chg="add mod">
          <ac:chgData name="Dario Šebalj" userId="a71eced3-786e-4eb6-80ca-f62c4fda7d06" providerId="ADAL" clId="{1995CE3D-D7AA-44C4-8B0D-E70417A63830}" dt="2024-04-20T18:27:14.861" v="782" actId="1076"/>
          <ac:picMkLst>
            <pc:docMk/>
            <pc:sldMk cId="2580647613" sldId="308"/>
            <ac:picMk id="3" creationId="{EBADCC1D-EB47-3E87-ACE8-609325489A49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2:23.158" v="1234" actId="207"/>
        <pc:sldMkLst>
          <pc:docMk/>
          <pc:sldMk cId="2162041182" sldId="309"/>
        </pc:sldMkLst>
        <pc:spChg chg="mod">
          <ac:chgData name="Dario Šebalj" userId="a71eced3-786e-4eb6-80ca-f62c4fda7d06" providerId="ADAL" clId="{1995CE3D-D7AA-44C4-8B0D-E70417A63830}" dt="2024-04-20T18:25:58.141" v="715" actId="20577"/>
          <ac:spMkLst>
            <pc:docMk/>
            <pc:sldMk cId="2162041182" sldId="309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2:23.158" v="1234" actId="207"/>
          <ac:spMkLst>
            <pc:docMk/>
            <pc:sldMk cId="2162041182" sldId="309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4-04-20T18:27:09.490" v="780" actId="14100"/>
          <ac:picMkLst>
            <pc:docMk/>
            <pc:sldMk cId="2162041182" sldId="309"/>
            <ac:picMk id="2" creationId="{BD90C4D2-2248-E49B-BB86-B69DCF95D420}"/>
          </ac:picMkLst>
        </pc:picChg>
        <pc:picChg chg="del">
          <ac:chgData name="Dario Šebalj" userId="a71eced3-786e-4eb6-80ca-f62c4fda7d06" providerId="ADAL" clId="{1995CE3D-D7AA-44C4-8B0D-E70417A63830}" dt="2024-04-20T18:27:03.080" v="775" actId="478"/>
          <ac:picMkLst>
            <pc:docMk/>
            <pc:sldMk cId="2162041182" sldId="309"/>
            <ac:picMk id="3" creationId="{EBADCC1D-EB47-3E87-ACE8-609325489A49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2:03.839" v="1223" actId="207"/>
        <pc:sldMkLst>
          <pc:docMk/>
          <pc:sldMk cId="2460977802" sldId="310"/>
        </pc:sldMkLst>
        <pc:spChg chg="mod">
          <ac:chgData name="Dario Šebalj" userId="a71eced3-786e-4eb6-80ca-f62c4fda7d06" providerId="ADAL" clId="{1995CE3D-D7AA-44C4-8B0D-E70417A63830}" dt="2024-04-20T18:27:24.217" v="797" actId="20577"/>
          <ac:spMkLst>
            <pc:docMk/>
            <pc:sldMk cId="2460977802" sldId="310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2:03.839" v="1223" actId="207"/>
          <ac:spMkLst>
            <pc:docMk/>
            <pc:sldMk cId="2460977802" sldId="310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4-04-20T18:27:39.723" v="801" actId="478"/>
          <ac:picMkLst>
            <pc:docMk/>
            <pc:sldMk cId="2460977802" sldId="310"/>
            <ac:picMk id="2" creationId="{BD90C4D2-2248-E49B-BB86-B69DCF95D420}"/>
          </ac:picMkLst>
        </pc:picChg>
        <pc:picChg chg="add mod">
          <ac:chgData name="Dario Šebalj" userId="a71eced3-786e-4eb6-80ca-f62c4fda7d06" providerId="ADAL" clId="{1995CE3D-D7AA-44C4-8B0D-E70417A63830}" dt="2024-04-20T18:27:45.790" v="806" actId="1076"/>
          <ac:picMkLst>
            <pc:docMk/>
            <pc:sldMk cId="2460977802" sldId="310"/>
            <ac:picMk id="3" creationId="{CEF58835-787F-8811-081B-C9466CFDD3A8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1:47.879" v="1219" actId="207"/>
        <pc:sldMkLst>
          <pc:docMk/>
          <pc:sldMk cId="2194852071" sldId="311"/>
        </pc:sldMkLst>
        <pc:spChg chg="mod">
          <ac:chgData name="Dario Šebalj" userId="a71eced3-786e-4eb6-80ca-f62c4fda7d06" providerId="ADAL" clId="{1995CE3D-D7AA-44C4-8B0D-E70417A63830}" dt="2024-04-20T18:28:00.050" v="814"/>
          <ac:spMkLst>
            <pc:docMk/>
            <pc:sldMk cId="2194852071" sldId="311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1:47.879" v="1219" actId="207"/>
          <ac:spMkLst>
            <pc:docMk/>
            <pc:sldMk cId="2194852071" sldId="311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4-04-20T18:28:09.299" v="817" actId="478"/>
          <ac:picMkLst>
            <pc:docMk/>
            <pc:sldMk cId="2194852071" sldId="311"/>
            <ac:picMk id="3" creationId="{CEF58835-787F-8811-081B-C9466CFDD3A8}"/>
          </ac:picMkLst>
        </pc:picChg>
        <pc:picChg chg="add mod">
          <ac:chgData name="Dario Šebalj" userId="a71eced3-786e-4eb6-80ca-f62c4fda7d06" providerId="ADAL" clId="{1995CE3D-D7AA-44C4-8B0D-E70417A63830}" dt="2024-04-20T18:28:21.688" v="820" actId="1076"/>
          <ac:picMkLst>
            <pc:docMk/>
            <pc:sldMk cId="2194852071" sldId="311"/>
            <ac:picMk id="5" creationId="{07CDA89B-00C3-0269-F71D-C03801B85879}"/>
          </ac:picMkLst>
        </pc:picChg>
      </pc:sldChg>
      <pc:sldChg chg="addSp delSp modSp add mod">
        <pc:chgData name="Dario Šebalj" userId="a71eced3-786e-4eb6-80ca-f62c4fda7d06" providerId="ADAL" clId="{1995CE3D-D7AA-44C4-8B0D-E70417A63830}" dt="2024-06-20T09:01:41.351" v="1216" actId="207"/>
        <pc:sldMkLst>
          <pc:docMk/>
          <pc:sldMk cId="2557563689" sldId="312"/>
        </pc:sldMkLst>
        <pc:spChg chg="add del">
          <ac:chgData name="Dario Šebalj" userId="a71eced3-786e-4eb6-80ca-f62c4fda7d06" providerId="ADAL" clId="{1995CE3D-D7AA-44C4-8B0D-E70417A63830}" dt="2024-04-20T18:28:41.796" v="844" actId="22"/>
          <ac:spMkLst>
            <pc:docMk/>
            <pc:sldMk cId="2557563689" sldId="312"/>
            <ac:spMk id="3" creationId="{4C19E9E6-AEFA-489C-54D5-4B4F991C596A}"/>
          </ac:spMkLst>
        </pc:spChg>
        <pc:spChg chg="mod">
          <ac:chgData name="Dario Šebalj" userId="a71eced3-786e-4eb6-80ca-f62c4fda7d06" providerId="ADAL" clId="{1995CE3D-D7AA-44C4-8B0D-E70417A63830}" dt="2024-04-20T18:28:30.440" v="841" actId="20577"/>
          <ac:spMkLst>
            <pc:docMk/>
            <pc:sldMk cId="2557563689" sldId="31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4-06-20T09:01:41.351" v="1216" actId="207"/>
          <ac:spMkLst>
            <pc:docMk/>
            <pc:sldMk cId="2557563689" sldId="312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4-04-20T18:28:31.966" v="842" actId="478"/>
          <ac:picMkLst>
            <pc:docMk/>
            <pc:sldMk cId="2557563689" sldId="312"/>
            <ac:picMk id="5" creationId="{07CDA89B-00C3-0269-F71D-C03801B85879}"/>
          </ac:picMkLst>
        </pc:picChg>
        <pc:picChg chg="add mod">
          <ac:chgData name="Dario Šebalj" userId="a71eced3-786e-4eb6-80ca-f62c4fda7d06" providerId="ADAL" clId="{1995CE3D-D7AA-44C4-8B0D-E70417A63830}" dt="2024-04-20T18:29:25.771" v="857" actId="1076"/>
          <ac:picMkLst>
            <pc:docMk/>
            <pc:sldMk cId="2557563689" sldId="312"/>
            <ac:picMk id="7" creationId="{37F735B8-BA0F-816D-AF71-015016C8A278}"/>
          </ac:picMkLst>
        </pc:picChg>
        <pc:picChg chg="add del mod">
          <ac:chgData name="Dario Šebalj" userId="a71eced3-786e-4eb6-80ca-f62c4fda7d06" providerId="ADAL" clId="{1995CE3D-D7AA-44C4-8B0D-E70417A63830}" dt="2024-04-20T18:29:19.700" v="852" actId="478"/>
          <ac:picMkLst>
            <pc:docMk/>
            <pc:sldMk cId="2557563689" sldId="312"/>
            <ac:picMk id="8" creationId="{B72A4DF9-3313-69E1-7E84-1DD548345A35}"/>
          </ac:picMkLst>
        </pc:picChg>
      </pc:sldChg>
      <pc:sldChg chg="modSp new del mod">
        <pc:chgData name="Dario Šebalj" userId="a71eced3-786e-4eb6-80ca-f62c4fda7d06" providerId="ADAL" clId="{1995CE3D-D7AA-44C4-8B0D-E70417A63830}" dt="2024-06-20T09:05:00.534" v="1301" actId="47"/>
        <pc:sldMkLst>
          <pc:docMk/>
          <pc:sldMk cId="3876477572" sldId="313"/>
        </pc:sldMkLst>
        <pc:spChg chg="mod">
          <ac:chgData name="Dario Šebalj" userId="a71eced3-786e-4eb6-80ca-f62c4fda7d06" providerId="ADAL" clId="{1995CE3D-D7AA-44C4-8B0D-E70417A63830}" dt="2024-06-20T09:04:14.608" v="1292" actId="20577"/>
          <ac:spMkLst>
            <pc:docMk/>
            <pc:sldMk cId="3876477572" sldId="313"/>
            <ac:spMk id="2" creationId="{51104755-A0FC-7E2E-7A65-06C322A65579}"/>
          </ac:spMkLst>
        </pc:spChg>
        <pc:spChg chg="mod">
          <ac:chgData name="Dario Šebalj" userId="a71eced3-786e-4eb6-80ca-f62c4fda7d06" providerId="ADAL" clId="{1995CE3D-D7AA-44C4-8B0D-E70417A63830}" dt="2024-06-20T09:04:30.767" v="1300" actId="207"/>
          <ac:spMkLst>
            <pc:docMk/>
            <pc:sldMk cId="3876477572" sldId="313"/>
            <ac:spMk id="3" creationId="{86CC1D0F-9FDA-6933-8268-B2AA2A6672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visualization methods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Enclosure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If we enclose objects, we will perceive them as a group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losure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Our brain automatically closes certain unfinished objects or lines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Looking at an object, our eyes look for the most logical path and naturally create continuity where it may not be indicated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Connection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We perceive </a:t>
            </a:r>
            <a:r>
              <a:rPr lang="hr-HR" sz="1800" dirty="0" err="1"/>
              <a:t>connected</a:t>
            </a:r>
            <a:r>
              <a:rPr lang="en-US" sz="1800" dirty="0"/>
              <a:t> objects as belonging to the same group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how many numbers 7 there are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 descr="A group of dots with different sizes&#10;&#10;Description automatically generated">
            <a:extLst>
              <a:ext uri="{FF2B5EF4-FFF2-40B4-BE49-F238E27FC236}">
                <a16:creationId xmlns:a16="http://schemas.microsoft.com/office/drawing/2014/main" id="{EAB6558B-6B2A-4FAD-23C5-F3B068C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17" y="1719269"/>
            <a:ext cx="5571808" cy="4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Choosing the right visualization method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step in selecting the appropriate method is a thorough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the data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key messages that we want to convey?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data type?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we working with time-series data, geographic information, or hierarchical structures?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on:</a:t>
            </a:r>
            <a:endParaRPr lang="hr-HR" sz="20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questions you plan to ask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types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you want to present and communicate information to others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</a:t>
            </a:r>
            <a:endParaRPr lang="pl-PL" sz="1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Simple text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when you need to provide information about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numbers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(numerical indicators)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+ short accompanying text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 descr="A blue and grey numbers&#10;&#10;Description automatically generated">
            <a:extLst>
              <a:ext uri="{FF2B5EF4-FFF2-40B4-BE49-F238E27FC236}">
                <a16:creationId xmlns:a16="http://schemas.microsoft.com/office/drawing/2014/main" id="{F3165084-E1CC-CC0F-573E-772D92DC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42" y="2759729"/>
            <a:ext cx="4296956" cy="24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Understanding of the situation context</a:t>
            </a:r>
            <a:endParaRPr lang="pl-PL" sz="2000" dirty="0"/>
          </a:p>
          <a:p>
            <a:r>
              <a:rPr lang="en-US" sz="2000" dirty="0"/>
              <a:t>Methods of attracting attention</a:t>
            </a:r>
            <a:endParaRPr lang="hr-HR" sz="2000" dirty="0"/>
          </a:p>
          <a:p>
            <a:r>
              <a:rPr lang="en-US" sz="2000" dirty="0"/>
              <a:t>Choosing the right visualization method</a:t>
            </a:r>
            <a:endParaRPr lang="hr-HR" sz="2000" dirty="0"/>
          </a:p>
          <a:p>
            <a:r>
              <a:rPr lang="en-US" sz="2000" dirty="0"/>
              <a:t>The guidelines for good visualization design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if we want to see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values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​​(e.g. through years)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values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if we want to display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precise data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(with all decimals)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display data with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units of measure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not suitable for displaying something that the audience will immediately notice, but are useful if you want to display the data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exactly as it is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known, they are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understandable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who read them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Formating tables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all borders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the table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lighten the gridlines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much as possible or remove them completely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the header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body of the table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the text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table and header to the left, and the numbers to the right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level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data detail (e.g. use numbers with one decimal place if this is sufficient to understand the data)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 chart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for displaying numerical values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groups or categories </a:t>
            </a:r>
            <a:endParaRPr lang="hr-HR" sz="18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can be oriented vertically or horizontally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effective way to show measures related to discrete items on a nominal or ordinal scale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begin at zero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sales&#10;&#10;Description automatically generated">
            <a:extLst>
              <a:ext uri="{FF2B5EF4-FFF2-40B4-BE49-F238E27FC236}">
                <a16:creationId xmlns:a16="http://schemas.microsoft.com/office/drawing/2014/main" id="{8E7E6882-F3A2-BE3E-0833-1498202D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57" y="3429000"/>
            <a:ext cx="3644485" cy="3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Line chart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show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some quantitative value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placed on the y-axis, over time which is positioned on the horizontal x-axis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line chart should include no more than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lines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EBADCC1D-EB47-3E87-ACE8-60932548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76" y="2512932"/>
            <a:ext cx="4062610" cy="33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Scatterplot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two quantitative variables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patterns seen on a scatterplot can be used to interpret the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correlation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one value decreases as the other increases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BD90C4D2-2248-E49B-BB86-B69DCF95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12" y="2908193"/>
            <a:ext cx="4054940" cy="34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Choropleth map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in shading or coloring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predefined areas to indicate the values or categories in those areas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palette on the choropleth map is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understand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smaller values correspond to lighter colors and larger values to darker colors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Heatmap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isualization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data in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tabular format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where colored cells represent the relative magnitude of the numbers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DA89B-00C3-0269-F71D-C03801B8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1" y="2883115"/>
            <a:ext cx="6943362" cy="21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graph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bar chart with a single black horizontal bar which represents an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value, an additional (vertical) mark for 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 (which we want to achieve) and shaded areas in the background which represent 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 of success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poor, good, excellent)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7F735B8-BA0F-816D-AF71-015016C8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1" y="3507317"/>
            <a:ext cx="5521199" cy="26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 for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visualization</a:t>
            </a:r>
            <a:r>
              <a:rPr lang="hr-HR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Choose </a:t>
            </a:r>
            <a:r>
              <a:rPr lang="en-US" sz="2400" b="1" dirty="0">
                <a:solidFill>
                  <a:srgbClr val="1065AB"/>
                </a:solidFill>
              </a:rPr>
              <a:t>appropriate color combination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appropriate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color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schemes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/>
              <a:t>Use </a:t>
            </a:r>
            <a:r>
              <a:rPr lang="hr-HR" sz="2400" dirty="0" err="1"/>
              <a:t>color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sparingly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Consider</a:t>
            </a:r>
            <a:r>
              <a:rPr lang="hr-HR" sz="2400" dirty="0"/>
              <a:t> </a:t>
            </a:r>
            <a:r>
              <a:rPr lang="hr-HR" sz="2400" dirty="0" err="1"/>
              <a:t>color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blindness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Colors</a:t>
            </a:r>
            <a:r>
              <a:rPr lang="hr-HR" sz="2400" dirty="0"/>
              <a:t>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consistent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dirty="0"/>
              <a:t>Use color to </a:t>
            </a:r>
            <a:r>
              <a:rPr lang="en-US" sz="2400" b="1" dirty="0">
                <a:solidFill>
                  <a:srgbClr val="1065AB"/>
                </a:solidFill>
              </a:rPr>
              <a:t>highlight important data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Keep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it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simple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theory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wheel</a:t>
            </a:r>
            <a:r>
              <a:rPr lang="hr-H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5D656-191D-2004-1D24-DDC1E30A6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9" y="2724151"/>
            <a:ext cx="11280502" cy="27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visualization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</a:t>
            </a:r>
            <a:r>
              <a:rPr lang="en-US" sz="1800" b="1" dirty="0">
                <a:solidFill>
                  <a:srgbClr val="1065AB"/>
                </a:solidFill>
              </a:rPr>
              <a:t>fundamental component </a:t>
            </a:r>
            <a:r>
              <a:rPr lang="en-US" sz="1800" dirty="0"/>
              <a:t>of business intelligence that helps decision-makers discern trends, outliers, and patterns hidden within raw data</a:t>
            </a:r>
            <a:endParaRPr lang="hr-HR" sz="1800" dirty="0"/>
          </a:p>
          <a:p>
            <a:r>
              <a:rPr lang="en-US" sz="1800" dirty="0"/>
              <a:t>the process of </a:t>
            </a:r>
            <a:r>
              <a:rPr lang="en-US" sz="1800" b="1" dirty="0">
                <a:solidFill>
                  <a:srgbClr val="1065AB"/>
                </a:solidFill>
              </a:rPr>
              <a:t>converting information into a visual context</a:t>
            </a:r>
            <a:r>
              <a:rPr lang="en-US" sz="1800" dirty="0"/>
              <a:t>, like a map or graph, and it is used to make data easier for the human mind to comprehend and draw conclusions from</a:t>
            </a:r>
            <a:endParaRPr lang="hr-HR" sz="1800" dirty="0"/>
          </a:p>
          <a:p>
            <a:r>
              <a:rPr lang="hr-HR" sz="1800" b="1" dirty="0">
                <a:solidFill>
                  <a:srgbClr val="1065AB"/>
                </a:solidFill>
              </a:rPr>
              <a:t>g</a:t>
            </a:r>
            <a:r>
              <a:rPr lang="en-US" sz="1800" b="1" dirty="0" err="1">
                <a:solidFill>
                  <a:srgbClr val="1065AB"/>
                </a:solidFill>
              </a:rPr>
              <a:t>eneral</a:t>
            </a:r>
            <a:r>
              <a:rPr lang="en-US" sz="1800" b="1" dirty="0">
                <a:solidFill>
                  <a:srgbClr val="1065AB"/>
                </a:solidFill>
              </a:rPr>
              <a:t> types </a:t>
            </a:r>
            <a:r>
              <a:rPr lang="en-US" sz="1800" dirty="0"/>
              <a:t>of data visualization are charts, tables, maps, and dashboards </a:t>
            </a:r>
            <a:endParaRPr lang="hr-HR" sz="1800" dirty="0"/>
          </a:p>
          <a:p>
            <a:r>
              <a:rPr lang="hr-HR" sz="1800" dirty="0"/>
              <a:t>v</a:t>
            </a:r>
            <a:r>
              <a:rPr lang="en-US" sz="1800" dirty="0" err="1"/>
              <a:t>isualization</a:t>
            </a:r>
            <a:r>
              <a:rPr lang="en-US" sz="1800" dirty="0"/>
              <a:t> is now more crucial than ever due to the growing popularity of big data and data analysis projects. </a:t>
            </a:r>
            <a:endParaRPr lang="hr-HR" sz="1800" dirty="0"/>
          </a:p>
          <a:p>
            <a:r>
              <a:rPr lang="hr-HR" sz="1800" dirty="0"/>
              <a:t>b</a:t>
            </a:r>
            <a:r>
              <a:rPr lang="en-US" sz="1800" dirty="0" err="1"/>
              <a:t>usinesses</a:t>
            </a:r>
            <a:r>
              <a:rPr lang="en-US" sz="1800" dirty="0"/>
              <a:t> are employing machine learning more and more to collect vast volumes of data that can be challenging and slow to process, understand, and explain.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schemes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92EC-EEE5-8953-E137-3588BD3E9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9" y="1627376"/>
            <a:ext cx="4373245" cy="42495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Sequential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hr-HR" sz="2000" dirty="0"/>
              <a:t>t</a:t>
            </a:r>
            <a:r>
              <a:rPr lang="en-US" sz="2000" dirty="0"/>
              <a:t>he use of one color from light to dark and is ideal for showing numerical data that progresses from low to high 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Diverging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useful for highlighting values above or below a midpoint (e.g. profit/loss)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Categorical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best for categorical data where the colors need to distinguish different groups without implying order or value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visualizations primary goal: to communicate complex information in a way that is accessible and understandable to all audiences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visualization is a critical component in the process of data-driven decision-making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chapter emphasized the importance of tailoring visualizations to fit the specific needs of the intended audience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houghtful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 representation of data is important to facilitate clearer understanding and communication of complex information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 the situation context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irst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important step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engaging with data visualization techniques and storytelling methods</a:t>
            </a:r>
            <a:endParaRPr lang="hr-HR" sz="2400" dirty="0"/>
          </a:p>
          <a:p>
            <a:r>
              <a:rPr lang="en-US" sz="2000" dirty="0"/>
              <a:t>From the collected and analyzed data, only what is important for the target audience should be displayed</a:t>
            </a:r>
            <a:endParaRPr lang="hr-HR" sz="2000" dirty="0"/>
          </a:p>
          <a:p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Who</a:t>
            </a:r>
            <a:r>
              <a:rPr lang="hr-HR" sz="2000" b="1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</a:t>
            </a:r>
            <a:r>
              <a:rPr lang="hr-HR" sz="2000" dirty="0" err="1"/>
              <a:t>our</a:t>
            </a:r>
            <a:r>
              <a:rPr lang="hr-HR" sz="2000" dirty="0"/>
              <a:t> </a:t>
            </a:r>
            <a:r>
              <a:rPr lang="hr-HR" sz="2000" dirty="0" err="1"/>
              <a:t>target</a:t>
            </a:r>
            <a:r>
              <a:rPr lang="hr-HR" sz="2000" dirty="0"/>
              <a:t> </a:t>
            </a:r>
            <a:r>
              <a:rPr lang="hr-HR" sz="2000" dirty="0" err="1"/>
              <a:t>audience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 err="1">
                <a:solidFill>
                  <a:srgbClr val="1065AB"/>
                </a:solidFill>
              </a:rPr>
              <a:t>What</a:t>
            </a:r>
            <a:r>
              <a:rPr lang="hr-HR" sz="2000" b="1" dirty="0"/>
              <a:t> </a:t>
            </a:r>
            <a:r>
              <a:rPr lang="en-US" sz="2000" dirty="0"/>
              <a:t>do you want your audience to know or do?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How</a:t>
            </a:r>
            <a:r>
              <a:rPr lang="hr-HR" sz="2000" b="1" dirty="0"/>
              <a:t> </a:t>
            </a:r>
            <a:r>
              <a:rPr lang="en-US" sz="2000" dirty="0"/>
              <a:t>do you use data to prove something</a:t>
            </a:r>
            <a:r>
              <a:rPr lang="hr-HR" sz="2000" dirty="0"/>
              <a:t>?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Anscombe’s</a:t>
            </a:r>
            <a:r>
              <a:rPr lang="hr-HR" dirty="0"/>
              <a:t> </a:t>
            </a:r>
            <a:r>
              <a:rPr lang="hr-HR" dirty="0" err="1"/>
              <a:t>quartet</a:t>
            </a:r>
            <a:r>
              <a:rPr lang="hr-HR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27132"/>
              </p:ext>
            </p:extLst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Variable</a:t>
                      </a:r>
                      <a:endParaRPr lang="hr-H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r-HR" dirty="0"/>
                        <a:t>1st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2nd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3rd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4th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Mean</a:t>
                      </a:r>
                      <a:endParaRPr lang="hr-HR" dirty="0"/>
                    </a:p>
                    <a:p>
                      <a:r>
                        <a:rPr lang="hr-HR" dirty="0" err="1"/>
                        <a:t>Variance</a:t>
                      </a:r>
                      <a:endParaRPr lang="hr-HR" dirty="0"/>
                    </a:p>
                    <a:p>
                      <a:r>
                        <a:rPr lang="hr-HR" dirty="0" err="1"/>
                        <a:t>Correlation</a:t>
                      </a:r>
                      <a:endParaRPr lang="hr-HR" dirty="0"/>
                    </a:p>
                    <a:p>
                      <a:r>
                        <a:rPr lang="hr-HR" dirty="0" err="1"/>
                        <a:t>Regression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Anscombe’s</a:t>
            </a:r>
            <a:r>
              <a:rPr lang="hr-HR" dirty="0"/>
              <a:t> </a:t>
            </a:r>
            <a:r>
              <a:rPr lang="hr-HR" dirty="0" err="1"/>
              <a:t>quartet</a:t>
            </a:r>
            <a:r>
              <a:rPr lang="hr-H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 of attracting attention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Gestalt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principles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hr-HR" sz="2000" dirty="0" err="1">
                <a:cs typeface="Times New Roman" panose="02020603050405020304" pitchFamily="18" charset="0"/>
              </a:rPr>
              <a:t>Developed</a:t>
            </a:r>
            <a:r>
              <a:rPr lang="en-US" sz="2000" dirty="0">
                <a:cs typeface="Times New Roman" panose="02020603050405020304" pitchFamily="18" charset="0"/>
              </a:rPr>
              <a:t> in 1912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The goal was to discover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how we perceive patterns</a:t>
            </a:r>
            <a:r>
              <a:rPr lang="en-US" sz="2000" dirty="0">
                <a:cs typeface="Times New Roman" panose="02020603050405020304" pitchFamily="18" charset="0"/>
              </a:rPr>
              <a:t>, shapes and how we organize the information we see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Gestalt (German) </a:t>
            </a:r>
            <a:r>
              <a:rPr lang="hr-H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pattern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Gestalt principles revealed that we try to group objects in certain ways</a:t>
            </a:r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Proximity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We perceive objects that are close to each other as belonging to a group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imilarity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Our brain groups objects that have the same color, shape, size or direction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6D9C9-7FEC-443C-8E63-2A35E0454CC2}"/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1275</Words>
  <Application>Microsoft Office PowerPoint</Application>
  <PresentationFormat>Widescreen</PresentationFormat>
  <Paragraphs>275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Tahoma</vt:lpstr>
      <vt:lpstr>Times New Roman</vt:lpstr>
      <vt:lpstr>Motyw pakietu Office</vt:lpstr>
      <vt:lpstr>Business Intelligence</vt:lpstr>
      <vt:lpstr>Agenda</vt:lpstr>
      <vt:lpstr>Data visualization</vt:lpstr>
      <vt:lpstr>Understanding of the situation context</vt:lpstr>
      <vt:lpstr>Anscombe’s quartet </vt:lpstr>
      <vt:lpstr>Anscombe’s quartet </vt:lpstr>
      <vt:lpstr>Methods of attracting attention</vt:lpstr>
      <vt:lpstr>Gestalt principles</vt:lpstr>
      <vt:lpstr>Gestalt principles</vt:lpstr>
      <vt:lpstr>Gestalt principles</vt:lpstr>
      <vt:lpstr>Gestalt principles</vt:lpstr>
      <vt:lpstr>Gestalt principles</vt:lpstr>
      <vt:lpstr>Gestalt principles</vt:lpstr>
      <vt:lpstr>Preattentive attributes</vt:lpstr>
      <vt:lpstr>Preattentive attributes</vt:lpstr>
      <vt:lpstr>Preattentive attributes</vt:lpstr>
      <vt:lpstr>Preattentive attributes</vt:lpstr>
      <vt:lpstr>Choosing the right visualization method</vt:lpstr>
      <vt:lpstr>Simple text</vt:lpstr>
      <vt:lpstr>Tables</vt:lpstr>
      <vt:lpstr>Formating tables</vt:lpstr>
      <vt:lpstr>Bar chart</vt:lpstr>
      <vt:lpstr>Line chart</vt:lpstr>
      <vt:lpstr>Scatterplot</vt:lpstr>
      <vt:lpstr>Choropleth map</vt:lpstr>
      <vt:lpstr>Heatmap</vt:lpstr>
      <vt:lpstr>Bullet graph</vt:lpstr>
      <vt:lpstr>The guidelines for good visualization design</vt:lpstr>
      <vt:lpstr>Color theory</vt:lpstr>
      <vt:lpstr>Color schemes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2024-06-20T09:05:09Z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