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4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5" r:id="rId24"/>
    <p:sldId id="262" r:id="rId25"/>
    <p:sldId id="279" r:id="rId26"/>
    <p:sldId id="280" r:id="rId27"/>
    <p:sldId id="278" r:id="rId28"/>
    <p:sldId id="266" r:id="rId29"/>
    <p:sldId id="263" r:id="rId30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E898A"/>
    <a:srgbClr val="BA4C4C"/>
    <a:srgbClr val="B9B9B9"/>
    <a:srgbClr val="8ABD51"/>
    <a:srgbClr val="45455B"/>
    <a:srgbClr val="595959"/>
    <a:srgbClr val="6A6A6A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3207D-0940-4FB4-B8F1-89DB75287EEF}" v="230" dt="2025-04-22T12:34:13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1733207D-0940-4FB4-B8F1-89DB75287EEF}"/>
    <pc:docChg chg="custSel modSld">
      <pc:chgData name="Davor Dujak" userId="bfb324a9-4809-4493-a995-7f4ea2a7c175" providerId="ADAL" clId="{1733207D-0940-4FB4-B8F1-89DB75287EEF}" dt="2025-04-22T16:42:21.871" v="452"/>
      <pc:docMkLst>
        <pc:docMk/>
      </pc:docMkLst>
      <pc:sldChg chg="addSp modSp mod">
        <pc:chgData name="Davor Dujak" userId="bfb324a9-4809-4493-a995-7f4ea2a7c175" providerId="ADAL" clId="{1733207D-0940-4FB4-B8F1-89DB75287EEF}" dt="2025-04-22T16:42:21.871" v="452"/>
        <pc:sldMkLst>
          <pc:docMk/>
          <pc:sldMk cId="2920479427" sldId="256"/>
        </pc:sldMkLst>
        <pc:spChg chg="mod">
          <ac:chgData name="Davor Dujak" userId="bfb324a9-4809-4493-a995-7f4ea2a7c175" providerId="ADAL" clId="{1733207D-0940-4FB4-B8F1-89DB75287EEF}" dt="2025-04-22T16:42:21.871" v="452"/>
          <ac:spMkLst>
            <pc:docMk/>
            <pc:sldMk cId="2920479427" sldId="256"/>
            <ac:spMk id="5" creationId="{9AC256C7-DE57-3D54-E589-F59329555D7C}"/>
          </ac:spMkLst>
        </pc:spChg>
        <pc:picChg chg="add mod">
          <ac:chgData name="Davor Dujak" userId="bfb324a9-4809-4493-a995-7f4ea2a7c175" providerId="ADAL" clId="{1733207D-0940-4FB4-B8F1-89DB75287EEF}" dt="2025-04-22T10:38:56.784" v="49" actId="14100"/>
          <ac:picMkLst>
            <pc:docMk/>
            <pc:sldMk cId="2920479427" sldId="256"/>
            <ac:picMk id="3" creationId="{7E74B57E-183B-4E72-89C6-11EA1B867AA6}"/>
          </ac:picMkLst>
        </pc:picChg>
      </pc:sldChg>
      <pc:sldChg chg="addSp modSp mod">
        <pc:chgData name="Davor Dujak" userId="bfb324a9-4809-4493-a995-7f4ea2a7c175" providerId="ADAL" clId="{1733207D-0940-4FB4-B8F1-89DB75287EEF}" dt="2025-04-22T12:17:26.317" v="212"/>
        <pc:sldMkLst>
          <pc:docMk/>
          <pc:sldMk cId="2863694609" sldId="261"/>
        </pc:sldMkLst>
        <pc:spChg chg="mod">
          <ac:chgData name="Davor Dujak" userId="bfb324a9-4809-4493-a995-7f4ea2a7c175" providerId="ADAL" clId="{1733207D-0940-4FB4-B8F1-89DB75287EEF}" dt="2025-04-22T12:17:26.317" v="212"/>
          <ac:spMkLst>
            <pc:docMk/>
            <pc:sldMk cId="2863694609" sldId="261"/>
            <ac:spMk id="3" creationId="{12FD8806-7742-A331-3B18-313469A18881}"/>
          </ac:spMkLst>
        </pc:spChg>
        <pc:picChg chg="add mod">
          <ac:chgData name="Davor Dujak" userId="bfb324a9-4809-4493-a995-7f4ea2a7c175" providerId="ADAL" clId="{1733207D-0940-4FB4-B8F1-89DB75287EEF}" dt="2025-04-22T10:37:27.304" v="18" actId="14100"/>
          <ac:picMkLst>
            <pc:docMk/>
            <pc:sldMk cId="2863694609" sldId="261"/>
            <ac:picMk id="7" creationId="{F0F0D065-AC32-7FD3-C1E8-3FA8DCF97146}"/>
          </ac:picMkLst>
        </pc:picChg>
      </pc:sldChg>
      <pc:sldChg chg="addSp modSp">
        <pc:chgData name="Davor Dujak" userId="bfb324a9-4809-4493-a995-7f4ea2a7c175" providerId="ADAL" clId="{1733207D-0940-4FB4-B8F1-89DB75287EEF}" dt="2025-04-22T12:33:31.101" v="385" actId="20577"/>
        <pc:sldMkLst>
          <pc:docMk/>
          <pc:sldMk cId="1952772968" sldId="262"/>
        </pc:sldMkLst>
        <pc:graphicFrameChg chg="mod">
          <ac:chgData name="Davor Dujak" userId="bfb324a9-4809-4493-a995-7f4ea2a7c175" providerId="ADAL" clId="{1733207D-0940-4FB4-B8F1-89DB75287EEF}" dt="2025-04-22T12:33:31.101" v="385" actId="20577"/>
          <ac:graphicFrameMkLst>
            <pc:docMk/>
            <pc:sldMk cId="1952772968" sldId="262"/>
            <ac:graphicFrameMk id="3" creationId="{53AC9012-62BA-39C1-3AAF-4653A69ECE7D}"/>
          </ac:graphicFrameMkLst>
        </pc:graphicFrameChg>
        <pc:picChg chg="add mod">
          <ac:chgData name="Davor Dujak" userId="bfb324a9-4809-4493-a995-7f4ea2a7c175" providerId="ADAL" clId="{1733207D-0940-4FB4-B8F1-89DB75287EEF}" dt="2025-04-22T10:38:29.336" v="41"/>
          <ac:picMkLst>
            <pc:docMk/>
            <pc:sldMk cId="1952772968" sldId="262"/>
            <ac:picMk id="2" creationId="{3E075F25-F4DC-70E3-3166-18464637B01D}"/>
          </ac:picMkLst>
        </pc:picChg>
      </pc:sldChg>
      <pc:sldChg chg="addSp modSp mod">
        <pc:chgData name="Davor Dujak" userId="bfb324a9-4809-4493-a995-7f4ea2a7c175" providerId="ADAL" clId="{1733207D-0940-4FB4-B8F1-89DB75287EEF}" dt="2025-04-22T10:38:47.325" v="47"/>
        <pc:sldMkLst>
          <pc:docMk/>
          <pc:sldMk cId="4020019421" sldId="263"/>
        </pc:sldMkLst>
        <pc:spChg chg="mod">
          <ac:chgData name="Davor Dujak" userId="bfb324a9-4809-4493-a995-7f4ea2a7c175" providerId="ADAL" clId="{1733207D-0940-4FB4-B8F1-89DB75287EEF}" dt="2025-04-22T10:38:44.870" v="46" actId="6549"/>
          <ac:spMkLst>
            <pc:docMk/>
            <pc:sldMk cId="4020019421" sldId="263"/>
            <ac:spMk id="6" creationId="{9C834BD3-AFA8-EB2C-99CF-E8B8DECEF3DF}"/>
          </ac:spMkLst>
        </pc:spChg>
        <pc:picChg chg="add mod">
          <ac:chgData name="Davor Dujak" userId="bfb324a9-4809-4493-a995-7f4ea2a7c175" providerId="ADAL" clId="{1733207D-0940-4FB4-B8F1-89DB75287EEF}" dt="2025-04-22T10:38:47.325" v="47"/>
          <ac:picMkLst>
            <pc:docMk/>
            <pc:sldMk cId="4020019421" sldId="263"/>
            <ac:picMk id="2" creationId="{F1EF055D-6215-D239-C9D8-CFDFFBB153C7}"/>
          </ac:picMkLst>
        </pc:picChg>
      </pc:sldChg>
      <pc:sldChg chg="addSp modSp mod">
        <pc:chgData name="Davor Dujak" userId="bfb324a9-4809-4493-a995-7f4ea2a7c175" providerId="ADAL" clId="{1733207D-0940-4FB4-B8F1-89DB75287EEF}" dt="2025-04-22T10:39:53.743" v="98" actId="20577"/>
        <pc:sldMkLst>
          <pc:docMk/>
          <pc:sldMk cId="1254930911" sldId="264"/>
        </pc:sldMkLst>
        <pc:spChg chg="mod">
          <ac:chgData name="Davor Dujak" userId="bfb324a9-4809-4493-a995-7f4ea2a7c175" providerId="ADAL" clId="{1733207D-0940-4FB4-B8F1-89DB75287EEF}" dt="2025-04-22T10:39:53.743" v="98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1733207D-0940-4FB4-B8F1-89DB75287EEF}" dt="2025-04-22T10:36:51.725" v="3"/>
          <ac:picMkLst>
            <pc:docMk/>
            <pc:sldMk cId="1254930911" sldId="264"/>
            <ac:picMk id="2" creationId="{442BB0F5-E6C0-6417-B17B-FD71A7E614F5}"/>
          </ac:picMkLst>
        </pc:picChg>
      </pc:sldChg>
      <pc:sldChg chg="addSp modSp mod">
        <pc:chgData name="Davor Dujak" userId="bfb324a9-4809-4493-a995-7f4ea2a7c175" providerId="ADAL" clId="{1733207D-0940-4FB4-B8F1-89DB75287EEF}" dt="2025-04-22T12:35:29.003" v="451" actId="20577"/>
        <pc:sldMkLst>
          <pc:docMk/>
          <pc:sldMk cId="3298298427" sldId="266"/>
        </pc:sldMkLst>
        <pc:spChg chg="mod">
          <ac:chgData name="Davor Dujak" userId="bfb324a9-4809-4493-a995-7f4ea2a7c175" providerId="ADAL" clId="{1733207D-0940-4FB4-B8F1-89DB75287EEF}" dt="2025-04-22T12:35:29.003" v="451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1733207D-0940-4FB4-B8F1-89DB75287EEF}" dt="2025-04-22T10:38:39.973" v="45"/>
          <ac:picMkLst>
            <pc:docMk/>
            <pc:sldMk cId="3298298427" sldId="266"/>
            <ac:picMk id="2" creationId="{86ADBC42-4316-6754-B972-2D52DB0F7D49}"/>
          </ac:picMkLst>
        </pc:picChg>
      </pc:sldChg>
      <pc:sldChg chg="addSp modSp mod">
        <pc:chgData name="Davor Dujak" userId="bfb324a9-4809-4493-a995-7f4ea2a7c175" providerId="ADAL" clId="{1733207D-0940-4FB4-B8F1-89DB75287EEF}" dt="2025-04-22T12:17:10.811" v="211"/>
        <pc:sldMkLst>
          <pc:docMk/>
          <pc:sldMk cId="243421712" sldId="267"/>
        </pc:sldMkLst>
        <pc:spChg chg="mod">
          <ac:chgData name="Davor Dujak" userId="bfb324a9-4809-4493-a995-7f4ea2a7c175" providerId="ADAL" clId="{1733207D-0940-4FB4-B8F1-89DB75287EEF}" dt="2025-04-22T12:16:45.658" v="210" actId="20577"/>
          <ac:spMkLst>
            <pc:docMk/>
            <pc:sldMk cId="243421712" sldId="267"/>
            <ac:spMk id="2" creationId="{AF697325-8BCA-B448-0837-308C16D93043}"/>
          </ac:spMkLst>
        </pc:spChg>
        <pc:spChg chg="mod">
          <ac:chgData name="Davor Dujak" userId="bfb324a9-4809-4493-a995-7f4ea2a7c175" providerId="ADAL" clId="{1733207D-0940-4FB4-B8F1-89DB75287EEF}" dt="2025-04-22T12:17:10.811" v="211"/>
          <ac:spMkLst>
            <pc:docMk/>
            <pc:sldMk cId="243421712" sldId="267"/>
            <ac:spMk id="5" creationId="{231EC700-B7FA-33E9-A965-C390A5768CF7}"/>
          </ac:spMkLst>
        </pc:spChg>
        <pc:graphicFrameChg chg="mod">
          <ac:chgData name="Davor Dujak" userId="bfb324a9-4809-4493-a995-7f4ea2a7c175" providerId="ADAL" clId="{1733207D-0940-4FB4-B8F1-89DB75287EEF}" dt="2025-04-22T10:37:19.531" v="16" actId="1035"/>
          <ac:graphicFrameMkLst>
            <pc:docMk/>
            <pc:sldMk cId="243421712" sldId="267"/>
            <ac:graphicFrameMk id="3" creationId="{0C4C83DA-54A4-FE13-1D57-F2C1E0012EF2}"/>
          </ac:graphicFrameMkLst>
        </pc:graphicFrameChg>
        <pc:picChg chg="add mod">
          <ac:chgData name="Davor Dujak" userId="bfb324a9-4809-4493-a995-7f4ea2a7c175" providerId="ADAL" clId="{1733207D-0940-4FB4-B8F1-89DB75287EEF}" dt="2025-04-22T10:37:08.925" v="10"/>
          <ac:picMkLst>
            <pc:docMk/>
            <pc:sldMk cId="243421712" sldId="267"/>
            <ac:picMk id="8" creationId="{E04BF5B5-645D-A8F1-0086-86A2301B0776}"/>
          </ac:picMkLst>
        </pc:picChg>
      </pc:sldChg>
      <pc:sldChg chg="addSp modSp mod">
        <pc:chgData name="Davor Dujak" userId="bfb324a9-4809-4493-a995-7f4ea2a7c175" providerId="ADAL" clId="{1733207D-0940-4FB4-B8F1-89DB75287EEF}" dt="2025-04-22T12:25:25.168" v="237" actId="20577"/>
        <pc:sldMkLst>
          <pc:docMk/>
          <pc:sldMk cId="1247745741" sldId="268"/>
        </pc:sldMkLst>
        <pc:spChg chg="mod">
          <ac:chgData name="Davor Dujak" userId="bfb324a9-4809-4493-a995-7f4ea2a7c175" providerId="ADAL" clId="{1733207D-0940-4FB4-B8F1-89DB75287EEF}" dt="2025-04-22T12:25:25.168" v="237" actId="20577"/>
          <ac:spMkLst>
            <pc:docMk/>
            <pc:sldMk cId="1247745741" sldId="268"/>
            <ac:spMk id="6" creationId="{9B37A106-31E4-B0B9-CB53-0081C1FC2FCA}"/>
          </ac:spMkLst>
        </pc:spChg>
        <pc:picChg chg="add mod">
          <ac:chgData name="Davor Dujak" userId="bfb324a9-4809-4493-a995-7f4ea2a7c175" providerId="ADAL" clId="{1733207D-0940-4FB4-B8F1-89DB75287EEF}" dt="2025-04-22T10:37:36.113" v="20" actId="14100"/>
          <ac:picMkLst>
            <pc:docMk/>
            <pc:sldMk cId="1247745741" sldId="268"/>
            <ac:picMk id="8" creationId="{015687B0-65BF-B2C6-7737-69D47669E70D}"/>
          </ac:picMkLst>
        </pc:picChg>
      </pc:sldChg>
      <pc:sldChg chg="addSp modSp mod">
        <pc:chgData name="Davor Dujak" userId="bfb324a9-4809-4493-a995-7f4ea2a7c175" providerId="ADAL" clId="{1733207D-0940-4FB4-B8F1-89DB75287EEF}" dt="2025-04-22T12:25:03.548" v="230" actId="20577"/>
        <pc:sldMkLst>
          <pc:docMk/>
          <pc:sldMk cId="760504926" sldId="269"/>
        </pc:sldMkLst>
        <pc:spChg chg="mod">
          <ac:chgData name="Davor Dujak" userId="bfb324a9-4809-4493-a995-7f4ea2a7c175" providerId="ADAL" clId="{1733207D-0940-4FB4-B8F1-89DB75287EEF}" dt="2025-04-22T12:25:03.548" v="230" actId="20577"/>
          <ac:spMkLst>
            <pc:docMk/>
            <pc:sldMk cId="760504926" sldId="269"/>
            <ac:spMk id="7" creationId="{EA582117-80C3-4533-3DD2-03934FD3FCC3}"/>
          </ac:spMkLst>
        </pc:spChg>
        <pc:picChg chg="add mod">
          <ac:chgData name="Davor Dujak" userId="bfb324a9-4809-4493-a995-7f4ea2a7c175" providerId="ADAL" clId="{1733207D-0940-4FB4-B8F1-89DB75287EEF}" dt="2025-04-22T10:37:41.238" v="22" actId="14100"/>
          <ac:picMkLst>
            <pc:docMk/>
            <pc:sldMk cId="760504926" sldId="269"/>
            <ac:picMk id="6" creationId="{1C0629B9-0C94-77D7-E9B5-8323524BA446}"/>
          </ac:picMkLst>
        </pc:picChg>
      </pc:sldChg>
      <pc:sldChg chg="addSp modSp mod">
        <pc:chgData name="Davor Dujak" userId="bfb324a9-4809-4493-a995-7f4ea2a7c175" providerId="ADAL" clId="{1733207D-0940-4FB4-B8F1-89DB75287EEF}" dt="2025-04-22T12:25:19.002" v="231"/>
        <pc:sldMkLst>
          <pc:docMk/>
          <pc:sldMk cId="3610505926" sldId="270"/>
        </pc:sldMkLst>
        <pc:spChg chg="mod">
          <ac:chgData name="Davor Dujak" userId="bfb324a9-4809-4493-a995-7f4ea2a7c175" providerId="ADAL" clId="{1733207D-0940-4FB4-B8F1-89DB75287EEF}" dt="2025-04-22T12:25:19.002" v="231"/>
          <ac:spMkLst>
            <pc:docMk/>
            <pc:sldMk cId="3610505926" sldId="270"/>
            <ac:spMk id="10" creationId="{8F97867A-97EC-9CB7-1BBD-7B8952001F20}"/>
          </ac:spMkLst>
        </pc:spChg>
        <pc:picChg chg="add mod">
          <ac:chgData name="Davor Dujak" userId="bfb324a9-4809-4493-a995-7f4ea2a7c175" providerId="ADAL" clId="{1733207D-0940-4FB4-B8F1-89DB75287EEF}" dt="2025-04-22T10:37:46.344" v="24" actId="14100"/>
          <ac:picMkLst>
            <pc:docMk/>
            <pc:sldMk cId="3610505926" sldId="270"/>
            <ac:picMk id="6" creationId="{36F3512F-E474-81F5-F0E2-7AC1C17F5005}"/>
          </ac:picMkLst>
        </pc:picChg>
      </pc:sldChg>
      <pc:sldChg chg="addSp modSp mod">
        <pc:chgData name="Davor Dujak" userId="bfb324a9-4809-4493-a995-7f4ea2a7c175" providerId="ADAL" clId="{1733207D-0940-4FB4-B8F1-89DB75287EEF}" dt="2025-04-22T12:27:29.287" v="360"/>
        <pc:sldMkLst>
          <pc:docMk/>
          <pc:sldMk cId="193991207" sldId="271"/>
        </pc:sldMkLst>
        <pc:spChg chg="mod">
          <ac:chgData name="Davor Dujak" userId="bfb324a9-4809-4493-a995-7f4ea2a7c175" providerId="ADAL" clId="{1733207D-0940-4FB4-B8F1-89DB75287EEF}" dt="2025-04-22T12:27:10.784" v="359" actId="6549"/>
          <ac:spMkLst>
            <pc:docMk/>
            <pc:sldMk cId="193991207" sldId="271"/>
            <ac:spMk id="2" creationId="{AF697325-8BCA-B448-0837-308C16D93043}"/>
          </ac:spMkLst>
        </pc:spChg>
        <pc:spChg chg="mod">
          <ac:chgData name="Davor Dujak" userId="bfb324a9-4809-4493-a995-7f4ea2a7c175" providerId="ADAL" clId="{1733207D-0940-4FB4-B8F1-89DB75287EEF}" dt="2025-04-22T12:27:29.287" v="360"/>
          <ac:spMkLst>
            <pc:docMk/>
            <pc:sldMk cId="193991207" sldId="271"/>
            <ac:spMk id="13" creationId="{844673B6-726E-F959-27C5-B3B3C2F91A34}"/>
          </ac:spMkLst>
        </pc:spChg>
        <pc:picChg chg="add mod">
          <ac:chgData name="Davor Dujak" userId="bfb324a9-4809-4493-a995-7f4ea2a7c175" providerId="ADAL" clId="{1733207D-0940-4FB4-B8F1-89DB75287EEF}" dt="2025-04-22T10:37:55.535" v="28" actId="14100"/>
          <ac:picMkLst>
            <pc:docMk/>
            <pc:sldMk cId="193991207" sldId="271"/>
            <ac:picMk id="6" creationId="{F0656A83-5BD2-1DCC-DFF1-A1784F6342B2}"/>
          </ac:picMkLst>
        </pc:picChg>
      </pc:sldChg>
      <pc:sldChg chg="addSp modSp mod">
        <pc:chgData name="Davor Dujak" userId="bfb324a9-4809-4493-a995-7f4ea2a7c175" providerId="ADAL" clId="{1733207D-0940-4FB4-B8F1-89DB75287EEF}" dt="2025-04-22T12:28:21.917" v="362"/>
        <pc:sldMkLst>
          <pc:docMk/>
          <pc:sldMk cId="2484045558" sldId="272"/>
        </pc:sldMkLst>
        <pc:spChg chg="mod">
          <ac:chgData name="Davor Dujak" userId="bfb324a9-4809-4493-a995-7f4ea2a7c175" providerId="ADAL" clId="{1733207D-0940-4FB4-B8F1-89DB75287EEF}" dt="2025-04-22T12:28:21.917" v="362"/>
          <ac:spMkLst>
            <pc:docMk/>
            <pc:sldMk cId="2484045558" sldId="272"/>
            <ac:spMk id="6" creationId="{E6742182-8F63-8C6C-F9D4-8F4CA57CFC4A}"/>
          </ac:spMkLst>
        </pc:spChg>
        <pc:picChg chg="add mod">
          <ac:chgData name="Davor Dujak" userId="bfb324a9-4809-4493-a995-7f4ea2a7c175" providerId="ADAL" clId="{1733207D-0940-4FB4-B8F1-89DB75287EEF}" dt="2025-04-22T10:38:02.358" v="30" actId="14100"/>
          <ac:picMkLst>
            <pc:docMk/>
            <pc:sldMk cId="2484045558" sldId="272"/>
            <ac:picMk id="8" creationId="{56705B87-CEEF-631F-E322-12A32FACD169}"/>
          </ac:picMkLst>
        </pc:picChg>
      </pc:sldChg>
      <pc:sldChg chg="addSp modSp mod">
        <pc:chgData name="Davor Dujak" userId="bfb324a9-4809-4493-a995-7f4ea2a7c175" providerId="ADAL" clId="{1733207D-0940-4FB4-B8F1-89DB75287EEF}" dt="2025-04-22T12:30:56.132" v="366" actId="14100"/>
        <pc:sldMkLst>
          <pc:docMk/>
          <pc:sldMk cId="27422722" sldId="273"/>
        </pc:sldMkLst>
        <pc:spChg chg="mod">
          <ac:chgData name="Davor Dujak" userId="bfb324a9-4809-4493-a995-7f4ea2a7c175" providerId="ADAL" clId="{1733207D-0940-4FB4-B8F1-89DB75287EEF}" dt="2025-04-22T12:30:56.132" v="366" actId="14100"/>
          <ac:spMkLst>
            <pc:docMk/>
            <pc:sldMk cId="27422722" sldId="273"/>
            <ac:spMk id="6" creationId="{8D2DB569-945E-6292-5AA5-5A25AB923B4F}"/>
          </ac:spMkLst>
        </pc:spChg>
        <pc:picChg chg="mod">
          <ac:chgData name="Davor Dujak" userId="bfb324a9-4809-4493-a995-7f4ea2a7c175" providerId="ADAL" clId="{1733207D-0940-4FB4-B8F1-89DB75287EEF}" dt="2025-04-22T12:30:53.842" v="365" actId="1076"/>
          <ac:picMkLst>
            <pc:docMk/>
            <pc:sldMk cId="27422722" sldId="273"/>
            <ac:picMk id="3" creationId="{0234BDBF-BB60-C5D3-493B-B22F88D65304}"/>
          </ac:picMkLst>
        </pc:picChg>
        <pc:picChg chg="add mod">
          <ac:chgData name="Davor Dujak" userId="bfb324a9-4809-4493-a995-7f4ea2a7c175" providerId="ADAL" clId="{1733207D-0940-4FB4-B8F1-89DB75287EEF}" dt="2025-04-22T10:38:11.825" v="35" actId="1037"/>
          <ac:picMkLst>
            <pc:docMk/>
            <pc:sldMk cId="27422722" sldId="273"/>
            <ac:picMk id="5" creationId="{4329E4AD-9CF9-4B21-34F8-5560BF51FE95}"/>
          </ac:picMkLst>
        </pc:picChg>
      </pc:sldChg>
      <pc:sldChg chg="addSp modSp mod">
        <pc:chgData name="Davor Dujak" userId="bfb324a9-4809-4493-a995-7f4ea2a7c175" providerId="ADAL" clId="{1733207D-0940-4FB4-B8F1-89DB75287EEF}" dt="2025-04-22T12:31:21.666" v="367"/>
        <pc:sldMkLst>
          <pc:docMk/>
          <pc:sldMk cId="2294386863" sldId="274"/>
        </pc:sldMkLst>
        <pc:spChg chg="mod">
          <ac:chgData name="Davor Dujak" userId="bfb324a9-4809-4493-a995-7f4ea2a7c175" providerId="ADAL" clId="{1733207D-0940-4FB4-B8F1-89DB75287EEF}" dt="2025-04-22T12:31:21.666" v="367"/>
          <ac:spMkLst>
            <pc:docMk/>
            <pc:sldMk cId="2294386863" sldId="274"/>
            <ac:spMk id="4" creationId="{5AE0D693-B604-52DC-B304-C1583BEEA15E}"/>
          </ac:spMkLst>
        </pc:spChg>
        <pc:picChg chg="add mod">
          <ac:chgData name="Davor Dujak" userId="bfb324a9-4809-4493-a995-7f4ea2a7c175" providerId="ADAL" clId="{1733207D-0940-4FB4-B8F1-89DB75287EEF}" dt="2025-04-22T10:38:18.156" v="37" actId="14100"/>
          <ac:picMkLst>
            <pc:docMk/>
            <pc:sldMk cId="2294386863" sldId="274"/>
            <ac:picMk id="7" creationId="{14ECD5CB-2AFD-B650-CDA1-EA6518F3C623}"/>
          </ac:picMkLst>
        </pc:picChg>
      </pc:sldChg>
      <pc:sldChg chg="addSp modSp mod">
        <pc:chgData name="Davor Dujak" userId="bfb324a9-4809-4493-a995-7f4ea2a7c175" providerId="ADAL" clId="{1733207D-0940-4FB4-B8F1-89DB75287EEF}" dt="2025-04-22T12:31:42.023" v="368"/>
        <pc:sldMkLst>
          <pc:docMk/>
          <pc:sldMk cId="1681957127" sldId="275"/>
        </pc:sldMkLst>
        <pc:spChg chg="mod">
          <ac:chgData name="Davor Dujak" userId="bfb324a9-4809-4493-a995-7f4ea2a7c175" providerId="ADAL" clId="{1733207D-0940-4FB4-B8F1-89DB75287EEF}" dt="2025-04-22T12:31:42.023" v="368"/>
          <ac:spMkLst>
            <pc:docMk/>
            <pc:sldMk cId="1681957127" sldId="275"/>
            <ac:spMk id="8" creationId="{2C94791C-E11B-FC8F-8A88-B86C72E88ED5}"/>
          </ac:spMkLst>
        </pc:spChg>
        <pc:picChg chg="add mod">
          <ac:chgData name="Davor Dujak" userId="bfb324a9-4809-4493-a995-7f4ea2a7c175" providerId="ADAL" clId="{1733207D-0940-4FB4-B8F1-89DB75287EEF}" dt="2025-04-22T10:38:23.303" v="39" actId="14100"/>
          <ac:picMkLst>
            <pc:docMk/>
            <pc:sldMk cId="1681957127" sldId="275"/>
            <ac:picMk id="6" creationId="{B162CABC-AAF2-BC25-125D-363886E9A4CC}"/>
          </ac:picMkLst>
        </pc:picChg>
      </pc:sldChg>
      <pc:sldChg chg="addSp modSp mod">
        <pc:chgData name="Davor Dujak" userId="bfb324a9-4809-4493-a995-7f4ea2a7c175" providerId="ADAL" clId="{1733207D-0940-4FB4-B8F1-89DB75287EEF}" dt="2025-04-22T12:26:54.849" v="340" actId="20577"/>
        <pc:sldMkLst>
          <pc:docMk/>
          <pc:sldMk cId="3001321439" sldId="276"/>
        </pc:sldMkLst>
        <pc:spChg chg="mod">
          <ac:chgData name="Davor Dujak" userId="bfb324a9-4809-4493-a995-7f4ea2a7c175" providerId="ADAL" clId="{1733207D-0940-4FB4-B8F1-89DB75287EEF}" dt="2025-04-22T12:26:54.849" v="340" actId="20577"/>
          <ac:spMkLst>
            <pc:docMk/>
            <pc:sldMk cId="3001321439" sldId="276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1733207D-0940-4FB4-B8F1-89DB75287EEF}" dt="2025-04-22T12:16:32.404" v="208"/>
          <ac:graphicFrameMkLst>
            <pc:docMk/>
            <pc:sldMk cId="3001321439" sldId="276"/>
            <ac:graphicFrameMk id="2" creationId="{89CD86DD-961B-9521-B0F5-A59CCF69D1A5}"/>
          </ac:graphicFrameMkLst>
        </pc:graphicFrameChg>
        <pc:picChg chg="add mod">
          <ac:chgData name="Davor Dujak" userId="bfb324a9-4809-4493-a995-7f4ea2a7c175" providerId="ADAL" clId="{1733207D-0940-4FB4-B8F1-89DB75287EEF}" dt="2025-04-22T10:37:07.327" v="9"/>
          <ac:picMkLst>
            <pc:docMk/>
            <pc:sldMk cId="3001321439" sldId="276"/>
            <ac:picMk id="3" creationId="{843916DA-9B33-3E8D-7C81-D2394E8DE228}"/>
          </ac:picMkLst>
        </pc:picChg>
      </pc:sldChg>
      <pc:sldChg chg="addSp modSp mod">
        <pc:chgData name="Davor Dujak" userId="bfb324a9-4809-4493-a995-7f4ea2a7c175" providerId="ADAL" clId="{1733207D-0940-4FB4-B8F1-89DB75287EEF}" dt="2025-04-22T12:26:49.019" v="331" actId="20577"/>
        <pc:sldMkLst>
          <pc:docMk/>
          <pc:sldMk cId="1651707741" sldId="277"/>
        </pc:sldMkLst>
        <pc:spChg chg="mod">
          <ac:chgData name="Davor Dujak" userId="bfb324a9-4809-4493-a995-7f4ea2a7c175" providerId="ADAL" clId="{1733207D-0940-4FB4-B8F1-89DB75287EEF}" dt="2025-04-22T12:26:49.019" v="331" actId="20577"/>
          <ac:spMkLst>
            <pc:docMk/>
            <pc:sldMk cId="1651707741" sldId="277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1733207D-0940-4FB4-B8F1-89DB75287EEF}" dt="2025-04-22T12:26:39.449" v="322"/>
          <ac:graphicFrameMkLst>
            <pc:docMk/>
            <pc:sldMk cId="1651707741" sldId="277"/>
            <ac:graphicFrameMk id="2" creationId="{89CD86DD-961B-9521-B0F5-A59CCF69D1A5}"/>
          </ac:graphicFrameMkLst>
        </pc:graphicFrameChg>
        <pc:picChg chg="add mod">
          <ac:chgData name="Davor Dujak" userId="bfb324a9-4809-4493-a995-7f4ea2a7c175" providerId="ADAL" clId="{1733207D-0940-4FB4-B8F1-89DB75287EEF}" dt="2025-04-22T10:37:50.381" v="26" actId="14100"/>
          <ac:picMkLst>
            <pc:docMk/>
            <pc:sldMk cId="1651707741" sldId="277"/>
            <ac:picMk id="3" creationId="{D16C737F-DA03-66C5-3F71-FDEC2060790A}"/>
          </ac:picMkLst>
        </pc:picChg>
      </pc:sldChg>
      <pc:sldChg chg="addSp modSp">
        <pc:chgData name="Davor Dujak" userId="bfb324a9-4809-4493-a995-7f4ea2a7c175" providerId="ADAL" clId="{1733207D-0940-4FB4-B8F1-89DB75287EEF}" dt="2025-04-22T10:38:38.045" v="44"/>
        <pc:sldMkLst>
          <pc:docMk/>
          <pc:sldMk cId="4251409608" sldId="278"/>
        </pc:sldMkLst>
        <pc:picChg chg="add mod">
          <ac:chgData name="Davor Dujak" userId="bfb324a9-4809-4493-a995-7f4ea2a7c175" providerId="ADAL" clId="{1733207D-0940-4FB4-B8F1-89DB75287EEF}" dt="2025-04-22T10:38:38.045" v="44"/>
          <ac:picMkLst>
            <pc:docMk/>
            <pc:sldMk cId="4251409608" sldId="278"/>
            <ac:picMk id="7" creationId="{1343DD86-672E-7747-6FFF-E0B8E2C834CF}"/>
          </ac:picMkLst>
        </pc:picChg>
      </pc:sldChg>
      <pc:sldChg chg="addSp modSp">
        <pc:chgData name="Davor Dujak" userId="bfb324a9-4809-4493-a995-7f4ea2a7c175" providerId="ADAL" clId="{1733207D-0940-4FB4-B8F1-89DB75287EEF}" dt="2025-04-22T12:34:13.541" v="405" actId="20577"/>
        <pc:sldMkLst>
          <pc:docMk/>
          <pc:sldMk cId="3409459735" sldId="279"/>
        </pc:sldMkLst>
        <pc:graphicFrameChg chg="mod">
          <ac:chgData name="Davor Dujak" userId="bfb324a9-4809-4493-a995-7f4ea2a7c175" providerId="ADAL" clId="{1733207D-0940-4FB4-B8F1-89DB75287EEF}" dt="2025-04-22T12:34:13.541" v="405" actId="20577"/>
          <ac:graphicFrameMkLst>
            <pc:docMk/>
            <pc:sldMk cId="3409459735" sldId="279"/>
            <ac:graphicFrameMk id="7" creationId="{B3F37407-EF4E-F64F-BD60-EC30E7F1AB41}"/>
          </ac:graphicFrameMkLst>
        </pc:graphicFrameChg>
        <pc:picChg chg="add mod">
          <ac:chgData name="Davor Dujak" userId="bfb324a9-4809-4493-a995-7f4ea2a7c175" providerId="ADAL" clId="{1733207D-0940-4FB4-B8F1-89DB75287EEF}" dt="2025-04-22T10:38:32.508" v="42"/>
          <ac:picMkLst>
            <pc:docMk/>
            <pc:sldMk cId="3409459735" sldId="279"/>
            <ac:picMk id="2" creationId="{335A0E78-85F2-334B-FE56-C77C3C6E2267}"/>
          </ac:picMkLst>
        </pc:picChg>
      </pc:sldChg>
      <pc:sldChg chg="addSp modSp mod">
        <pc:chgData name="Davor Dujak" userId="bfb324a9-4809-4493-a995-7f4ea2a7c175" providerId="ADAL" clId="{1733207D-0940-4FB4-B8F1-89DB75287EEF}" dt="2025-04-22T12:34:32.745" v="408" actId="6549"/>
        <pc:sldMkLst>
          <pc:docMk/>
          <pc:sldMk cId="2244001866" sldId="280"/>
        </pc:sldMkLst>
        <pc:spChg chg="mod">
          <ac:chgData name="Davor Dujak" userId="bfb324a9-4809-4493-a995-7f4ea2a7c175" providerId="ADAL" clId="{1733207D-0940-4FB4-B8F1-89DB75287EEF}" dt="2025-04-22T12:34:32.745" v="408" actId="6549"/>
          <ac:spMkLst>
            <pc:docMk/>
            <pc:sldMk cId="2244001866" sldId="280"/>
            <ac:spMk id="5" creationId="{6B706D3E-6E95-D930-D58C-9A065C2EFB36}"/>
          </ac:spMkLst>
        </pc:spChg>
        <pc:picChg chg="add mod">
          <ac:chgData name="Davor Dujak" userId="bfb324a9-4809-4493-a995-7f4ea2a7c175" providerId="ADAL" clId="{1733207D-0940-4FB4-B8F1-89DB75287EEF}" dt="2025-04-22T10:38:35.638" v="43"/>
          <ac:picMkLst>
            <pc:docMk/>
            <pc:sldMk cId="2244001866" sldId="280"/>
            <ac:picMk id="3" creationId="{9695C75D-C6DF-A72A-61AE-A69FBFB72667}"/>
          </ac:picMkLst>
        </pc:picChg>
      </pc:sldChg>
      <pc:sldChg chg="addSp modSp">
        <pc:chgData name="Davor Dujak" userId="bfb324a9-4809-4493-a995-7f4ea2a7c175" providerId="ADAL" clId="{1733207D-0940-4FB4-B8F1-89DB75287EEF}" dt="2025-04-22T10:40:41.879" v="109" actId="20577"/>
        <pc:sldMkLst>
          <pc:docMk/>
          <pc:sldMk cId="1799657936" sldId="281"/>
        </pc:sldMkLst>
        <pc:graphicFrameChg chg="mod">
          <ac:chgData name="Davor Dujak" userId="bfb324a9-4809-4493-a995-7f4ea2a7c175" providerId="ADAL" clId="{1733207D-0940-4FB4-B8F1-89DB75287EEF}" dt="2025-04-22T10:40:41.879" v="109" actId="20577"/>
          <ac:graphicFrameMkLst>
            <pc:docMk/>
            <pc:sldMk cId="1799657936" sldId="281"/>
            <ac:graphicFrameMk id="7" creationId="{C605AFF3-901E-289E-AB2E-72AF2C5EA2E0}"/>
          </ac:graphicFrameMkLst>
        </pc:graphicFrameChg>
        <pc:picChg chg="add mod">
          <ac:chgData name="Davor Dujak" userId="bfb324a9-4809-4493-a995-7f4ea2a7c175" providerId="ADAL" clId="{1733207D-0940-4FB4-B8F1-89DB75287EEF}" dt="2025-04-22T10:36:58.853" v="5"/>
          <ac:picMkLst>
            <pc:docMk/>
            <pc:sldMk cId="1799657936" sldId="281"/>
            <ac:picMk id="2" creationId="{814277BE-60C6-C429-9FEE-D355900C6902}"/>
          </ac:picMkLst>
        </pc:picChg>
      </pc:sldChg>
      <pc:sldChg chg="addSp modSp">
        <pc:chgData name="Davor Dujak" userId="bfb324a9-4809-4493-a995-7f4ea2a7c175" providerId="ADAL" clId="{1733207D-0940-4FB4-B8F1-89DB75287EEF}" dt="2025-04-22T10:37:01.924" v="6"/>
        <pc:sldMkLst>
          <pc:docMk/>
          <pc:sldMk cId="2438108010" sldId="282"/>
        </pc:sldMkLst>
        <pc:picChg chg="add mod">
          <ac:chgData name="Davor Dujak" userId="bfb324a9-4809-4493-a995-7f4ea2a7c175" providerId="ADAL" clId="{1733207D-0940-4FB4-B8F1-89DB75287EEF}" dt="2025-04-22T10:37:01.924" v="6"/>
          <ac:picMkLst>
            <pc:docMk/>
            <pc:sldMk cId="2438108010" sldId="282"/>
            <ac:picMk id="2" creationId="{8AC4D668-BA3F-A927-A46C-FB9F0DDE5F56}"/>
          </ac:picMkLst>
        </pc:picChg>
      </pc:sldChg>
      <pc:sldChg chg="addSp modSp mod">
        <pc:chgData name="Davor Dujak" userId="bfb324a9-4809-4493-a995-7f4ea2a7c175" providerId="ADAL" clId="{1733207D-0940-4FB4-B8F1-89DB75287EEF}" dt="2025-04-22T10:40:23.279" v="104" actId="14100"/>
        <pc:sldMkLst>
          <pc:docMk/>
          <pc:sldMk cId="4101642284" sldId="284"/>
        </pc:sldMkLst>
        <pc:spChg chg="mod">
          <ac:chgData name="Davor Dujak" userId="bfb324a9-4809-4493-a995-7f4ea2a7c175" providerId="ADAL" clId="{1733207D-0940-4FB4-B8F1-89DB75287EEF}" dt="2025-04-22T10:40:23.279" v="104" actId="14100"/>
          <ac:spMkLst>
            <pc:docMk/>
            <pc:sldMk cId="4101642284" sldId="284"/>
            <ac:spMk id="5" creationId="{A8E7A572-E24C-847D-D1A7-6FD1219E04A2}"/>
          </ac:spMkLst>
        </pc:spChg>
        <pc:picChg chg="add mod">
          <ac:chgData name="Davor Dujak" userId="bfb324a9-4809-4493-a995-7f4ea2a7c175" providerId="ADAL" clId="{1733207D-0940-4FB4-B8F1-89DB75287EEF}" dt="2025-04-22T10:36:55.398" v="4"/>
          <ac:picMkLst>
            <pc:docMk/>
            <pc:sldMk cId="4101642284" sldId="284"/>
            <ac:picMk id="2" creationId="{A1BD30EE-859B-790C-3EA1-71CF9983B47C}"/>
          </ac:picMkLst>
        </pc:picChg>
      </pc:sldChg>
      <pc:sldChg chg="addSp modSp mod">
        <pc:chgData name="Davor Dujak" userId="bfb324a9-4809-4493-a995-7f4ea2a7c175" providerId="ADAL" clId="{1733207D-0940-4FB4-B8F1-89DB75287EEF}" dt="2025-04-22T12:33:01.024" v="381" actId="207"/>
        <pc:sldMkLst>
          <pc:docMk/>
          <pc:sldMk cId="1832269937" sldId="285"/>
        </pc:sldMkLst>
        <pc:spChg chg="mod">
          <ac:chgData name="Davor Dujak" userId="bfb324a9-4809-4493-a995-7f4ea2a7c175" providerId="ADAL" clId="{1733207D-0940-4FB4-B8F1-89DB75287EEF}" dt="2025-04-22T12:33:01.024" v="381" actId="207"/>
          <ac:spMkLst>
            <pc:docMk/>
            <pc:sldMk cId="1832269937" sldId="285"/>
            <ac:spMk id="5" creationId="{6B706D3E-6E95-D930-D58C-9A065C2EFB36}"/>
          </ac:spMkLst>
        </pc:spChg>
        <pc:picChg chg="add mod">
          <ac:chgData name="Davor Dujak" userId="bfb324a9-4809-4493-a995-7f4ea2a7c175" providerId="ADAL" clId="{1733207D-0940-4FB4-B8F1-89DB75287EEF}" dt="2025-04-22T10:38:25.060" v="40"/>
          <ac:picMkLst>
            <pc:docMk/>
            <pc:sldMk cId="1832269937" sldId="285"/>
            <ac:picMk id="2" creationId="{0460811B-26C1-62A4-9BA3-3C80B2867527}"/>
          </ac:picMkLst>
        </pc:picChg>
      </pc:sldChg>
      <pc:sldChg chg="addSp modSp mod">
        <pc:chgData name="Davor Dujak" userId="bfb324a9-4809-4493-a995-7f4ea2a7c175" providerId="ADAL" clId="{1733207D-0940-4FB4-B8F1-89DB75287EEF}" dt="2025-04-22T12:15:24.224" v="168" actId="20577"/>
        <pc:sldMkLst>
          <pc:docMk/>
          <pc:sldMk cId="3823923432" sldId="286"/>
        </pc:sldMkLst>
        <pc:spChg chg="mod">
          <ac:chgData name="Davor Dujak" userId="bfb324a9-4809-4493-a995-7f4ea2a7c175" providerId="ADAL" clId="{1733207D-0940-4FB4-B8F1-89DB75287EEF}" dt="2025-04-22T12:15:24.224" v="168" actId="20577"/>
          <ac:spMkLst>
            <pc:docMk/>
            <pc:sldMk cId="3823923432" sldId="286"/>
            <ac:spMk id="5" creationId="{69272ECC-E248-14AE-EC24-47F44B0FB824}"/>
          </ac:spMkLst>
        </pc:spChg>
        <pc:picChg chg="add mod">
          <ac:chgData name="Davor Dujak" userId="bfb324a9-4809-4493-a995-7f4ea2a7c175" providerId="ADAL" clId="{1733207D-0940-4FB4-B8F1-89DB75287EEF}" dt="2025-04-22T10:37:03.931" v="7"/>
          <ac:picMkLst>
            <pc:docMk/>
            <pc:sldMk cId="3823923432" sldId="286"/>
            <ac:picMk id="2" creationId="{28C41929-2E4C-73B8-46BB-C01C9F6FEFD5}"/>
          </ac:picMkLst>
        </pc:picChg>
      </pc:sldChg>
      <pc:sldChg chg="addSp modSp mod">
        <pc:chgData name="Davor Dujak" userId="bfb324a9-4809-4493-a995-7f4ea2a7c175" providerId="ADAL" clId="{1733207D-0940-4FB4-B8F1-89DB75287EEF}" dt="2025-04-22T12:15:46.661" v="171" actId="14100"/>
        <pc:sldMkLst>
          <pc:docMk/>
          <pc:sldMk cId="1856592603" sldId="287"/>
        </pc:sldMkLst>
        <pc:spChg chg="mod">
          <ac:chgData name="Davor Dujak" userId="bfb324a9-4809-4493-a995-7f4ea2a7c175" providerId="ADAL" clId="{1733207D-0940-4FB4-B8F1-89DB75287EEF}" dt="2025-04-22T12:15:46.661" v="171" actId="14100"/>
          <ac:spMkLst>
            <pc:docMk/>
            <pc:sldMk cId="1856592603" sldId="287"/>
            <ac:spMk id="5" creationId="{69272ECC-E248-14AE-EC24-47F44B0FB824}"/>
          </ac:spMkLst>
        </pc:spChg>
        <pc:picChg chg="add mod">
          <ac:chgData name="Davor Dujak" userId="bfb324a9-4809-4493-a995-7f4ea2a7c175" providerId="ADAL" clId="{1733207D-0940-4FB4-B8F1-89DB75287EEF}" dt="2025-04-22T10:37:05.699" v="8"/>
          <ac:picMkLst>
            <pc:docMk/>
            <pc:sldMk cId="1856592603" sldId="287"/>
            <ac:picMk id="3" creationId="{8143AC26-B0F3-40E0-C33E-60181CA710F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Department 1</c:v>
                </c:pt>
                <c:pt idx="1">
                  <c:v>Department 2</c:v>
                </c:pt>
                <c:pt idx="2">
                  <c:v>Department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Opening 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Supplier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Supplier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Profitability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1HrZrtw40uarGL4euUiKi9To6gtSyu3si9cb4fjY1i5SokhKuvyBeYmZ15l+r4l0LW1XV1f3DzQG
PQkjjTxKKblFxLfEn5+XPz13n5+mF0vfDfZPz8uPL6t5Nn/64Qf7XH3un+yrvn6etNVf5lfPuv9B
f/lSP3/+4dP0FOqh/IEgTH94rp6m+fPy8i9/hqeVn/Wlfn6aaz3cuc/Tev/Zum62f3Dtdy+9ePrU
10NW23mqn2f848tQf+5abXRn2/rzyxefh7me18fVfP7x5Xdfffnih98+8O9+/EUH45vdJ7iXkVdx
jFJBWYK+vuKXLzo9lD9fxuIVoYSIFLFffvP6qYf73urm1Yu3/+qYvo7o6dOn6bO1MLOv///+M76b
C3zl9uWLZ+2G+byQJazpjy9vz0vw9PJFbbX66YrS55ncXn6d+g/f78Ff/vybP8Bi/OYv32zTb1fu
n136R2P7dne+G/5/f3cwoVzgNE5/en2/O+krihAlPOHf784va/SPx/H7O/LLfd+N+T9syb87IRAY
/dNf/+vfHxc0fZWwlCCB2e/FBUGviEAoRfinqwh/vwFfw+PqXxzZ7+/F7zziu6n/+PLqPzw4vhsu
7FTnPn7+d6cv/IoQlGDBYDfOL9iHb9IXIa/S8y4JRn69/FNMfJPFLv+VYf3BHn1z/3cz/vHl5ev/
7Oz13XBhg/76v7v/8z9t+8tR/jdUFwTVBQtM+W/KSvIqTSmJKUp+zWt/ty9//V9fR/PH1e4P9uWb
+7+b6I8vH6BU/P+U4uCEuX972ccpR7Eg6XcBg9mrGOoJjgn55RR8Hyn/dBx/sCF/m8Zv9uNS/j/e
j3+MAH7FStnT/JR/BVnfgIA/vvp16oD/fnPrH2G1nw798dOPL6GQEE4xwKxf8dv5OT/f/M0m3PwG
A35/8+cnO8PDkleQDwlHmJOYxQwDPgifv17hr5I0oQTFcZzAxTOuG/Q0VwAFIZcijNOECZEkCMrf
yxdWu/MlqIYAERFJGcUIM07Yr2AXIMNa6uHXlfn584vB9be6Hmb740u49eULGPX5e+fRCgSRT6jg
KeEpTynlCVx/froHRA1fx//D47LqXRFvakL8eULrIE0bFXJi420ikn3b9OORztEp9SHKzDxma4qL
3JDBK7FN8bFNl5uNa6ZQhe+itktV6zqJKX0zzWOiNiY6VXUfowIwNdf7SeBSCuo7Sapg5IREti1e
yLGqjSy9vpjX+EvN/fPs41VVZnFKaLOrw5DjMt3brt3xiH7wkX0qkS92o5W8i6zshb4ryjpWQ1Ei
acePdrqm8YzzNFaFWQvJl3Xd4W1yctiaKyEOqCjv+ObIngZXZ1Ngj4kw97wprFzmEeV9Q7JO6yCX
7TNqEZJcD0RhVqSy34gic92olC2dmnjzAUfBZzNLv3g7vq9dmeQrKY9m2Uxuk2aSrIzrLI5vF+zb
vFt8IYnZN0iEbEDzoGoe72paiL3Z1tuKU3ey5RypeS47FcKhcQNSsxhmuRpCpLZz5hk/9dNAVTEs
KpDkbS8k9byVAhWTotzv9KoL1RUHN7j5sASB5bjKsvLoGDr3kfbpHg8T3xdBG7ks7XYyG5qUKdD7
xqFJtlH5FrbgurUTPy7c7tO5D5lJt3xqq15VGK+SJFUsOa12w2Yb1XqUJZX+2It4kg7ViRy5v/QV
FvkYjEppEkvR8+ex5J9L278bWI6sr6QrgpVNJZOqblXapPTSY+1VQEXW9nWtwho92nJZsjLqRrX6
JFW4T1TSr7vQ9nm5TMvexxVMgLw2pDeyHdJOJm2dx8V4RUiS9Umz3yaRqI5VQ5bOzCjfxxcx4unl
Wm5bVsTFc6urk/drOMUNyvRA49yvo5MjqswuHttd17tNVuStJmK5iL29d5pOKjD+OCxEljUisMCs
2LFuvGu4TWTbtQfKUX+5sPLNqAsqA75gYRr3xTLbU+I4z8hsr9lGYlnbVOQFccdl3oo9H7t272d9
X/RDcvX1bUMXtmnSvC1hSfxS1KrzfpbaFPdJ1AZJmqjOsY/fJVU49Kh5009PRXci8V0/81L5Mm1k
CO3VVqH6MIgtr1dY7omnesd6lTA3ZF38tCSDvS5819+sYQo7M8RZVdNhr0mpesotnP/oJjbsdbfY
SaIJFfvF9E9RVGecVYdhGEzWBdzJzpOnalwvGRp2hCWqbhe/n0a6qa7CV3HDN5l62khvhluSLkPm
ev5hReuFpUVxZOO71UF8caGxxHOUa4vg8Cf8MCZxJxlNkjxZ216xIVqkwE2l6DYvknSJV5tI3W5e
nxM7jlmbZkPgt9QJI6MOWan95iRa9WMMt8+UfpmyYcb2KjRTclml5gF78jFqUqbICPEeN0HIzsRV
BmfcnGpB3k/YYln0/UViTSWxx2+pr7QienysC+13/dgH6bk1N3F0Klhd5ihijcKbPokRyXkjRtWb
oZmr6t1QujnrWZpXq7tDjhHVinc+ZeRmY77f966/8RQy2mbDKpOue6dXPGaeFl3u+vnNstVUCTi6
O6Rv0Thl1PWtNOYIu1dfVo4N1zaZZMrELBuBlpwsi2yFnqXZIpJHyWMTXUQFSd7j4YgoxAsk0c+e
zCdalHzf6K3O0NK8TjajIu9bCYFRy2iYUTbrds9EUe1arW/qEUdStGskdcVHyTQXSndbmZs6uq5j
tmXG2VJOE4kuhsJCAfHtcJp728su2Zya1kbiyC6qcq5XS71gKAaHrcPuBFN8t0Xu2Qwj5Em/W3Va
HVwxK1dDnUHznV3G6SK+CqQIJ8bvLEK9CmOHlR1spm0/yI5BUi95aHJcu9sKhrOvafWAiZuyINgx
wUnWmRVLV4t8LZZtn7jxmpnVXngW8k6T4iBMUHgYXw8Lo1mTtoNMii8Fp5/Z9FgP9pK5WQ4pt7vo
A+9WpmrB+D5N2/6Srd3dFm21MlW1ZaKsVMGCV/FobtMi6pVxlGUU4qVGLrkgfVnJEsFZA4wS7mxx
ItTSy3TemWmeTwmeXE5jqmUn9IU+n86l7N9NZptl3XSndRyrY1MSuaBuzKoSI+kJHAvUZwk/n6OV
uGzDxVUc8TJfbSiksYWTwoxq2qp8xfUu8eyp7QuRowRtWbDVI2vRPo4KBBlkLGS/0FaWfbEjM76f
WLgafcvyPoFKX29ok2wZ7w1kF7mh9KFdaitJW19OqbtN1kWR3isUze2ONcUT28ItTrZ+5zCghsa6
ahdXM8twUcJzAqR6znkpy03fiI52so7Wfl/GxaBWHt9FM7lhLN6tbVtdFGNVyZGGJbMLOiTIV6rU
EwRGUR50b0tIqomHn1h0xh2pFFqjG1G4I9vS9TQMUDoXDnHNGq3SxWFpCudU1HsoH3VxW8SwkpDR
yVWoI8l893YdoxbKZYRUkyaSrh0EVi3qnWttFpU6XLrQHGLjQm51uPE8LWWE8ahgmYxiqLuCkvA4
9JAe8NrD4l8n+iZa6rCzPoZgq6Eooh43itghPTSpPhXtGdlsqJQ+1q+bPkY7Tn0Nz+K1Ig2bJC+6
XpoxHSTgRyqhel6SJX6qILIyg6o73g5YNuvMYYB4P4c13dlua6QjqYyrBp3cxmRaaJav9fJYk2vb
0Yumiz4tOG9CsZzMHGvAbMWYI86OaaWzKkxLZrTPIzMW+zC7SvH6vtLr89Qld2RjH+MlqQ5tNDzY
yXfnJPLBRf5Y6ArltkI3AQM2wHhLVbMBmEkH1W7xTYKgUFfedjASAokJYBbzuJcQ1nAG0bOoz/CC
+lgW25CP/baqySVaOtocktSNF/3EHkpf42xB0yyj5tPcmEkuiRlluuhyVyTFhRlWUcjNud2ovcu6
qKp2k+HbjqZhFydlmsdxHx7HarZyqrt3I++trOLi4yZ8elUmb+jg2d3m3azmsfBQY+N+HwlyRQE0
yzC3imC4tSqm22rmHKCpmPKZD9c0qrvMpu5ymnvIr038TvgkOfWmF1fODXdUw+U4QndpOHivmUw0
gS0W7UMUTf2Bz+W6S21cyrmu8WWz6CtereHAOlTJChu2K62+TAt76hYRXs8tuk5dn2Sr9eK02CXs
CZvu9WZM5lZbyZk92oa4y7mNe1kmiKhlw61iSfMe1hK4gMBzVndFJAsOidy2fCdCmcXzeqDCLPuh
7a8i98X0DI74ulhZ1PTd2pBaTmVgWRh9lfXwpiJWXi5oGU71LSZ9OCWaCjm5MMlmmXaO6QYwHrrS
bWJl3Jo+t7SBYBvL26gVNYCp8ZFrHF/0uNrTpd+nbhXXXV/e9h2kdLqWS8bSpMhGu2SubLqsGfVx
Gj+Y5gMaZ6YMW7J0SxNlIvJx1ewjLaCC2wH1u1B112XL2jym+MPC2ns7MCz7wb2euF/ybZg6ZdZr
080eckQ5Qy6o2yxNn5KkgJNLrnnbPod5fhMVfOd182Glw6QWktyEQgM8XHQv12GIlUD2gtgxnFYC
Bx773MWDe+ycUY2ex7x1UbFb7eZeL9Tem02vR0bKK5oic9qcnvN22Liah/Q1XgiEOC5GWYyF3ZGi
yPu4q1VTcgW0RAbhx6wug8RWNyoemhVAiaD5uSqTxvl9lwqjYtv0krMpZD99I1nk1Jb32KMLAVBC
ibp/MybThUmnRfqp0XnZUkjoc0l3M/5iprqXVVd86OvqchsNldOSPtO2vdBxpAhy7xdXZTOZNgDS
Dueh5R8hUz7UVVdB0AB98xkj60M3OZ+J6C6NTjaeu7wrxl4NHZBMDoIzpBRMsqkrxdF6f+yLgl2U
o5ADHLRTRTcMTGSmee83ufWlavAE9aGkOWc2lRh3N2k9vO8RJAC/zpEM1J+2kKxKR1Ddyb4OBmry
2CaHsTVH1AzNPkXNh3ZpjFqxsaeZ+U/ClJBgl2GHgu33NYbM4edCLT3fVD+Q+GI0D03fIJhS16im
lWOtv4iuSDPNim0vQvtm5FyGfupVOZRCAZrPawiKdC4LCZXOHfl82+qyAM5Ms57rLrfRyCU3aN8S
2PgoxYeAkyfXyIbDhhEEW9Ly1smtPdMoMj3V2ktrh9uuAoC/TvQGDeStn+ymxhFyPBbpBOyxKndb
DTzOYi5TMehdbfycrUU5qiVgLVfaqrqcG6gnzMvStDBVph+jwrSqAlAvSYkhpybC3tgKf+o6/Xok
rRxI1Fw4gis5mQF2obdPkV8u+NIiSenyvhtavxO0fcfpOB2pLZ9Q7fYomvbC2VyjmslpNv5AGLou
VnHQ0/SIib0sk9BIspZXjkVcpXr4ZKYSkKJI3sd9+qRbBlnH3KCkeXTVnAJzHYdDUwNzRnRv4+GG
BGFynnR637CsgQyhIDQAy+CVylq0Yef5xOWctEpj0+y/9ba+k1yetVmnuoRy8FV++vXjX65+8S2/
+l1/+/vZpPzbp0fdw78//Mo/fNBZRfv1SfDzP6tqZ9nquw9/J6P9A6HsJ6v0H1z8V1U0ghks5j9V
0b4Rh7/V4H65+2cZDWQvLmIGshdJKD/LVD+raMkrRAFtJCkDOMo4B4HrbyoaRhxMCUJZfBZS4aa/
qWhxysBtpTQBVxUnyX9HRcMkAa3uNzIaJykGNe3rz1EGmu23MlpZWJc4A6RjJLzbrRGwGDaxo2fU
KlokvYwWQMaU6LsuXIi1f2N5fYMab3K/vdPV+yUiR+oboLAICNYwuEFZGl/VUwCCsCZjNgAYZY6r
KBalXGoormKodinSnZpNC3qTMJnBwyBjoKaAcZarSr9HkDgUTUwM6XB8R8ZGGu7qnW7WN3UHsGVx
kCkD1RehVnXlc9Ysn2AUl10tbqwe3ofFXvalez3O5W4A8NLWKbCyIdIA0MWhowMQijK8F1O6yogf
1kE0u2iKARYLnbcC3U7pja/SCICKfVMli5Ppw1CFj20xbTvzbmsgiZsZGaAf/Jp01TuoxUZpMuHc
0Xd+gfUsRLjd5ug2wqXIOiAD2Xg9ofhCLOyQRKnLa8yBVKfAiMLQfDLYRXLx70o2AYgel12F62W3
xesmcVpC4SKizgUZgTnGT9sQ34WO0j1oIbmf4liWttxpthQqNvw2YhuVS8oe2g7v0pp8DGy72hrx
4Pjwuqjr91tdF8eauiu7RGuOYxArWFqbUwR8Pta2y+BQ3uKxvse1/4jm2GTJnC6yGKyQdUX3XT8h
BawNeFNq78jIQB+q+CIjes+saHcegVxZluapy0JY9MXKq0TiasgjP7d5cNUI9dm97dfhSKcKdi2+
t+ngIcUnNzyB6sSKzmSsp0e0TOVhRmsW4hkQ54aRmgLf9QQIb1IO5pFtLkgugj8lViDZ4eXzNg1v
13pw0pe23VUTHoB4yqEhgArKziu3VhcgqEIBH2AHeHBdFrfnc5/QuyruygunST5q1J1gd4DnF1M2
okYhTuGw4RCUrtabhmshYxHU6ESx69oz8N1aiRPy0NLmGYsvpAPJs7CdlWED3rlpSq6rPj7BaewE
2sUtLCbqbDZNQSiaijhzIb6Zo/6hr2YB2uhYghrJ32vH20vU9lVWey8jL9guaqhRIamw9BuUUhDD
pA70MK3jyYUllkgs0ZGI4nXf6quo2bSsp6SWcc8vSgZsgxfLjWXYnPp46qQQZbMvx9vKcQCuW5/N
xcpk8P0Nq6L3NoQdNWTZkQ9NBJHrAQQoA0AUaDd1+ToXmahNHgczZAsoENMaVNFMXbaWM81wgx99
myxPw9rkGjfHpV8O6BR3aXVKtrjcm3Z5T211pK1ogDeKL9PKmFzcNiiRxrUq+31lAYUZSImys/EF
GARMEldAge+BFMH9ncKp0KfKyDGpWknG+GiCuwXJpAA9H+j+gMKsWt1smU0GhUfD5Eb7Rz77Xtbj
tGWbLlaFG3hS3OhdGlVBljoejzYBlr/499r6iygFWaKpAYdErJBp5a58muRtFfAd8dQdIj1JgEd7
E2+AEHkBYLcZICMGw/a03C6j0bUZ8NwK3iBJNmb4MAztcwLilgRSB4war7toBRxAuxgpGvT9MtgP
ZBkimZK+VhxkfolHAGxkBcEXIHUylLu09R4OTksv6zbd9zx5AAXE5VuIbrGvh4Mf0K4vzvxo1E6d
w1gZfg+SIJe1oRY0ArOPlqbOCkA5Mg7kMPD+LagJ5sB5xYA+ras0UcB53MRrhoZxXxv3BZTuIWuw
ueJ00CrYMVVlBUKyLcqsMCRkZWIv3Ax0EVjUqlYK6Osxijp8rNOWKYrvmhQ7lW7b9trNnXRshjJA
FiG3opaLrtKd6VqhkoIDGSob1a18VF8dhuWmo+mkSpDNsrYaX3elveVDPR7iHoFMGAbl5i2Wy+RA
2/RdJxerb5rAXBYvERAKR79wMQnZV185Bkyd6hYw+QRpukZiNxfbF7uC7jTSYsuqcbiIUMuhPkab
ijW/jgiA3z5uRCZsa3MyxFgiUGEB6q2HdTvwBkoBNEvNGVAxnVED6177gmSz6yq5QjBaMtls2/GK
t6eNdDtfuZBVQlDpqw5YPJsfVw9hPGC8m5dxyWk/XSU2vYf+MxCWTO/U0DymMWlkP7VXfRJPikVF
vMeiB1/kAB7ha1wCM8P17HMbX4OEWN0gZ/uciw5ES0gcvGtBQhI2Pm3eHktHK8lrswCprDY1tyCu
bwaKgWdejcAU2yR5cDNp86JDgBU8aKKl7pCsxHQoVj2p0dgShPgOiNQUHlEJMwyr2sAQM0JEJ29W
FSUg+pHF4rwQXZ030WmOD/7AJgvoIFohFxS37WUdlAfhfedxCxS3mN4P29ZlNKmfrC0hOJq1UYbq
Uq4iyNbid2Hb1owOtyiNGWgheNmvZD0UZNrNSSRBswHtfEZk19ZJZsnqQDuoIjX1gFlMUiqbLJAc
Jp3KAdmH3sOhK6BHJHc4AqoTaQmIIclIIo7aV08c2vyyCQOqGHFzQcYAyTSad2zaQAKA3Laj23Rd
66VRdrItGA3rLKH7KlItSDokmoVMCBt3QGW1pSaDoE8vrMMg/i9wbwSRazcoM12YQe+J/P04cyh7
UQT1w+KrVoBaU0fxcRkbSBEbMP2yQRQUXzA11h5dmm67DT45tdj0cO4vFkARV2ED9cx073hFm0cR
pw8pdeEI8gzUBnAh+zUjy8VghkLZtIHAStIvFrdHm3JIqjEU7pX2Kg4xTACXiaoaqA7iAs2QxarO
IVCgh5teDNGlaLcsBX8rDjl03aVq3N7BtBgQ+TTktY2+6ChskCdimdbt01zRB1taVa+izQdPg0rQ
+DxNCGdmIPeVmO/NMKUgsRQ+88nD2eWDn1HzOlaZownLozCf1qYBd44KUEFFcTdA/cowaPQQ/tW6
72z0VG71cWEadrWsKxkZtx9n8BuKBaGDEO37ttSg3yVJJyEdPoQEti7hwOg2qGe41UihUb+lA96y
3bLtwq2v6vIIMsXYVoepBYdqE5Dw/VYBzt206jjotFXwRwJCXJZE97rlkJG4v96W8ROLAj01ET71
40Lu6jIGBIg2QKQtmIapW7rjDL+dChbLjQ8wC7xtoBgXD0tkb/uSHQs6i8uAwDzxKahGuoAYKUl7
itrt0HVzDrkDDLgmBhsY0EfswWg1VdtIW9te0fhtATVc2apdcrNw6UTyESy9Aryd5yF26U0FNXIu
wZKdogjlgPwOlUbPa7JeTd7sfbcu+wI3QQ49Ka9RUl0s4Mx226FmExD9aZjuXL8oVBSgKlh+GWvB
bhNk+lOV9AQM0yLcFphdg61xqrz/3JQYzPOe9bDceJR176mcrSBQp+rxSBK8qrQCXRvb5IGHqdx3
jL/u+ZxcGNDxMB+mfLN9pNZpBI0HChXsQrGjyZWotNsnhb0ZKw8i1Kd26wWIpfUsb5tuC7ILddiX
Z5fJn/0mbY7x2X+y0CaA0puYgaA6p+DAu2R8M0W0y4ezeyXAxoq4XUGtBUW7WNqbgep+P9We3Nj5
HWKgQJZgh3UAo4F9zNkMRll1dszs2TvzBHzYZjhtZ1etaNMoE+Q0tbWB6KmDHMfa71ytH0sNYvLS
bG9R6CvQidsLXxos1wm9n6LGnKpprbJJA3wEGAwwzFKmFrF9xHR4CFOVXG5uslceyAz+0syd2sA0
HM7uIeRu0CfPjmIP1uLEoYCB02jX5/XsPOKzBxmf3Uj+1Zf86lCevco5kCSvOeok9+ygy2WW1Vjk
9QCa9jqdDd30rTWkOIKOCRJn/KHgFsDB1N2agBu5BZi30dtVFMNhhqPn9xiMVQoGK97C5ZJsT5Vb
O9AswYNlYMYWYMoGMGe3s0vbnv1aUcavmUih8IOTO4ClW371dsHkXc5ub3r2fcPZAW7jJ3F2hDFY
zWOsd9XZK+7PmtLZPfZgI7uzn+zs2Ra2dy49dtNTB6ZzS9yBVfhdfHajkwAAMHTJvWnsDDo72BRt
kVaQF8C+RegiOpvbX98CWN3i7HmvZ/cbZM7j2MYin5M1hmaL8Rr6CsErT1p7omf/3OML89VPB2M9
PjvsDVjt9dlzp2C+m7MLH1Xgx/dgzEOjxON8duopWPbm7N3X5G1/9vIpmPojeKG7rQOSY86OPwXr
P5x7ADpoBoigKWA5dweQc5+Ag4aBBeqBYiTpMw/KLsib9b6PoYGlN1cC2g2ac98B9o2Rmrx2546E
CNyRvYcmBQHNCssk1IriFFQmIG4gYS2Zh9aGti3AvUZp1gByVMm5/0GcOyEgy87nzogWDDjZbHkZ
Ne/WIf7MoYUiOfdSGDBO3Lm7wkCbxXzut3BgdkiI2Y8NtGL0554MBs0Z+NylUZ77NSDX9kpDC0dx
7uVYoamjO3d3BGjz6M7tHu0CVrFb33c6TNArIVbIr52RRjR8TxMBmvv/Zec8lmzV0Sz8RHRgBEhT
PNumdxMiLUI4AUKYp++1b3VFVA/6DXpQgxuV55zE/Watb2n8gsdh5t4M+xHzWrG0KmuLTN5YEwfm
rJYeZqgbh9L5GJW9VwY8pbjV2bFzD2SeogEOZDDdWJbqRrXoJVt7KG913RtYHZb50JjLnTc4fioA
xfQ3OqY2wck4Mm1v3IxissYeeufdiJpphyhrWUrGgzSAyYC72Vn3zg3vz74ROd3AP1YT36494Psq
iBW6QKEgReN7N+EjYaX8hX2NQgbYB7OCCQUEVvHkdg+ddJ6cGxm0oYumKMV3xp7tPj+7bT8HFR23
ZB6xGck97M3OwgZzMaoZL03P8nLprl45yuMGkzzoHH1v6CUelOEERvm7Ufso1o4ErKy+4JK97DYs
RaqN0JD+u7ObaVdsQ95Co8dLS/C7Y6keFzQcCCJ1UOkX9q4X8ut59hxwTY1QrFPQrN5nsThtqKsW
Flq7xsWOrwd2SFqb6Kyy64HS7KgYIIYSMkH4kaPOKMe4rDi6NfT/5xbsQsDzBnJzofstwmZ5LiUM
jcVwUy17EjjmhmfxbIm/olF9OM1rfVlb51GgV7FWq8SnBOuVS2OvGT/WZt+DxcUoYtkYjG8908J+
VwhzTRhxM9f969jmYFPGk5nmYyOWMt234mmm1DqqOVuBOB0mWybe0PHcVet3CdwqsgfmR1vThczn
+tHTVYBhqT418EA2zF7psFjXemYa0tgs4pFUfujVy8HY7hylHudRTRDuy4gQl2HJh9jjBsJcAmcz
7rrayyEXitiH7xfN5kSjtRMkrprlmY3orspYXhrY1aHdsSv4nvuajH04FvQL/kcfaAd9cdhgE03G
jMmiXA1scpGaQKrtRYehTMopqswtqK+WEtunAzUrEvOAL36C8dsZM9YEe1eZHGf0EJvwyGHdVyfx
F/DmZVCFOFTFcoYANYazoVBiiyEbsYhE8OUPlUbhqLFXONXQJIUeftXQwTO1fhcDrbmDX4FLmK7W
BOdmuqmG9gisDjPZavSHHkRcuLmVFw+jlzi3eWDBWNGigVpDPSUrCJx+3RLaVGUw4XM0m76Kjb46
SYp1bvbOBq4xcEY0fTBbKT6WPl7a1Y1s6BkV1qCkqxSq8mJ+tB42BlAb8PW2vHPG49KIOYCoRSOx
0nTcyyoEvqHiThgvywZ7YPec0Orx+bWrLAO6jqdewXZf9vZ131NR979q8Q92iX+tcZ10Y7deZab9
WpIQw3sRdAa4J1cVeWewo1UJljaejlhperlZbvfd2kImtFB0/RWF0uxe4fKZMQzsMuhi0dpTojCh
RsygQWO6h3WdnjFhPY6tZEGze36gNp3us/PY1Vs635CBfWirYJq7IzOBMirnNm1bH6aEiy9WBtdl
XE/Fvj8BbkSpB3QVCuhCE8aEsGlrSEB1Hf6/IfEv3+BfkPz/osn/TU7/Q+YyJBL+b6IXVs4/Yab/
8CBuf+Bf9oNN/ssiNxjXcz3TdP8Bcv/Hf8D/Y9uMMs8l/yC54Hv/7T+Q/6KOx+CBOJQiOQST4T/8
B0DBJgw3HxvWP1Twv82W/2UpAWH+n//+T4oXSRhA/PI/MV4CkJgie2GCffOIQwEM/6f/4FsGKT0Q
/mFVKGAk6liPMhHUPI7Wo5YwU4nhhDaUp27xk8IGGgAhE9JA7Ds8tSAMzSMQCWg7Tp3XtoDXAL+6
7+D4r5k3k0Q378I7l+t9U+UVBUw2WaFj96EJBbtus652om3/8K1PYlwKDAIWpPsN7QAFMphvrvQM
WVF9Sj4HYoYTudmf7Zul9mCbDJQrClP2e/DAgbZFrB0No/aF74C26ulU63zCv4B2byiAjPMQifZj
VdgqHBQi+SCH124WDx9t+QR/DmXhbLPHqksddXQ2ALEM8rrlh5Jirb0AzfNc2IlTakwAumx4uraI
2Hg25L3bZz4rIwOKFLTTwvjomjOzAc3WMuJKRJ2/Bb3/JvGX2jOIngcGPdqJKvmJiQ6KSlLMmSoq
GL7TYRjRH7AqMBPrOLgUfh6NdKAHZ6Th0OST+V77R1HzyBrh8rNwEWAhIS/a5KCtP3/KFAYEKddf
PbLEMZyHucb8xM98HONt7gMQZzMkgd2Lahe0ISCYjqKkkDktgWmtJHQtPDTXCk3lKfhOAvJfjWn1
FfpcMNrvNhQD38mLMtmWInJoAofmaPtnbeugJq9V+82wVE/6AH47gtYI3X3PWmO5DkZe7UPoOj5g
WEjN8DPUyvK9gKPNAalsZlAyHndVETQY+HfTjouxAYZ73xJopnTFthSh5eF3NfPKYbi7oEX5EPVU
RDrbnMeFYVRoaD4WJZay5kw2oDPzfnBASZnFmXqPwHZQHXdA0PrM4Pd4tRMs9hIUxQODRYbmDAIc
g0x96kgEw38QucWqQNAnxqLVeXaIC/1hvgdoxNByuexu9Hpozle0FCr03W2s5BLdqWrjfbhKoDYu
qU8tpplhBONI91yO/Y/mie8nGz355EUU97wCb5GMY26o1KEfoFtbWh10B6Si24IGn8giKgx67MES
Kl6xuG02TSfM9rJ5vi03Awq+WNfY3MtwhglVoB30zDiaHfoPrL2qb7D5jnGHJWIcytyoslHyO2ec
Q4vv8eytkdmaoFsxT5efvpN6czSlW6HP4DUH+iIGJyCyxeK2cuiF4d6/oGnFw6mDjG2/07K48BWE
XiXx8uJ7RaddWXtsKitt7M9x/3Ps56HB37jdYV+MC9hCw2ClrXaPdGxTl4SeZQBlhnvAnSnZR9Bu
ewx8rXLocZJDppblaVE/zuQFZbdmunqlsDZBd6U+r9PeH18NOEWtBrRowoiwYmO9Vt0nYd3JHJ7m
KaUQTSoXbyNwHD0tH6I+KPnN9y/fhEpdAA0u8Oqxr8a537fmAZ4eaAZ0UbxSEvfb6+HbiWBstnBY
CVzPLcFycajLR5fuwdyNibSamLt2hoQyMAvsjKFx3awzFTXFIxixGFZp1f5pVCLfxLs0HswVsltr
Jxgi81p+Tb4Tct0klMDHIbBULXYo9fONObExUJr2vTChSTrX1uNQwqx4n3fITc2BoFyUt+V2d87F
5N+4xYDUY14JTBHGcbRLD4AhUAgAlRn80y/RQoP133bu9adxWihiC/xTO7EH+iwWGj6gako7Vj5k
kM4CuQXTcE7snRSB71kkwLTJMTsSK5hGHjisLqMWsMtu+WeXLe2FYHNeVilTq3A8IL3b3TjWeSch
ChB946z3H7I3NvR6b02Za4zn/mAA+lmhzb6ZQ/WtKwj1rkGTkq0Yy9zqxUYIKhWl8c24d/TdsjnA
9z5OHhw2tx5TWMxd5I2Nm3WuHZi6zTfjcasFpJGJ6Zg6ZdTZIrGR/gCTTY2ITM4We5C6rVUMiUnn
X2sCwti37gLYq16RTqFV7LHqsUbrgjCE78NRYTFpDyB1czOEZNAp/u4PFnw9k9a4zuoPYjDLUNqR
MphrWYYdwjBkzwyuIbsyDaC4WOccQlvViGiGP6IHDMirdDH+77NODAkTl9zbjTHGfIxYCwG4W+vI
VxuogNaCG1L9TUM4MyJj5L2baG16Mx888TvBCcQdHGSV9ds8g2wB+TdsFfYOlU7uqyreV5AOAVV1
MC/NHSmgafekLjK2jj9b7I8Gj3cu7vYNbnuzsTZXeskBd4acDsO3Xan7ZSNfnJTkHpg5NpfamNN5
vAUt/HU+zNL8XS10vQE+kSy2C7b3REFNjH1epmREvsGXl3nw/1DcBmhcI81ptaO+8eWhqQb/YR6b
C7NQ7CsmQeSr+QrpX6fOdG7MZksre7dQvamO+w0iY7XPMZix53rthkPjbx9CL1/2hv1V7hQPVnuh
1Baut32aFristzdjxAIBxVYqYBSF/bybtRW5A33g45taBb4ANqGIOV22mqjJyucwlFBJ3AVImCD8
dWjB3Ns9j/S+K8i8mj4buqOw2vF9sHHJfcs5cG7OR2BEU7JQ+6X0sfqLyi+yQgsUQPU9QJpEvAI2
FG5O0FqdgGkcwbEB6l+PL27fN2c+WK+LS2lkMCR+ZqvNIbgMGbSADRtaUcIj4jbYq8UDhEDXG4LY
XApS8muxC/cirMuoKII7LQYktrafLhI1IaX9jzvMZrwQKIIz3tEVrN3osjLueH9yHF1GQNC7GDzn
cjVb8riBbMw8WBNB5aC9VAAPJ7xTOWu8R8KLOhWjSVNzIBdISqMNwg0rugTiP5kwsCl3D+7mEPiB
QFqJhGJTTGU+r+jH+DGYmVBuT4UoXzy/bgN1oojaoOV5Ktn1AnNIqMuIH0ZHpToRyhkgTQjMgEN/
wNWJRPg/bLcfyWJ6IdBZFXpanVzDUQkMjxMTvT7rfshNWyVttT3Vgn0C9r3YRKeATe5w5ANYVBjO
lh0IOyOI1sDpWDAKyh7L4c3KtnvMQke3ycR46pyc2mW6Cgh44xo2xhxitCxpBIoynMukAUtXtntu
qU+ktxDZ8ebrNMCzBOzSomK6ix+V/XAlzaHhH9z69vqjY/067Mp4OmJoaHAFfHqk7aNR+Qk2ius4
2bjIa1vmZXdippEa9Z8nLrWSl1a3+E54DJMLfm80e3faOqithEwAHaY/yLJLYNogpQW8pcvMsgqU
RT430N5ruR6042a2AwO3K7LN7IKWHRtVfXQKmRwHsTOArbROUGeCEvaapaH+LHMordexet+QpYNp
ZeoZtsERrGHo4/nqvjzWwwNGaH8ZX3vMrortieF9SBiohXcZrOkAjGa8m2T95CmQhTf+oj04gxfP
+n3S4wMX13W/mY6Z17QJ5pyAih2AuREpPHaNkUoTgpH4bp5vCDuA/YWf/MWBl3ew9ocehs3i2zEx
zCMxj57VPxEoJUBr2B1yjTEnIPGti7uxeBremWwj03JC4cL5cdPdYAe4hQGSXBdhQKizTnA2sh0f
NmafPpV2sJnum57rcMU40XbJaGGcYNZRd4ccs/ZKMyLVXbXCLsE31LE9GoszVzJs92thy0y70GL9
3OZffAVwgisbQXdhr1jXITDxUmmRU/PerGU8z/AdNMhV75vXiTOv8Ypn1awKG8yZMuhr6089ucFU
Y+ECa8Tn3xkw1AaPAbJ/vKKLAcmJPHC+LBbjsSw/9ZisxZ0JwarC2NmcIdmHlPTnW1TTe53S0YKH
vN7v/GFe4NrOz4btwgCHeideCs8IS0z8bFdxg1ZXwEsStpU3lYioDe60ug7I1fRaX6axvmwkqlof
GBfNJhfhoxVSsOmXV97i9kqSFsSH+Cr2l1nD9L1tGATKBczsHtDGKmns9/mw8btqIYEo8VvYLsZU
L1Yr5Lo5qqxcezADYKu7d1Z/Jwm6nXFnlg+U3OnFw6pl5pwdoOWdWPVuQ5ExqzExnZS1DigicVhW
EmmzjqaaIr/541WnwvfCdrynLRYAeGCi+Kh5Hdm4n9JfkmqYMPUiY7h3iUOQJzOKsDTlg663R09e
NFkPDowWm/tZN8lYOIhEUR4jlhRJYoeKnud+fqVGnzpIABpHn4tkgDS0qjd0r2De9lB4dzXctE1d
OM0JNDJDeFC0nYNpQzhOEHtDTBIcVAtouBVZ1ULSvyD9kGPf6f37Corh0Asowx8I6+TD4h5lAeCX
hdg2tXd1xgK/n1kmlv88IEik9JBU2L4GmwNlxVtLIck2b+6onwlBb/ChoG9X24LYvxmBY/NrJ+dc
Yr2oAVB1JJnN8w2kHhfMuXs6e21U0Ax81JPtP0FjCx2+xMxtAsfLnFlkiB9gaYBStZB8hmksu6ep
FVEjyqAh2EYh9k/g69ZRPiqDPBWFlVb71zq4FxsbPDRf5FO23Uq69ejjV3WsF2TBMsIVqtqEl8hX
seVlNSSJVRrAoI6tOUelftgUD7TxvU8IYynMNdVUINs0hQsbIBHPERIIWVFl0kKoVvgJxFBk0Bp+
hVkRdrS9Wwm6LYd+2l+79n2hNPVKmRv4BobSvraL+OorlHYghvFW+qeha49r7qB4WeJa2o8D3TOf
z6k/nfa9iMDoYZt4luuWG2OZA7Q62fnojSkj+8H3jePuFSGDn9pgh281KKKhf0RZSIxheuz2JjAL
K0L0LcGK8mLyMifeeC/RmB06nNqhi8r6ZYOicCP+rD4aSphOD67/5E4qlACtEYkBtrHVb0yUx4aP
17lOfLBOkyfTop5jBttN9va9b54sJlNzK0LTqiuwzuSjpbj15Dpy4+yjNlrA+DsD4UBz28666gFf
jLEgLB0YFHDAia77vLoVXlaFaRKaUFn6QB2cn9UG8DbjEU8vdnPLNw9HXhg/GzXiFfmjvqP3lb/f
05tY2/YIGr4L875kY+z2P6v3NO1vo3AOgtaYf5+94q9B/LsmBNWeoW5MoRQaqduqC/u5v9cVOVrb
36DdxC4hWmBLKN31W0KWp1ufSzUiusfHxPMxyDaxDRQFRM8c29t45g1ajjVGHOr15K6vGxIOcB+W
cro2FcCyEfklX7/RrUXiMmULXj2GGEEnQg1y3C1jU/s5svORQx6qNjMXM/Rur/t+MbAwKcwc2mni
ghyazoxeLLLd1zYc2e5dMAOMury4IMOc6Xdlr1tjHkvTCTX5U1COOnntnQVUGSCXNffWQ7lgZSP2
oak33CpkkZwT5BRAk+diS2uKcbWBgdx+mV0RN+A9DeK+W5xdinJBarS857dOtk4xMFATrFcwkcsO
jwVAoLtibrHbEM57QpE9gDSVu93Z/BsxYlf2HC8YM8q2yaCZDf0zbeYDLFUcCZBY7pj1HHehHgOj
72Dy4Su2h4NfgC/y11PvM3QiErLpYtB7DwWQhDgpq+mct77KLMEOdc/SnsuT2SM3iW1MFsfJ4bh6
fl/Aj+EjCiyKq3OVbntExP6xX7Ar3jl7/yiNoxIHhPcQH8K5BOZDhRD1CutEj18gB5+IPQCo2SIl
HYyKfzPPSlkggbp93UJTMy+iApZHhXxFhYiPYduP1fCMPjqK14J9zf4XVxefPbX2Eu/bhhgHgJI5
Z22bQl7zhsgy3vaBv1ZQbca9R6/ZI2dYsxKO+AaYSrdTAu98sA5LVyJx0IbskXpJSQJqJR7uP8cJ
AcWJ3HnTFWkrLJoq7ErIo/AWbH0YEXupIXdMSxfRxUs3XKPl15kExNDfQtzuxcJy589LRsYOGw82
Ui3OVevGXm8fHABu2K8sMGWBAojiAGqWvHrREKsQWGxnO7jf+zFtQGtI+aQaehZyiMa9Dpfy0bSP
lM9JKd5YReJ1t/NpRt7bmXIQxWd8DTDDfkqwFYpYqcTHuY/4H+qgTc0AWeFe4KFMKCxlkSzzbfJK
9ukekSQIypgJkQHW9X1dAHfFqNKZ7LuencideNjLJtjcOtnNV6uo4mbZvgf+19RGbDsHrJWxGo9i
xHI76aTpj92ijyssK3t9mqpf05xDfG5gRkZs617ksj6AKfwPpFPad+uEysORfux2tAgSGt67724R
Z9AAUFY3KIwK4cthu9blmG0umKwONig0iW0T9w97w3NEeeNy6yGTYQcCIte5OOBBz4cWPpOqr8Lp
kU4GioWco8Dn1vP+flPjgzfhj2AlbdviUmoRfiuADEFr+kejmxLECSGDYDc3Ax/lqKZD2P/2KH1o
S9OGYxCcBNoQZtYp1/jxGzIHpFayKimxKzMoAHMDsdQdD1OTVksduzr1JGacEkNcd0XaOtj9o1Pl
ZcvPnd2FdL4uW3GY6gth+GEWkTLRDGreAFmFqHiE/EOQ/nHJeasVuACdCVzwtBzZglRbP2aawjRE
3m2oAs6hQtIfisjBNkOZ6xYo0ENK2i0db1OU/GvW14nvmeBzZGg7maHwigbTHPw3OiN5CscXX+mM
wPmoZoyL7zve5XH7rkcWe3LKkH0uLRApyPz6Xpv5Q2YDqkGvNuugTZ0GJ2EMr3CgnbnBCDUhsdxg
QACQZ0KEG8JuSRYNFLhS51Vcq+3Tr0BbAm28ib4M3IOmqDeo6rpoMX3X2NoPHdlhYmaWe17GPii3
w6JOu9EgnfvmrjUCVgus24w1V+XlwG2hBPdhtw7x0gETfhFgMsGiQlw/tRgxhv4ovbPdbLh1aMH0
am4DKueBYpKWCngEeemma+GqzF6RheiepPshNQsb/G5mdWMvcO0j/BEdWO3Z26+mduOyQQwcU2Xz
TaqXfdly31kyYOK3iDy0z/ndYfflbgZOKWKsMhhmYGb6gdAgaP2TqHLEPoceRHmd7+aWrQ0weEiK
IArhkRt5e942zHf+Dg7kUbsHCXm2XBt0m+NgfFiwtAmqvzwohNZ68T22dVSL8sdRvw17AqYUzO2D
XMAGWjjn4XEfvxY2p0uNQcgCRwNZjWonM9c3j4GDVVU2VMeBH8zSS3CaYF47JajaLhCGcdoKO57A
uOCkjtCV4KigISCnCARbLUOARncD8Cq8d21U7kC0cAfcs4MzJkTvHZv919rQBQjgaOvTH3OHoALj
UAjEGRZ3iAZbp9VaPCsczNAhBqYt9dFjFr3JvQZJWqif+/7oom7NtIHD892hjDuKhgaAhdLc0r3u
zl7d3B4+sIb6Ebn+g7CGXMM28+AxYO4qvSoFUQOWJWH8s10Qx90g4MReWye2JWFT7CFdogoeEF3j
uQQwu6BUAHVtxY8rtpjR7qiMsxyeVkwyDtjaFd63VX0YLg+b+ehQmUAY2jCi6u1ucpa0MMd0B+MO
SQU9Y3jV7m1znyJtrcdJy/MmAXkyuDc4yINuzz6ilgUOM3F2HL5TigwC48wQlpAHt5ZgRAzEht85
XzGnPfL6TC3gmG31ovAu+UURNd29tO6QEiHrl0akdqIIjlZbNBhIl8KdGcsjCL7QUH9SxtuwIJjs
DCd4nyDr7sEI4SGK2AMmbkwMafe3Xb9ufuT6mfVWzN8+4kqI2Hpul+ryue/JY/O2j9cJNWsFxLUT
/Vxjp8YRPHdSauQOFOTe/bCQV0/5OI0G5xnM9KHcP5cWH1dPj/04nTQUzNpowBgrnEwAK9LEHUdc
XLZPO5extVd9QLfxHamsl4ZDHfPQ090tXLopGyAGlYxB2H7f+zkqECDf0GqlbWR0ceN+/dqxLhLx
si1XZkeb5UWb3R4GqwfWrQI2vDoCLpTXvC8Q5nzOQtPRJ1pugdLTY+NaR0zpBzpYUKg8E6coIMvZ
XKgvDiW4+a6ucuWeDHVktHzRmPld1EVSvI5YCeZ1TOtBoW8J3P0RTbuMV7+Dzm08If6N7wkkr467
lUXYKsFFi2cCJ66XAssgCbp1CZW9pF13J+onKvt4YpDqlikpkdyoK0QGCuQGRvrEkQ5hyE9ysz1a
kL0tVmfKeyMrxwDJs8Wn58WqTzhvY1fYgHvIl1j+zLFIeGlEHX3yWBEL+t4Mr7PwnoE5fM+AK9il
swiyA0MweUcH+SAIrJHWB6mOQEshU3dhYz/fgjC1emZHJfl1xvk79nBnmysI3qMeloCbsLeLx96+
VhbXQeM84xAARK80x1eJgQ5isP6rb+nUukv5zlOh9WuBf92dvPtlbBMfPpg5q3yznEjjTA45/EwT
OCFkLUbsPvsojjgjgdPq5HfiyAns5Fv5vwr0k8FdQ2j8IdtOSuOkGlcFC46fsQm0bCSNIHRD3Mzx
HPYt0c6IZUQfCNT80npHI8z0NyqBNz2U88nEKST6urKnijzeKD1Mf/oHndjg17p68UcSjTTZh1fR
3FNxt20gSO/a3j4iE7w8SJWVPFc4wOHZInmtz+BoaiNFyHtidTi0OAAJ+of3OTT7d91agHsw2XGS
TDYQGjVN4CKxEwGK327nz3Q4t0C66O+/rUUOHkIgVj8l2yxexbAGPWYnOHeQdP37hd4pCByt97i3
89FYcBrHkCyo7wqnanU3jkBuDxUAgmESnwyonzv0iYInQ1o78i0r1kg8Seuy2158Mz76vU6QNYkF
nPhBy7zGsAHf8GDCcBjQYW2EhNq1wbN57PBilD0c8vJQEZi6aPAd8MpmmCJvnbIJ1LdTvBv7n9dx
7GcrOqMMJ5u/IYwAvtmP+gGmKEL9mK3qwjtVYwnFbY0XRPPbdYaod7dSgO7+o8G6B2LfE3UiC8UR
QohzILAyeDbU3Fec+oOJYFqDPfEc+8GfjajeNhyF82Vb2Qy1XgHymopfc3vDNI9jxPxXpx/CEtRP
f0OBPu1Fn1ELCMxkuWNzqy9KgICG948a5ePF24se4U4r9CeJnR1rrFw+ZP3pVSTizZxaiGFroENl
o1L/S9kcSzAiR+W7Jj7UjhuPYeOp3Ff0ubdoOAEPQMgU5yggKmpu+HbtY/XhFzi0B4Qf+ATRqEvf
fvXue7ewQLX81xjQLNvijpWISSxfLk5/m92I2y/cN8+qL1KFd9uwfxd24bv1CkQeeMkUTkb1489N
TPWQCZi0iNcF8JODkaOrExVZHOOEkZpo6PBTQ8G9l85/Ltu/jnAAdNcWcljtIBNoAYhGlyS1jpfG
C3g7YTd/6L0tKswZCY58XDnOAAMV2Rix2ezhTr6pnC50YalX8Kfe3Q6UsJw5OOZtPlH9vIkS0gG0
FMx2C3v12j+3wz040IomAhrwBFSu20MX3XWArEYaGJo4+MIB3YFZG7RKTLjxBBIDFQAlEo8F69wi
A9ebz/2Mpda3ornxsqW5+LJH0ssTGY44iOx5zX2yHJCXzGaDP+IgZdog/KCMb1uxePDnA07MgZqp
UiWbww6A0DKh9sFoVe0Yg2dFUCExuuYJZy/8+hzJCSz27dYiV/Tb6JQP78JfsVfrqzk5wSR/kYkK
KHYDCstIkfVqVCNGqRcXYZayDssGxCqgi24Yzg4rXjf73vBJUln9EX/wKGuENSmu4nXen24LAyz5
dxwfltj1lvk2Q2CKaoheIJw5tvo/jFFZa8vnljmJwEEUDzOyakFBZO6yH2tXIZurdFQTSKTDtDrZ
IqfnuoNaBfhAzK+Ia6Tgfn99w5lCyh57CZMJEVFqkWtVmNd+yXqMG6QQOG5gAs89DaladWxu7QnC
+xGHkT0Ie8unsc+Rn0CWDaMjNIFeWumIowWm5dL7c47QlvPTQ/RdzOYTJHaE2+L1F3PEBG5bj045
H0EEnIZ5/MP5Dg1OYCh2L5WU5HxCTNlFxOG/uTqP7ciVZcl+EdaKCOhpaq3IoppgUVRBa42v7w3e
7r7db5KH5KkqkkggwsPcbDsRjdxC7QnJaRTnoAPTpGCV+ItC2gj/9CXN3iL84GFnOeZwBWSlNl7u
HNxBroTNSmO63Sps7YWs6camk7bMWaVk1TyRiv7WvWZ1jK1q38NaKKIHqdqlm2QoeeXdZlsbdST5
/sszanqb8tgjENJbeLhxGy7HzFvMiC+MH23aPvCLrCuVbgWlhK43K820lgqRWlPyrZn6Q8SmJbXp
ec7G5DFuHU180hBYwXtaUX3CLDQ4INeQA+99T6AwLG6NrE62jS9LyH3b1Zwo3p2+RsQnjO1UICc0
NayTMd/NCC20zzWIOuy/+dqMrXsHXsdWw03DueHdSq1bjBTMWJS6pzhw3yvHp+7FMdv/kYTepgx/
Fsik0P8JWqoTbv5cinXI0bE0jil9xUwzTlI1H0OqYUD5U1FshpG+9xclS0C700y6zN7aojs3jX+H
6afVtD0VE25hbzNlmH2UAdywy/4awax7N4dM1fuakkwLjpQlfVW/ZPOTF1DU1e1+sv852JeyfCCR
O61ynEcZ7C+LKG2OOSix7eXUqRdMfivdm63CCY+naxMaxX1Okibe9hxNvLz5IAy4CyK5InazFdG2
qOE6ktjss3enYW+qEKN9XyNoqi3bfDOgWaRUAjRKem6OrMfHVG7H+t40wTkehxWkOaga9H05XNeo
LVgtPMvGgJSuCwevuyx32tyE87UXFs1VHt8sOfed+01cXUxjOpq4znBeHLkgF0k8tBlXcawtkrC9
+t6ult3G6+2jgk9lKn8nXfxdNWFhJHr0EHiHON6aYmMAZUoVWcjcgr+YXT1s1dWXww3Z4gycW0Uo
7diC8rcsf9F6dU2aeXNHVgj7exEmpNjJ5drOI+Ns7sUozZwMM6ta5fey8umHdgu7mvaaqXHdIay0
43IGE0zeu2G8hxOFKPbtUKxszPyQ4ki1HGkyvNgUv1Vno80R9jMXSds9F012qEzvWxk8xflQ7EKj
e2ix/q5qSiU9s7Y1GkwqxJqw4UEn/1W22mUYqYqyFDVr2olQLBS10qL3YVeRGDCwg3eKUzj6Rak2
dkFyvSr7S+iMC33Q95qPmONAyOMUGW2yxqESj9EQvJ/Qazcph7Ik9v9oMFNLe8L9UqxuwLu2RaCT
3JoO0fQTY2Abanzsuf7mRfuO/tZovBra3wIhZcDB6GZvxLu2PinMvvwZ9a2uOB0E14b90xvBfrmY
6NSzNsjdCAYiNMN74Rs7G4iMvWzCmafi7Uu/XUa0vRU+uiY9Q5FcWkFEljxdVXjjDP9JNz+mbJ+K
blO2/BeEW1V/Fe4T1MldYZpkCgI6+5dJPPzioYbPPkMUMtbRHBIyotXIle0lhi+9vreT89dOEVLY
GShlm4GHJPvMyaiQkn0K0v4YaCYJ6Oich9q6J/cxOhN6WLPUzeg0dvVXKPp3mQKG7OXC0HIaMNZO
o1EiqQRtd6tp54FIh9lhFGExK6bmPrTULharPnlilB556sNu4fZgnHLH/dvbwTs5jHVuxiwmenuu
WPzaEVhNOXxMHstC/ZWnRDbrLD7ToI716sKCappPQiNDXEtF7LTBo9J5bwkZk4BHM71gDuVu8Dsi
o+OtncqnMic8MuCLHxX+AHGc7YxOsQAahbL83aHXVjCepuSzHmCyFUQUlzFAJTI97DQwyQTBofTU
xSpdayCCXhF3b5bZhsc4EKQmiIf31iBeetf48WNxaoLgnXxx/ur4wzqf7JfMLcdloZnlTgQB6m1D
Jiqyxq1XjWijGRFWjFT+w9RcCCOKwpeHmBphkVda8STmCFoRrHVQDRl20E5vzI+2NwQRo7Q7S95s
AkcVhA44foAK8FY5yXvmJBs7j25uB3UEdg5tepa5qQBxSBxZLAfaUluMGknCauDFzWrwdJsjVvPj
wMGiaHTcBzmHcOm6mFijjNsvNb7yWASHqG29ldPKeuWE9j+2YWtnghZGAeXkY8ijjcO+HjOSMdNE
4jFOiteA5zeu0QHNkYQ7VgQ3Al9LOTkF8VrI6dB4L9pJBsh/xo+rLo0LzSB485P7kJPsxbE02y8U
jCjLG9dJjZJM7zSdK3Q8PPyDOCGNpYiuDvul6++UDW/QF0vNgNmgFN6zaF97rw0RZSsANEU9W1j7
jCB4gPJHJ59uvH6U/vjkdb13TP0+eTYcTCmqFy+QcLtr+jIabDZVFF3KgaS/EdGvauzvrmEJswaj
f03IDK5pbC2QINwVoSFsLcGtVwVnw3bfDfOKkDeHsE12sdvo266LMhqaQ0tiDmjVgBMRBgZNrjyu
Vh1ARhIItHcGmBdkMjkFDzXyIx5UnfKSnjopn42vP5VYkkvZYm9EG4fmOihcSfIWiKg6yHL4ihCk
dn1eoacN3bDEsKY9k44Yc5ktprAgzy5jwWEv09emda0l3oUiyJ4HnC+jfwlp3eo+HLHue0Jzg7JF
vx+3c4YSxP7noq8Rdlo78G3EcJ4LK8RC4AgHdwQgViBodHQFe+AMFEI264IOKSw3xJqQI5suqhAO
Bl2tZPcv4RxagWLojD+63+z6hp0ZnsD0qNG6XP+rxOfg8G5F5qeWJog80SLJ8UeAPjbAKDhUBT+2
TqsXamXhm8ux5W/7zmI2s+dxgoV62NXhYTA/0qzZkGXZe+Z3hycbuM+ygOoW4bC3FoNp074DR+Kz
8Rfo7DvFCk8ML4JMKJPlUG6TbNpIncN3OCN30cno80FY4O5/y8zPyKD31FzYYKviOS1eHUSjTtT7
2ccKiJb0JO27ex4MxOPp9TgJRmOKWNwuYcdB0lumgCAUv46oT6F9Yt2GgUvKKlrF4qMHJNPJV0hi
YPqAFxTYV7xnS1R0bN468iuSzbG2UA0mjksDGzrozpSrVtM9D7OjKv5xhNAoDsKR1b3HdCAXlXW1
2S50O95X0HZjYkpIz1l9KLDhzPlTE2RM8oTiNHIGbk4iPCJhmN7VQqsX8bgJGmDExrbnpG+bH518
FDYo78hcBOPGorWdT+sAxA+kRo6fe1fz1hTxS9chWFi7ZO/0pYH0HPwgiy7T5oTfgQW/WqLNxuEP
8WlEOlg4RAHij7TABZBfvfIyN5A0GhzYj8vyM08JHtC9SGm5iWSttwCTNQA5FGhmWG4GLg2cRQ/l
1CLmbr+5SLht+FZwaQaTP8O7kmN+zstN24UrB5Pt7MS0iRo6rxOitCkvRR3B1ivIEIfYtlEQi7eo
3peg+hrvEBH0QIQq5NHv/irvVtw8+rYdm12vzoOgjqSFBIMVAGdtHnuSAg1n9GJ6aA3e7SBZadXR
9p4VZhGgyossxieXPKdRd4g5ogfF09ivjep7KrHRq1sZ/JThAWbr7DOK+/Po/vUAWkmfYLSR0U0C
LdQs9N6E3yo2Ji7bEarHdswwGv91azgvs8eNh7jiZK6ZzcZy/1lwNaIJkXMwl6b1VwQcDPt1M/Fb
cIQvs0MEfVAafwQJerazNqgPXrQOvGMY/cnIXJscQ2MF0e4fTtBF5nBs2uUGxhpIAzgErYL09rBM
WbrlIUdyC7wtmUh6ttp+YClpxV0r17aGm0ZeYT8vamc7Ykyr3qRvEVD79qlm28ZZePnL0B+FtXHG
rQjr9XzrTHTZI45AohQrq/gcSIJUG32Y5biDi7Lp+/BCbt2YwV16q+J/bLQLRSLOZ7XUQ3LIGXdD
BMu+pLSTyyLd6/HzZP2tu52ffJgYPsufHOpk7i7xn1qpsdK8P3qBkcQsKygMHZw/e8rGDXJBHQ7F
zSFVPYp6J0ESUph232Nf+KtcSSKOo5nsbQeaRk6vtoQCuK45CW0gRgVEYyJtVc3uOa3J7zGNPkSW
v7ow3q1Jw8I8hi1tCdN7cs1rzyHJlqHxooXuqujR2gEugaQvx5/ATJ2XuuMkBVrwDY4MrJwcTH/f
CqQauuYEf08mrJVhcC60ts0/bfOhssheZ4lKV/2ANOVo99LK/IeRfLtwyWmgsVRpRkNSyVI2lWP3
Ly3GVyth98Qexjt4zxOcRaH1BPTE2QJj2lh+/S5prH6lZZCT2QdHSDuLgyVwDwU2cUFYXK4D1fub
VCzbHtfM1ZfldWz/CB57gx9Et+GteXcZ8jBgn3D5PrQrEG5BXC4dIlHiC8wh/PNHFp9ad8TuSYPJ
+Qd43ha3MY+fR0JEVjYdKvXPa9A0+3w79f8ae1dBmNVOTvJjaNEdvvEST7RNMf8S91hdLYJP7brV
EeKw0vSkFe22gbn/qDGS+MSUApj4Mj5nwws89YvrfmjkdrTut7E4b4560qMjGzNh6VQZ/DZBeohn
gDM+7v6Wiy5bKQ6yTSjek0pdppT+eVNxZp48d2maZYE1NmeZr/G/AZixYCQnmiN/kFu3htnGp65b
Rl4w3cqw3gcaJU9qR+yPVhps/Nw0jwkYzS07/2ujreqk7K9mq0cLZ+LN8WtrF8G13FIp++SWTmEW
X8KO9Q4fEZufJJI7xdYT0NW1sEtzlWtQnlRRDHu35AFpUs4rqjTxL/QR4Rph3xItOnm0ORn5UF54
FmY0aERMhWESSV8PGyZjvDhFl59VWwVrkFr9op2Sk6O3SBe0xh+ecaGB9QiTxiYXV89cVBxbU4qn
NO8hrmqNda1StPIUaM0yDC18hQeZqWHV94FazrbjehiLczJhP8cevQvK+MtVSs0FsdxS0+1du554
p1Ztrj0HeIWd+Fr5aU42nbBypDV0mNIPOXY+h8yv0RQD8mu80moYt3Vc0s6Ok79IOLMfB1smjy0N
FX4grgYhH/mShyaosfDGLxdS7TkDgn+4qTz296rCPGO1GPhCwr4pbc9FyeXk0A2LRo/k1gtsWjMZ
gkQY7Ap3TumXgbN0K4AxU61Bp4p8RI7OQnKayYN4D7WmmE8nVIq+GOoNJ+p6bccBDowgeSKIscMv
QR2B8XMqsSbkKVt/JfP3rIn2JAMPvsHOx1yK2zhY+sm2ZtZdsdb8yGV0RYqPPoYeiLKR2XikJ5/O
NHufDLE7DGVO5eaFx9/PjVIYyBHx0zgPs+jnl5jJIJzW5w9/v/j78ss1iFTf0JacEQe/X2xKjVaK
3l3d0nUPHD56c/n74YjdJoOeQITRyqH6cGCnksnpadYiA5g9v0DMmf7z8vu1/376+3//x9d+/2/T
9P/vXyuyCYxbdcgJ/7MPc/kPY+dhZpFAYlfazI639ebmSp+0QkjBtygGPT9qpYA18fshxDe83a6o
mr1Test28osjzsP8+J//IVleBWkFJxkPWtGTjTNFOx7+89JF3iLqwQ/4cMNwJVn24fej4v9+9J9P
QxO8C448LerSYxD/nxddhxWtHF/jbGnERxPLFcKseaSjBsUuxaAyNkelacQL5xeIaOQy55f/8TWv
1JI9vHW09Mhmq23s4+9HnOORoeIRTQI9w+BcsxibTAdEBY5oW0Xtew+cHfg+wyRPbTIDiHIv2+Sq
AL/OVWMIgnF0hjisKF9Dk95rbxy1SP//Pg8AfRyD1//+gd+/9ftH24ynxAOSs57EoJ3QcP/3SzsV
1fFva9No8kR0/H3pXZ2T0H8/17kG9EdbhAOD/MJ28MRnoyp1NM2MWI1jlxhaE/Np6pzXomnwM3Au
UcZdg2h18QL0Dy2qLh0slElG9d2A3nigbfuhyAXhEsOhjrHF2fYNBxCzGpIz6Ink3Cr3MDUShzIZ
nTUkw4nDUBScrEh9YtAxN7Uh6gUBC4RWFMzj7wsBzxoVSMP60BblcQhThw81FtA2c5u1BomzAhs4
1V9x7De4ozHL4JWovVxbF77/x/eMkiZc3B2hSNIlwndSZQ6cgqrS1gEK4yIKyfiJojsCe+4upSYe
U2eJHVyZfZr12Apg8+8tmxrNxWhaQAWIVYwcJ4N6k2f61rQmDGOirNaDn9i0jttr5Bn5PuyfAWNq
Lz5+76zjVAF2PtgqCCCoSxA6bTBZZEC1bUd/ea1P7kZqkBl0HNZGBjYl0DlbNZq6+jHpPiEgQUyB
Fhxg51PUwTTbO2OzaaCG0MsIH5mLbFZPTXLK/ZJqLK1v+XmyG42ivQ/gC6DShxJPowMksyqr+hok
EOn41mbtEX7whAkmjCxCH07P2UhscPToTJlN92xpxFmwpvz+wbFERpccNveZwu2i5421NRO01hlZ
tYYi8gLYhSk1ZVjS5MubzWB4mF0qF7AbWtO9x7hFNZ++VyJq17JNy02QUoJGjH7YpVYmbqCJYHmW
E+wl4Uw31258UrbQMcHwvAt36u8WSUgbT1us6nGn8KYFU/QvT3xs1VLGt7wQ524q9FfeC7XO08Je
BhOtSUMW/paStl0pq8EylsTPcT7UWDlnr6nn/8vEaB4VVmEv3SMOof/HeX2GjKhhwB5eTHh8jCbo
xo+QfIwNv+zmN/FjdFLnIVGImCpi00to7Uej9G6rEI4KLnYwKOtuuKV1t3HecjbU081/v1ZGsyqt
TJxU7dBe21pghBTNrZvo35N7Bw+NNHL7fanTABY731LpYHsz0w6u1qROnppTozkn1jrjMtXSF1vY
D9VpCPV4IxkguwiNxofepPlHJPJ0m+s1424XKDY2G2EDpLWw/BMVttDPXWwZNKZDdz6lIqmp0d+a
rg1MaH4pfaqIvIAe2CYVqgqF9qZuBrWwVZpfysbJSECZ1daaJbW6KvOz55W4ee0WQ4xJfMVHLF8V
bTucKPjDvR4l52a+G+MJ7/MEzYV7wsGr2OhNubRa/0uP0c18t5VHYpMEUQdFfzbTzl0j6xO4RtSh
VpzaxuBFtYI2YYs045wttpRjIkP7FjAeixR2P+4gQyGw2sM9TgIBaYaZYb//Vpkyj8k0jFtTdkhG
mVHdFTi/W2aSTtKgL7WG2DejPbzZnJ3opNo8Ln/M2sGUWntEeCgArai1b7Zl1o/Y9l4hU9p0pmj3
8D0ExDMYjoF2DEtY9UHrKJTUyT9HbSixFdPmLaMLTHpx7OpHXSXoRKnrXHySr6D47PoYD6CCidRC
khGiuyR52V0G6d8tnzw3bzVo9jHwLnpcOmtFRbhyZCeZpyHsncNUESKK1t3X3ZeiGV32Po51qrPU
n7rvu7Xh7EXH2owXvd/TI3noLUFT2Fbn3G0UQ7p68INllOAvGp87rPinxET8iFp9HUzp9Fk4xXOv
CIED0CmPWphCr6wI2CCZ8LbHf6iV0rVHFbFXIu5WUseJUmrpuaCBestoodr+swPImGjWUBFJTc1t
W+Ke+12kPBPRPC0irAyBelhlbewayOvAISO/JUtI1tAGSnssU97tdrD7o2mE8T4RzK2SOIfMiiCh
MeaBXHQ1NxcM2Qk5mB5Y5zfGIcaQIKPwP/eXTYpHU8CeUB5xYPZDcG60U23CEAQeig9w8MrivZ8i
AUQO22bWPQmPHrBoaPpbpQ2PbtTOvzeUGyOHiTxi9EPohzvK833fufGR7atel4VtvYV46WfjVLGr
WbiulZTaNnNynMMMqrrGQeBfrSc/l9rVZ7HaSGbNLWVR8un8NYfaYqcU0QfXQy6WFttnp+v2pZlf
AjPBIMvUm/880WNnnJnVMe2bFhP9kF9+H7ipp40ZpfyzTtcQBNHqU6FR2PmdC2yXxnDIqUzVV9mn
cldxcy5ohJEHEt2LF8XqygFGXQEUUA1kTDMKSmtrJUZ4abwmxF8aRv/5qGZujhm0mCGR/df+AG8T
Rcl2wNXEr/oIL3Swlb5ymCm4j0EF+EHFpI9GkALsCKkPQ/c2tH7OgBvMbFCgV7EOEoT0TDh3WMA8
NQyU8Atnq0cgoD3WmFszOv/qwI62lpN4R1AWnYi8zViMf91AQhas9Y3nAViy9DBdhVOC8GPHxlpo
4abEi7yjBXbTaXPiIhSk270UF7Xv0QDtidgPACVjJigeSxNxRbfat6jYdFDP/wlV4vApQv1Plzps
KCi6Izk4wD7Rjrx2dEhMzMp1bBLWYut3QYTuPey5W9tgflTaXwdlrNys3mPepdAZzRuRqEfZTrs6
8Ja9VHKjBKe+onEfU+g/JzAdhm2PVRry0odhpu6TKS2sSBWjHvJy7Yb4NFsd8q2ZBt7B8tplMJJB
Y1aWYFWZrlNVbbpYjxHLipjZaOY9zYvd5GSc/PBu9cYuM7OSEnbMNyktrFSfcwGD9poOzZnzZ3sW
s5mkdAjqgC4Etu1dM660DeF+2XWncXDUKoxgoEeOczUKzuTCCZsDLDsCdNdRj9nhSrFPh5h1uLoh
BgM2acihAxew8PktCzu5tl1GmRF/g5/xj4weAdfXZrTKmABSaYhwyRpc5MNywLZRPzLwr/I/VZQw
c7HER2BlEMA6pXaaM28701fnR3shUCSFNpWnVu9fpY/7rJDTWZb9h2Nz2moAA9aegX/dAXKmi6JY
RI1R7ktBa9DAcssQDiYDmeYjCy2XFlOvwSG0z4KnhmFeljqMOTNk6CghNsQn13WeNOWvXGY2qhDp
Ha0Bs1fQMo4CSNVGY2yTBakEs0K1FKI2jv6oHwXhg5o18q7n/aU26vrkG/LiZ2710icd1o2UX30s
7q4z2QvWO/Pqw6SGKJWjwuMcOyQYTdmtG7xpKeNhQuAAVqg2NVQAdMZgHxhVy8gN1Frbs4Cumu57
oMC2jHF1cs2gvHgo6Bgz1DqTLYKLp2GyrO4Vo5feRR1umW7ylATqWlRVuUrS+qAR+iOJrSYwmyY/
bh9dKdeqHelybd+K/pBJAfkkBSsBs/55SPrsySbLeKJqe2n14P5b/v0WfZ5swJ466svRC+wnvUUB
m2dbGhADLiF9285BA2F7yXaUY4hbAE+6Gc74xJxtz4loYKX5ecA2SJuqWUZiXCuraze0W+vllHyJ
pnyxAsADHhNTMg6o66G7e1Hd3RxXX4eqyHdtMoy8Py6hGk6hnZhHJY3jpwgYLmeL4QuLALl/y22W
XQFEvg/KWawmnVYAGOr5ufHVtlTwRGwcw9R3kDjlWDEgrkofXPAWXZ9uFUOdHLjsROqNCF84McKt
Udtfdm6YRzH8TI6JBWuEpawgeYf2uxS+WsV5YZ5FaxJHH49t1L83meavRBlhMBvVdhxyrrcyCMb2
1V8NFsNqhHy5dGpMj8F9MvFzhThRyYuU3SpBtALD0z0NEH63Wou0HLU3gsIK3n76FozqnzRsHRhh
oa9ShbiVCoz3EZZwL8OZP9Gba3EXw+wDWdRIfOTcfkcoIDot5kaPXmsOEesmgkaaobz/uOMtq5Pv
XCW71ibPlUneVC0Fm5qaslpXEY0uZhAAXrShZ6hKrCZmRTDeb3gJ4BFZQwk93oo/lD0mGyN6d2mq
bvu2xhLQlmc3lRhzgAC6Wcvhv9aei7inSRclb63ZvgS5vwpG1FqGZTzVk6S/XK9RS0WewHit1F+Z
9smpIeztKrZBQeEJVyRhzyqSrVnq7XEEnNBK0CCGtw7ihNlZpbkxuyhc67hTGju7Ty2wR5Mmemdi
KOx9GtcOmjw5ShZA6BuMnQwPYxM9FGVplf/zbc3bZlFpLIQEM+D6f/U4fQtHQBROQDgKFX8XQKVd
Fy5UntHx/xm9GpZdTAze0OTf3AqQmfvhU9ran6xngmme0a8ZqWQsFZz0CoiT2xsXKAuUBXn+Y9Rv
htUPWMvLr9KlePdGdnBNVh8jUPRE1tbaanNcYfiKCp2KuOsE7gxEMC+pl5ZyTg0t4nxk5gMWb7LI
k7cZZHfJUpBL5YKhPBYn9FbQf8nqNw48RHVG9k9bf4DY8FZ3M4s+q6Qk6eszTyhjgfes/s0P5tBh
a//180Hf+glKU0T6THCKhAciHzL8jn24qTbcz256GWOaSmWd6igLNAllSTPF2AOLjleN1WmHOAr+
MKGLtmUTUcHkn2Yb4MzPsb0Njnmdo0XSUxvTGAQzm6p7pEykuggEflizuDiorO6MjqizkQ6KFJuq
IEjPQAl+rtDYM3px5DCN+2AI9BdjQhizzGEVM684Tu2DO7d9p4K+LMd9B5hBIqq1UZcvEdXoGhrG
Ns/8owdutYq9VR+yMoQ6TkKAM6FecLqjAWwWerKhpqLPbCHn2iMxPEVGX8bEG+u+XGEefYoG++hj
HOwc4PMUX2hvnXtCdSbYO4pNrI1/ipmXWgUJ+03PN3SsCd7DGGFL4dzCBIxvY3Zzqs9GdimhRvsj
1jH12EgDQ2mj0yJmFPxoqRe+DV3zPLJ1An6xwHSKcu239jZn2bJSzkUk8oHXhAsjS2+xZZ9zLLEZ
h34R3VoH4o+T815HGae2tPB/koqHBGIx0Q1xKkkBgOdIDiFDt+mH2jtPPuDSQGP12NFqXFRMpJDF
jEHGsQG1s5W22Mngxw+G7xTVaWGEWNs5fS6zea4YyxweVll+ujWWM1kw7zIdD5kQ2yjLwucQz2jP
IYwryQjPrGc8hJeyu7ArgerpXhoweXsI+DqPMc1ZMdMmYYsF63EEdwI+5Yj2pS/jMloNcfLHyKod
RtUPIR59UzwVWQYmQa+MpdPqS3zl84XBmQjH+tDlrD+eZ+wEAOtN6+U5XYLqbkTBuxO7YmGySc0D
s45J1afrNPwcwX+udR04izkOdxGSWFCw4g0N0Br1KKOqomRHVYUOzP5d1aLcNAMXqbSNrRiatRBw
ljSXdB/D+rKQUT4Yl7aihaQO4jfZp65BFNB6wAAtYP3Wf0MPDPacJiQyhkcRrGUbETc1dWlhk2M6
DQi+rCKbEZffSTRam8pooUN4T3RZyIYN5xhdfNW2dFLKvjwjOd0jIg+7ar5+nQ3jRg4cRAM3OgiX
OKu0ngPHPMWNhs9haP+VaeWtLMnYFy/7jufUn27YzAEjQLwQuvGqVMMAhTELIDqoH0ZM3LDONQiL
sO3GwL/EOsJePkUMBWbsauAzVMW3XvkhGfTbRm/JCHGYLA2cP2M6A/ZDL3MkqiEPwHYq5MquCLCS
+j3aLn1Q2Fx9FeL+ZBw08AOLgeNYluYKD4hPiYMF9lQoRwlQXL+MFmQv3aB2yG18OHku0EawJBQa
Q2+MHq9nTPYUishr5xaM8PMlN3JV2ns29T0jfaujFtO7gnswZcmp4HZydKvfxUPL7ERkCQxxRma/
Sa89sjQfIV7/Gy0aciARcblBjxqV8YTSBugw0Nm5449paqutnzaXpLJfIUuDbsmYofvla8WZZ/Wj
/EX0oE1mpGwINKXcZoU4Or46gz5lFHV/yzxVrgPqPTqbjAfwCPPwm5M9tmmimDioSMu0IH9KaGAM
YoSa34MGKthdASh8EINDHulkdtV067uvi89udBYOHdKNnmGgzo2rHfn9IU33uekQgqleR9qrvIHW
Z2TzlquJWSZDK5ajRn291NgxqAkS/dJDk5l6uY2RJjgE1syumUEVgK5IOhndM5NQ/uDxSVdZTfkf
yFIs3MlpDky5XFKYfeA9A9rhG0APkI2OTjNMCy7AMy51N43cW8qE5bwnxdY7BUxDZT8wDGMkwWmx
0MLx1SXqbLLQJ821V/qL5fP7S0pjT6MxN7UAB2OecM4pIy5m5kXPFgzaaY+x1klNaBpolkL82CeT
OeAcA2CbRwwraRM4OqspMcojRdJrNdCMhwezzu3iT8ZZsYiCYhcnpcsYn2rDtA2EXJ3QWVwfGZ/8
NREYawyfQa1hTKImoPifDJ+Feq56H6nGSBzNhlKsqRIzdmbJZTSUCRNoomQNiCXAdRdzOgKGOBqw
w8CG7abefciARIGl2dOyr82Ab4aimzc1DDPGw5Q1xrgK1TpGO10qi79cd+6u1D2ALRpHujZSoECc
11Tee9ujRgRBshAuU2n86tWZKT6q817quv1oSywGVoP6muSbWG92MtGfan2Y7m0Sk3eS/O2xSTHH
G8N2qJt2CSY5sdSlCuOj5w24jBsQ+vRhroUvmYXYC8wkVfIte53V1PHXvZO8smdwI/uuxJg5cDNW
FpMl23JtuNZVle1Zr1/MWJeQ9SDxRkyFAtixYXTrB1Evyn7JEHQEh7UX2ed2dvvmIbNCoZ0+NTmY
JDfRsXp6qOJjLU71TMzFBLN1fYU3LZUf0URLXrfVPu1YzNtC7nkIWVYitfQC66cIco9dwAea6LBY
N4wJnie5rwsUq8QhvOxZFQkzT+MKmx0JB5OxYoXOXu1MyYO+HTEgl2iUluTPbe5xItDRI6cC2pXu
f6fIgtSUkE7ofzwzquKa68jVgqCyMcWS8SUsjghTW0ehEYuoGUk0ddWWFZbpSa670XAgipYQv2bQ
n/YGwPt1lp5rl86nVafFNRqorcwaE7YTFuZuHuKR+OzsQdUSLgAaJUOSP6POWOU4Ezuv/F/sndmO
7Eh2ZX+lUO/MphlpRlJo6cHnIQaPeXghYuQ8z/z6XkwJkEpoCC2g0UADCdRDZd6bN+J6uJPGc/Ze
i7F8x0Z1truPuEiAVd1VtOPWnF0oWVs0GAMZnzOUaTz7JZsh+MhNn9BrEcK0Z/xazGDsigG0g4eJ
J3VYSII6zqgts/4YMxgV/ryrs+A5Ja2QLNt1P+/uMm7SQbopMzJw8MZYsJ8z30u2TU8GVYTpY+7y
1EYglZgStW5Ajc7cn0NBAcV34DCaOr+0ifFtZiWwczZuyFVKnNrFVQtMuWOMti78aFrhQrr8+U+Q
AotNnsIjDRbbksMqBXXHkB4CLpm+ZbYr1yG41UyUHYM04JKueaH9YSc1ZJ4yZSVumfFv2wwgaOHa
NSTqqyj8BT1J1E2680J+PJC36Z86WZ443OUH7RH4iRX1NlmSaQrxwu1MTXLWzC9dRJwpMMmr4VnZ
zdQxsflCBeyFewyW21WEBHjVBXSkcnvYFX17gzLuRCby2BvJeImm8bfiyZRzAQZZ6XDPbOgO+D7p
7BKlwZRQGVPt4IHJB/4p6DiqiBvT8vaA3VKCtVk4OwXHPStt36OuHXcGdIDaHsW6TfrfaM5fet/O
tpaxbXlC4GM6zJuOOlwpOdcPOFa3dkrYIybM4/nXrIpYP7jRktGmAcFlsW9/TDN4ziA+XTVz/p6W
ycS5qb1zR52cdZ1f+W5F1A7iYJTU2TVbspfKLIY1khAIQriFkddiuOcZKKstbL6aVyPOjBeOmtNV
7iYsNWaeQt3QYJvCR66wpnM66PjCoXJMmQ5Poy84jeXjvuyzA8fos9FCfDBm00Sg1OIgNl4swn20
Q9WhFeGhYByEyYjwnguSaY7GfRzxBytr3sSWQ+827za4v6gAZRhRLY+3WdhmwZYZC2+R7NSbDqMZ
5F66g9OhAJxTBzMRGgMd9GljZc5gk+WbiMZXVkPOxPwq+VyGphFy2eXvYeb1g486mifugkckAn5h
OYcXM6WZMlMRDwg6cZePuKpSHciG2uU2h83QCIbjFMEZmsffiY3nauwad6fZP5xNYVzSWAXX5GyB
5MQvgxdZOJusCPAD/fEqgBZEv6NqcAHWNmfsClogyzWSY32076h7NDRjNpFNBt0Lw/GqFLz5+bX7
cCB5BIsjgXXLtz4Qm8w5VlmEPupyuWCQ1kn+kjaDcy6mv6TNf0mbca/+JW3+fyVtrk2mQSZxmDIx
KO4C7HUdkIigkI92S38ZgwmnPh6xPbbEFNV6rne1BTdhvJ11oRb+952R0MRKSAoL236u28rFxO2k
yNk+Df8nTTRpI0dQIGBKCSSQ9m9tIv8ZexorIZmsoC/O7WT9Rsj62p7AYViifHCKcsdGkVS0h2Yj
2WnDfmcD+BGYvb+rGIqSUeNOQSw2oB6T+xxFm+rzL5XMXyoZHjVngjF/qWT+Usl0lvi/o5Kp5F92
8v9v7OR0G40wYiOKf9ha2KzJ58jMdd/kBfm7gQYcEk1KLpAC1sZwiLrKAq6156EJSpbU7r5SCpxv
C6J4lvm80cumsTWeRVp6tGeYBAVNER6N8ilNR9DkUHvlt1PG7wmUEYulDFucPRtbsLYzUirTsZkB
ivYs2C9OPd0pawjS9VSNV16Q3uOf/M3mc0knxaNmFzGZXNeh5wIDgqyuBya0IeMdpvd0+yrdHNLM
u2pE252pli4P6gAXmeKfXdd+MWceppK86rex/jJsUH6eqm4GgTAW6vojNlXrUPb5MwF4qk0+uqqZ
aeuqzvwNrr6Je3tTsgAY2EE5bGkG2NTw0T7shP0S+YNPNwhQmLjjY8roaNGMxrALmMgrwVR/juZk
0zlwbVHR19WFpQRBAtf+zrS4ckfP3THjoWNR03hugC6Es72ZK/WhA7qJVHDRNysellhCTQlDCYsq
VJQDRxqrBOS/i8g8nPn3xsK0Hg4Ye39Cq36JQ7X3y/B+xByCBJJurA0LmewTbXUvC13gbaFiDE59
0PW7DQudnuAqi14hD4GS7dphWJIDNQ+iTK/S3Df26Epc2KfYHbP+YiWyuhiodyw7rI8ZO06dNd0+
DfobUbURonYehIfBP7qq/GJrd2VMrKzi0CEU3FF6TPtbzN/LRnUEH5AbG84v/E1FIo6mzbwHMs0x
htQpPSbOTiO/SNNpXiRWsigM0PGyTQemaGyKPP4KR+MuL9KH2O5fZp/YADPhr8KTxbblYFa26kDu
4iuuveRIlH2b0rWTVo0Jug+bg6f1Vo5AvMrwAyuQA28mv1JgVOnQ+S5RSJrrgpoj1PxplbW0V5oK
0LRHlJ9F1nVgzsaps40nQjmfIbTKbTD0r1M0sgMIn0zAt+suo50hHuaJQYEi5DEnGQjolpHAwLht
Hh1GfGkK7I/4bFImL0hI2aYQrsW+JN5kPTERyt9RNjjOdz7WT1ZNP9jwUZbEzaU0ulObAIIuxvw9
duEtZuINXW7CR5IFf1KH1rZS0X1vvRRmepirKLkilL/u/K2gAo0NsTm0Deh8Y/joLfGW1+2tndjP
jeAg2UfWiag1pNBiM1JB5bn9g8r0g6hJ+zS9BCOq4q1VkJkV7BIc3WUrLcwb1gT9RjJz2Ua8sGZn
FwQr8tsae5sx5s9Tq8qTM/B/mA2dhB5uo4r8dxfAxZ+Vf4kV9fEAoBJVPgiZYkweOtNll8poc2yf
fI/RqXbIHntp8loVuCvistrpaufR+wvpf5fIFGHjUG+hWTYtTAnIwH0aXemIBDsdILxs9QgVAg7J
Tt26ec+mfSllyEoCm7SLV89m8DFNL4ECxSmL8AwQJufr2dVWdhftYDjqWCIoatab2AcU4wqxFv0U
UMvtFhkbw68hpNneyK036WesKXBzI4ZG2SuRx2rXm3wlpiKk10mO8vmxNb+sm/E3n5IbL/Oqlcym
m54I2CaqY4a44pNAY3aWHkWXmrE7b09YHZbahQm1dz/Xt2aUPjsPzAQ90AhsjpOY8CLqKLcYbsux
vcypLncuO0oL6AUpnJnqv6GOVsZat4pvh3rx5E3BY28l+7bvrRsFp0mTVly5HXkqMyQnp6L6KKr4
VxTJoWme06R8d8I2hLLVXQqfbwkVqO05b6XF5aYiqrlJw3YZHJf8gC0PA7j49QdWQBLdsxgWxX0G
BSkgK06wbqc79QCA/rns4DCBid7kmoervDK2fdS96ySr2QuMV22b5rsc9flmbgkkO1sRg8BwXUU8
UVivpTA2Hda/DSHDp9hkSivRP20MHGirrp8gwA2kt4h/UrtxctrV2XfMln4TuY7c2SSYkiWKJ7Lp
GxVKuPPa8bGLZl47jyo8Ec5zKtW8AF1pLC9oMAek2GRiA4Y2r8VT5JKDY7RtbiyH6bOcWFiCTVjc
QcaxhYNODGFLse4zQCUV+c6bsqEp9i40zt59NhnV70vN6rGAnnWi95wXGnf98nevi+a5LLyMRCvI
iACfqLPQHVISzrRiSSdPHoRWo3pSFdQSqpwd2vKsi/1TFnLfNmODu5KmDe6y4vQtUqt+xOa3bbpD
bMnPYJjYSVhwBytKt4A4HLDnNJHHuygaDkOM+hQCSL+eIruiIV6+V6XDDySvkGIk6icY9Pvs4sop
dMR6j8fnUGTcIlRydV2wkF+nLTeBwlJfk/cWg72QlGk2YLWWApl8BNcbo0zWycYiw78ZDZN0jLMU
tiTkuAzjUctGcASPtkHoQOkvpI7lhuFLZzt6w+3yyF1v2liBcZxr796wmPFSwCBkvYczYSBlT67K
xWvGboMqfeo+MdMn49jOvDWFwRR8qBCUcFZouhQQIkBTFnYWRxLnZwQJj68HV4+gWsdKnD3V05jm
HGFiuP8N0M4NVAl111rfquh+0Ul4uz7T7kYkX6XLQB9rEUrmnGs6WUfq1t3a62F2Idyye51yUcqp
nxXmjnuIT0KLTKUrRrybtnZpubFQaHLUTwFpCXLY1q4lB7Y2gtzYTRbLS0uae7NoBJQJ5zL3ldyL
ALpCMVvrthtxjGcXFbw6Q3MNGuWsAerF1ZPh/wLjuVgye1BUW2BOMFvWqdrGKn7qFDu+uox+6JS8
SrRJ8BI7dAtCKJAqABC8ft5NIfugKCrlwTSsJ9Rkhc7OTkGPpQxLrq+yxNnA2zlpF95p9Z53XLUn
8lm9Jj3nCOBWJNLn4KMKiFA2E1J2n/RP3jUHdLiXws3ORt19B3KCf82LXsTwaMjurNS3WxoforSc
XR/FvyqWiNClSXDMTsBjzOhbuXVcZ3Wnb1LPOSp6gSeCo5SQfZOtv83wudIUWhmRXLM44yLtERlP
feDZ4ZutjNdRVvFO98Uzcc+HxjNbGmL3nmjq3Sy7XznSBa0SrBx2ThSl5M2WLmAO8iDEf/TRdZz2
yAJl5ufEFx/vR5I/mcAnAK+RxVVgjUd0vt9Em7Z58MnlC4z4gsFZ2pMf8+L6G5zlxny/tF3CeHqZ
RUqQ5621B5aikLLM8hhBTrIzvQ8DQl2ldyYYQXgxKE+c8/l2ilNH2ZJeCxhSoMT2GofA3CUXjwtJ
R44xgyltLRd4ap+zf6i75NB72VvFqSAag/M0J29i5pJkjLvCfavp9XI4hoJhhZ+JwX3oq8r1uYzu
qjdVBhchXgLrnU/caeAumMIAgs/IZtA7Eam54WC0icv6UwOTaDA7Di8UZhH4df0TtNZr1vSb0l0C
FXyLcJO7IX+tKl6FjscB1dRnUA6JnWIHJ/OmfE6n5n5sSQ+LrZV7O++W3cgWS/kqS8UdB4/3ure3
ro/WvgCzYd8pSCU5hmlvSSXokRVE55/9FJxxlD3Q4B6d7jewWIP2njWtBgw+gyeOOo4PnQxfVAnG
gYNqxytjOcFbQeqaYzzSdrkPnfExaJJTnpDjrC6d7L+leBLojriarPIo2cYJH0+oo7a+n8yAZ5Rp
FRruTZffTBOPQP99HetjkfG///k/vsZ/+ipwVEZB2P6pA/33f7qOvrhVFL/tf/m79j/FzUf20/zn
3/QPf3LzL3/+MmrRzUf78Q//sCXw1U533U893f9wzfzX7+Lffuf/6S/+7efPP+Vfbawf31mUb6KG
6tNX+w82VlMKpc3/Usn6UsR//O0lYrZacKNn0fXzv/8Tfj6a9p//Lrw/hCCIhnDVdiSiVvn3v/2b
o1X94biOJz3Ffk9ICIr/7mi1/tCO0JZru66Dq9XiG2qKrg3/+e9K/CFMadrIHbRS0rHsv/83HK3S
tEwcrP/R0cq/ck1bcgPwbFqE+j87WsPJjtMU+pNBUqmqJ7h+M1tEsRC72uLV9omXj111DnwHODG+
4C2hbwB1IwUNaV8RU5NVMt5RSylPMuIoo328ikOkPjzfo/uRJvm6LuuLLERPoY2leAjcdlrqw/aU
3qmmy65gozrIPVDxzF+Zp2HThxg6JrZ+NTLYtMew3PBpWxWpPgYMF4yEU0hZdtkmVD54CtEDKIJT
UauIqEXLJhp391Y58l1mbDvtFESQnXxH3UhhuidaRBHvYmcpBDq753ka65ukWhJBqNpUr94YY0mZ
+pSH/REkpMxekr596YL+IcnsCloUjYeqZTHs9zOMJkKVWwM7BgSu18hEma1seP5L08olPkAzzjF3
pd/ceiXdT6ME9Th0dNFqtp+DRXimMeW9qMM3DGiwPAtyhp1rG/shC+pzPoYw0frKIzbnp3gbi41X
wmmMJl6GesouPsgOFCT3XdjRUPWB3be1/RYHnFGatQ1rLomQAnQTMno/eKeNH7OqV0vKI1oT3Rtv
nX6iET1AKSkEDEHCUMapFKagKi2fkyC88BOEfFPiHoHp9r0juWPsdPoCgEliAnDAK0vc6gaH93yq
t8IXgDxBrHAMYhmxi00gAMHUYzIzqVDGGXCYwgaU0Qm+k4EoouM95MoWm9lADKrMGWR529GfyQee
t4EoJTYI2yz6jRq0Gei0IwCkDS5J7CCHtHsFYXFjAwwrqbIa1I5XrUlajHQQJ1MXoFw36yubmKJj
wY2rgrecgOu60OpqELy0JoBiRYO7Il4JobQNtq4VMyogt18NN+7oY+zg5nHwpnCCtt7C7p45UrvB
srVueNLi4LgmSzNCTud+KIOY3geHdW/C08KteJUo+LkAYeyN4/LuGhK+psnhUVcmLFAv0BuJeknN
8eNIBWxLtSbY+NJaJbrE7qaxuZQ+yHWH3OzcJO5WWNODyaoIzAWCqTCI75XKYHV1hMnx9N11jj5K
7ROthkZuTbM+NnRn12zhX2qC6Qftp+8cZaF3MHhbm0QohVnyRAufo04zwJZORWYoHDFhSYAxjlj+
i2Qdmh1aMQ6ShUFOvS6nau+SHAWJb25kzie7+ugrJhBUZZvliWlSsCWmmZpt5JnDZTI4rLr6CszW
zuRYSZMEbpJseGDmaJ4BQY4wUnblsAKU7YD4mpnE6BcjMCBel5za2u5k2cSOrQLvjG3JK5sXM0L5
43XhABOuVpuWM2Pd5M4mzmN6F1ND7Gf56ViOc2uayVbMNJ6zeCmINNVXXHDKEjR7jK7lccGjdlVQ
1/Bsy6IUZacbPcw/gWuTby1wrgT9rtG00DPe9Ws5DFfjNLRHIlWcgebpKMhX1Sk59zEwCI3Mixgm
pGSURuqR99fJRcc3jc8zws8Vd9p83S6d2YqWW9028HcifHEBfuWEaPK6KAjA6ZTFXK9OpBMfbIrJ
uzxjRhD0jCJEwZnY9Dyyhnn2VanHWObpklt9mfK0Xc8JUUcJnDbsBAUvOrOSPjLhaB9gQ1xdiFaR
uiUCWnaEkxx+aLVFXI0I5l4kkuhTzn/ru94dpVEuYzCmdk69ABt5ZLfHChopDrYgzv21qoxildrJ
fkSFBW8FqhxY4XWqBQa1hp/LkLc3BHiirazpE2+qXNEaibHURp4AvIbw0JLMemzLGw5qImZMCuq1
8L1XgoVPqRV8kIvnHTkCc9XYYG0NtTxpFeUNPpdBCunUTaD6FENzpia8c31OYo4E56AfIUeaGz5N
WGZj4zubuRLUU/Qxi3DXJfZNYbifJGKAgPrGKQNRHYYKgNGATKjFWHvO67DfYMCS3M7UUVsOUX0F
L8m41Ednys+MJCjmzDvaEQghLQKuTmc8GVV1T8fpJsWgioM4OITKOc6xeCAPG26ptN17EQPNRsqX
uiT2vZSAuR9Gn/iv7wcnffBC8woqIVH0ikKW4ezQ/mwnv9vnJk/2VnCXo08wCy5QBj9+hiW3vTSe
oK08jorSsGxHHqFjz93OXn3MOfHe5XHpHJmjGQy30KqN8mVOUDEWCRdC77aMBCbmJKVSRFQydOcA
k6DPLJhADTKciO1whll2rOW7w/G2JDfbETtcJa04txzSsREYJsY0AkHF5PBdmR51Mw+QYTh81l4L
ljVFQKMWAE3m0VbkcXZJ/WPU4jUOLEB3vfUVTjBDdXhXZ/i/Yo2BAlbFdWdm/SYpu6+wac8TwbNY
Vldot89LJpJW6pay4JlKltr6pcccrd2HvvU1F/nVtDxdFeBQO5OUaVaHHOjj8anI50/b1tB5+tG/
AbbS3I52ikOLDOTWTfxz65Mo7IcW9B2Z1SlTq2xpRrop+nPuy1cQAVVNm8puGPkYwXhXh9NTkyzt
m7zrNz0BQPic+azvoqkEWt41CN6/XcUTmZIFr7F1tHT+WjZQxnSjn5TCpRn0hnMYAm5XNjcMvLhU
ObLM23AqiKCOtLxoprLWY8iY1JtTjlYZMllwVR6v3crT7a2kHudOi7FyaYOnXRVRFUs+OnwjSda+
KKCx2Kd3rkEezJXM23x+JBhXQIpTll6VZlFfe+O9aXE/7DBR783qrkk5hoD6Cz37EjVMbybXRiUa
UmExd9nYfDqJ99tmqUWukqqFT2I6Mbn+QVQ310gRChplxBkpTuBFvPR1fScc2BXSOdmZvMbvzcsu
dHfDO2OVlBZYGPVYF8nHUKOWnMJQnENrvNPp8jyU5Na6jovHoBclz/PmTR4YnxGtFJk/GlNxE014
WdJ+pyx+joAAYBaVgI/G4L0Hq9CoB8jPb2OYXsPm2pjyUiXNrdnV1zA4fLKg4bKj0MgWi+K5AoMu
8/wzLPRt6WBIik13Y1rGW1x1ZySwhHF1fnZj98v1w1tJxzg0FumS0TyoeaQYhOpGM31I5/mMUGk+
megN2I3wSO+MFkHs0TJ3XkVFEoEWlE6zufFme8/pw6apUz/zaUnPtap/PZBHN/EcL5bSK6NIL6ng
NMW+J1txqXCM7FkE3buo7OuI/gWiVmu4hRh7lEN8nzFTcGOuknl/G9rjDfbsCo1lPfoPVE9g1jX5
oRyGGz+12hsd0dRLjOK6KV3i6EjjDNYlwXhsD7Wtr0TZb2rbPQkvfPVRDqEqKX+KFN8fYV5w3PZJ
FN2b4iuZRnrLABzfGzHjxInCXWiD3x+sZJuQiQdd58GunbPk2PvmZ6w4SuU5KfVkAAo4cTXLfLXL
lhdFNTf0jRLqUwpnnSwOsjb2lbRvQaI8NG4cQhh1SYdrnlBcn49/yLnFCeYFFW0+hymPH8qI3qoR
j3AD4ZMi/LB17CrZqdG2tuNgoglfNivMp0CHcUQHMHDrTx9gSa7DLH9ydJHskyD+NBTd7yKlXOpB
pViPZMaTCtxbZd+5Q/oa5dwTBK6Qzp6dC0ux4d6yWVI4IAk2BQfcTUyZYxNAbgvN4qHm0jN61Y+h
iledqNNYghoQHejj5fvIgVNJkP8n26UJSUwWHJUHi7Sik8SlEIxu8MT8DA+D/GqK+Owkw2OQyXu0
4jQD63GpI92btnLPUTneOV0VX4cjdS68V08F81pbzd9Z0synOQbIwfDC2RqgU+kwciRnDL83qSut
CwZuKyuDxsAird93InO35Cf3XUJ3veqi6mhYEEY9cw7v4mTkhu9O9NLx7hD9b4NdEafzeRgsb1MH
UNPHjmecvnhERlKguLVyTloR1WmZ3SeSATYiz4kq73UD7ISLSM15pLuTHddCVjvB0IldM3i4oX0W
Deii4dgMxF9n2rs8A1lufm8WPRfWgH4y3WsmtVaGssafjjMQcvZ4T7iRHwXL3KYhfU7ffLL7swl2
4DwtfCnTA8ZDGJ8P7S947J0Zjc/AyN8c0X90+AyuRuFkV+nYHCcKaCsddmotSVZlbpqeG87z66or
f91xbwU8kOoye5CR8Tj6CU8IjM7hkkNRGIwiuyFYHtAUUr+hsJoT/kIWRSYheVMeJEw2n6sIdYio
pNcCr9Gc642ug+eeJ1RrdoMbMvvX0oz6ve0ah8QDe14WAYY5jdVDBSjfEMzT/BrB47ohLeyZRvTW
Mes1dSFoFte+Mg+NbtQ1xVp9nVjlaxG65qN22MLlzXnoahymI1XYYLbe7C4u17kV4iiEyDzyLHqf
t8E1nIrnZCYF7IwOQE8TI3nfcZ+ifLhx2qw/Rw6MDF8s1ZYxzhakQ3KZ5+J9Mg9M7LnlVTLaSS6K
ETsCTwkAd+auFU1xo5PiaPog0Zd1FkTt2zil4Dp4zd7q2utUmVdDiTBwQDLcFd51DfciQaxiYnK8
jbW6DND42waKhjNsxw4vluO+hL1AstuiljC1i+Y2tnctXOBj3X5M8YxXMeKuKg2gm9kYO4woHLAu
1At2k+Of49ZjfoT6Y2X27kelPAbV9v1Ias7VnyZ//50P1wn+CBT0JnFiFtX8yKJMCpiFxmWW6k2J
7LkOWgRyRnsxEvMlWJ74gPb8SYq7aasxPk/6s2hNRrcFuOWWs6rVJfSb8s7fT5qyaVLE5dFxOlYe
BTi6IXqwA9PdKTEkh7pkFWYygOUd/DiP7nOc+g88bCNMGNyDNHgi8bgcsy+cEVPtSkvHO5AA+4XY
b1b+dM2fmtneswL6wZ0xPLM+l7fKj3YT/amN9PEvOT7ItNx+LWdmFQn9gKnr7auEdamU9ScbdB5B
LCbu7NtD3K/qOZpDcwc0P9pQYY0SKLBcIbmGZWgaYKDOBSYU5iqxjc9gLO9EMX+GXHxxDBkcqMLX
3kgd8F54MXPXKZ8VnjZOuUZyVXjBLZfsmZVMNG8dl+NwII3dTMYcejECg7ZqKRQtUY3OJrGIAneX
C+upzr0vyOCHCTom0Gg8edxmnmJ/XRVQSkUQ4E90Ex7vue1ki9EwfIMpBDeo2YQ+ZF2LuyYVEWZP
gMQpQ5kNveJk0b0ktJO5JkhEK7hGLUBiCuzSLSB5igH59DmIal41NkBKlsAH1wz3fky9UdnBTzC1
TOwPcWfEXBTNb5rQr5VLIAXswjllMwYpOq7w0Mod1bGHMQTPkFbJYklU2V7Y9ZuRMqChsXWsA4GV
KmUNocJsO/K3Wg2xenFsRVDep/ZhZQYz+aRsVrUZ3qoRDHXX17ctVRhcggyy2ik95uzXjzOnlCvT
P4WOvA5rxzoVpXww/AxT8MTTS87WrgCksO4RXNetRRFds9nRyQuXRowo5pPjYKvVS36E6AanDGZ4
vB0PYmRFDVQOXndZAWfF8KrUxbTYjblJfwXMZRfh/BFz+T3YkppheEMDmzniBAD3JqASkXEKxgVM
7WC2imk3a6PnW+FGMEScX3r2a1l+Gv/0VvbxOwQDTICHaKSaEwScS43luN1X62nJzcIEPLg1XPws
mmhyZsZjILpxk9JcwBfMegXzXc1V0SyW1qvAkFMmPCcFw9kyWnqYhbjv6d/wxrxw97qRU8ZKoR9e
2II8ZIF6dJfQAQGTpwU8RoGrcz5m1R0tEzRokcZPIUwYuDAGvEz/xEe8a5prmwpjT5leFyiE6WZ0
rxmX3pU2MPRpbLSpF25CRBTUKAgcqBOb1yu3IJaRsup1kh6wD8tEx3kuPX2d5Z5Fy59Q1rqf7fbY
af3JKQaKz7yl5zSshwsjCrIuSxs7+xmm6s3mRMas0nuTfizWOhEW1xrsKXM5XmR3EkZf7kqg3EYw
8fzHO3EPs9Ryxf08Bnc8BYckwpCZ7M1c3jio4r1yWcpXT3wK3+dIvgdBsstDtC9ZhuN6EPeTNn6t
BRlT1QSbEQndz6wkj6ln7oaEKZgQRCEG9dkbXX0VFfF7qtmTYM0CC2sH0UPLrNmM1FXkVgbGVDbE
DQffvYqD6Lr3hNq2kslTxuMoJ1FA1Al1+9RlKANhoufQGL6DDLYPZVButQ/im6eeZ4NB0DYu0hc4
w7jAy19/lXQ3ZchCuXcFwPByY45qM0X1FVxQjyMTJW090gD1xcWkjmU29W2XNszxeAk6ME/Cpb5l
VQI2knhmRbAYUquHrJ2fB0BXiW7Hk7DUnRo+Sf/ckqLhwtYx1k28+N2sr7OIp2I/6HzItxRXgQIe
I0VBlWXyY58Wd9C0zhObZlG3sBXq6SYuZh40bQp1UYtxHhsjP0s++IYzvUBM5ZhTuvCyqPBSxLUv
0q+fQkj9Q8u8cjDlhwmGTTs9jV6FCbUYL2HU/YRj85TVLOObzr8uCjZUNWrEpM9+LVbEd/XYHjpd
vekSbRoZMGs/BiYLtjJhdZwUT04c3ZrLcZKHb8pgTnqeCDj1yUtNq2lXOX2LZiH3NqG1xFZ4FD4Z
fcWlZQgwH4XFTunpmxqROCnqmLuUNSMDe6jGUG0cfHc8UmOAjN/i3lnHOuC9VLi/0q8+J6EOgitW
JcD6Oj9kBz5EVC8TeQC8QYnHsmbap0ygHgs/VURbe6pPVr1MtRz/HsYsvVOXRrkWcBT0sz8l32Mi
gCCi3doo27rooXzTU38ZwjhdRUjH3KC5zzrvJGwwhzV3fR7owZAR14oRre6yjjEt5VaOGn1B4KRn
BFcdsoYmJ5xrniGa1t0xl9klTXfV+IpaPpPd9Zqj4aUN+8d0lrfE51DE6ebkiPBaNzPELH3rGtx8
LYqXW9pi957DSzhHGx4dT7UHcK+cJsaiBFbi4bl31SvcQkm2A9NkxoSo+xg1U105689euk882QYr
Rw7XDBEwttZQ9evmrTVJVHDE5yPYx9A+miv6Cohm/EKCAOBqIdsEKZwxpPuSnjPfMn4YP7+Jp2Jk
B1uqba0JrRmSbnDNFSbJzIqPYlruGx2eRmwU57Ez5KZ0HNAv3nSoHQQTZUlbMzeba48Cay6vLPke
AiGYZtZrePpmf7z1UvnbMdtgJ1zVjKfmL6Pl3VfZ5pfbax4c2xBwTPZSdLz5exP4F5sscp9f8Rxw
2OLRY+d1+cp283ceBSAzVPIt0vab31vMxgcOCnb7ZE8P7WhtXVhMKzmg/Kj77NbSbBUKLOehdVAW
MQfq3YmWgEmmkewqteeAj6aaueMwB9yVtmZuVY6rcYFFNphY9UK5YOqzdibc01nYXoTFATAKg/Eq
jc5DOy8y5ISHCrBms1f8pmQy15JTLKfgI2+I41x460h5+sShkfwfovPB6i4JjyV84vsze7+7sYMt
yMLiq5nRxdvDgxNGb3RM5SZT3rUvp5MNqXYMGnsLRHIB5KP0dv68qXREoALgRgnUiVKGn3zFgBxp
cufX1W8b4xyakxdALeBxIutRz0d74BxXrLjPoUswiJcWOV129msENuL71NCf+DA18IDxs1Tts+d3
vyL6Hoeq29H1FavCM5+iBLKf0RIOZZlhIabITdwlbqQ/Gdn32y52yebAt8klfHGWR1tY3nsnlacu
mK6NUNyqRkFCzMPrQJoXALwoVoby0zCoGrdR/s1yCrPMkggMi5SnDRg3/4u9M1myHDmz87toLZQc
g2NYaHOBO98bc8a0gUVEZmKeJweWegvpedTvpQ9Jskm2uk2kVpJZmrFqUVnMyriDw//zn/Mdxwrt
ncSRi/6Q3QvJB6/xcBH3Ua6OGLAiMKva+xCO13qIL1LXEFwYz7VXx7bexax9xUBv8X8lNAqiK4CH
KPZ2XtxplSdPJbVMEpjPjhUNfUON9j3Kl0NieJM/i+mJFu12OQ3aWcz60YgYfZZmraYmaG3bBD8X
DReiu9CAYvfalWvMsZ0OfYbuUnTfIHFfjC55rx346ZVY/ZyTtlUSecZyrjOFpV4JOimuYsAyYiO1
xTjT8aJ5dUXneN361KA1FmWew2xeqQzSaTEKSP13NG2OiIQy+xob/Bk5B+ba3g0Z0/DvyQfzOBgu
YzNCJVtLzmmd5KaJd04qHSpowlTLKhl6njXgYFzsiWtKxgBkX6Ki+RTjiueBGIqy+LNmPeLr6xIm
i54jy/yRI7KysHyxGswUMRGooIJJqffWZ9bQ3tnpLIiy6AYWbeYW+onCtB0uNooYxC3YOg2lFj09
sU1x/vU38Di8Ne0MkigLpyCP8uEycbsehuyRdcgLbP0c/YaPepxBEJL6t1zQD2FJC6t1CEsjLXWu
jjPiddNW6XEm/To2tRXoqcXYiKXxZIR1sjcL6xUENIjJPq59Q9CyjASAM17B5M20+G5xulvTRZWO
qSBBKDd2qvMu8cDlx2wgryfllYpT7k1Qi4cEmTZ0V4eg0lNa2AHQaK69yzLUcke51wGEebDUNU4V
Hhx7AChup+sXTHDbXsvDoBTRTYzjx2ijn1rVya2sqng7Qb/dODa0M6osJL3ZheSym4EuaHoTEYGr
acjVXS4V4dqZwkUx2VC8qbjOXQcaEFFurbIeIqown0yn+ZrtJruOJYIznAtzp3vEgn1QOg8FDvZz
VQJiIihPmTE0uNk4o6ODztdqsSWOVrjlycgyiVZhcR/hqlbjd/RthpK9MWSn76PjtueWTZGPpvAu
4wrFqPrwkCXPSzicEqdhIEo5Dyu3exfy6NVpcU2MDhB+AR6iURShOvcSCxLzqV7RMGTe2GYVPkzt
oecFMFJ5KMPV1cRJD7fXB+BHAQVHe1O7DzFjWjdZ1anu2OxHs3PN69w6Z5l9xuVAwl6LYC7QGlup
sDgZQhkU2Cz3Cd3glgDzSAmB7zSl7U9Gf4BgFAVE+jHv9N4rfmonqahL69AXOk28N1b1LUXFYWlG
v8Kc6swrhhmhyrFlocb75CEyAZG5WM6i8HaTIFivItN5kYU6tNTdbnorfrDN6Yu4dhx0OutED9LG
RZ6qLr2bNPGUVhr+CYkzUbVb13Y4sqEEBnEjcXSZEBAoZaagV4Sb+cwNc/btAfswzvkpX6wdCLTn
UdZk1zGHCw21jQfSXNJ3rZiSkYDjL9UP6RmfOBWGwMInUVXXZBk4f0iHYNDQnzt0y05OkJy6Oz1L
LqmCaTUL77GiQmclKj7EC0RjPmk4Q8dMbhs5XfVef+DzvKOyjdvoXBCgbFlCYbDd41Gg+2tcaLQF
Qp55xsdMBTQOuq1dU7TZhcNGdVO4MSg82kLgpVXeGIJuyAQaUhkMBuVlEeElqjeb4J93Tv1jtijM
Vfzv35qi/s5t9R/+Rv+vWqe4bvx6ufgp/uzP+rPvajWA/df/9Ms6df34l//2Hzqnfv0Gf3JOGfof
LPLxR3meYTvScTFB/dk55f0hPFcanotZyzFdw/2rc0r8IQ3LlkI6pmOuNql/dU5ZOLEc2/hlpzLk
P+Oa0g25uqL+zjWF6QQLlinwMQhXN01+/evjIWFjgefrPxe66xr0mAEi+50u+Z0u+Z0u+Z0u+Z0u
+b9Ol/RTwroN9UaVZhnYwIB8E6o3wNn73oWDyRCYBObLXHFTJx9FLwGRvLb5Tv6H6TLBW5YQENLm
ufddsbyODvY1MAfanZmCiBXJnJ3LJN0WXf9C2y0qhkaxgV1Zd7oHda6l/86cyIegC+b7lo1D6lYZ
cSaVomjZoM5CIXAhHJI0lzdxTbGf6xnNBuqC2k3xEgXYKOWmc5Egipmr1hCV9Jt0TF+MCUDvCSdp
Thg0Y/7iELXA5b+iiZrxtlO9dtTKBZdmAz5qTIo6gFuVXdjmz0Fu0jBiuvX3kqX5A4WZG4bDHggZ
iwDLhUk3Q23zFvIZQwYrUrDxHxKKZvSIJEE2Rd+G0LAOWuR+eED7zPbJspD1FmxzdE6A2SHklJH8
K1z10mjlvJ2IHvkUTrzWVl34mUNel1n7DV+jtke74gJMHR+tLSDqNS32I7zVrGG4vzPz+ZqaX3PF
eLbgNBtJeYh6dQ1q2cnraaXOh4iwkPK+dMzI/jjrCXtFGFpko7a9tDUfhJTJmw56jIft9+7HlBBT
IUwLJMkECDYuTXE2haKSin3AAlo6GGewvcjkoJ8Y/DQvaGji8XEBy83smBok6F3Z1+NFG5b7JsIh
z/aBKFksOpbcIME0Vlp6C1SdxnXqp6fiaOTZjzH6JPR4VG5DirN2LnVvg+NW0IUMFHltyTzfSZxd
tBrQxnwlcxQDS+j0EfS/2mveKnzpN1ksgfm6znDonAybV2l/71naEuJhcrbj1m+6Mgmo4LPH6OCU
/NVCt7Ytz0BN1mYUk9A+NaScWGC2QBRL7YA0OUEXRmpspLZL3PBdFNZ3fCrfWW082nmt0yVafSQx
3Z+LXgJtikrSpqXxDVM6ubo07Peyd+TdGL317luJnYHgq31GvRxYoFOF2WgUM3RhPpHY7enlZNRU
FH0uwnGxCxjF3pxIzOR125Lncgm6JqreGqg8J6ubyK0YI9Xhndjk9I76daofdXJD7MecD/LKdCit
pkybRVVk01QCUfizLJInq1uKQ+SIB66ArMMbSXAOc0dq2MeRUiuvTeJTawvfi7MULzO5EWN91Zvl
ppDzsmkr3EeIE3MoiXRFHhKVFb2NfXHppHrEW+n6TumSupwU/lFLnZrZee0cad94DYFc1ZwtswLS
tXbRjISgLMR7vzXkr0kQA1wzHmtcvm1MtjDN6w9TW14qnNOOfq/SaT9TnHGwJfXpmcn2znBx54zF
2XMpNEuRrpkr7eJUOvdz2n1vJRI3BVI/6Z7jk6+FzhYiPKjUyvXnpd0aodHBfKPbuLGjz4wRx0Ae
aYauCBgCqderEchSdXZwMoneuurMTCRR+G7HLN1AvVc9sSoy4CObq2q270u9jDaF1vhWhQgTWlq9
qYaw2FEg27r9Lm90G7ebeyaaXuvpD3AvuGpy9jx5X2wRbyDiknXbty2eQtH0J0J6IbbW4tqY5US2
vf+uhvHclJ3Yl1751kjr2VSAu8zKeeKzvwrJ0tpOWnNiaZIdS4JRnUYLUW2z+MnDbxnZas5Van0T
h/0vzFWX2iDKkqlXtQpQ8YMTZ74HK2/Dc2GroTH4osBODdf4KCoKmMuFRsosJAXZN87JyUjKZBI1
2yb7RlvRS5Ka0xbg311W4B0fiGm5y4EY85chPML1ruDrhM8zYW/iWKmFpwmZI4/tL/C+awV0LA/C
rV9HlyVOHnGwxKStNSDGATT7zMAW1VrvMVUr/iLlZxy1T6HGHJtq8c+s1g8yTWfMVSQjY6+AbDhq
1A/xWe7t/s1AxovMyD14ssUXBX92q7wd64Y0sAXlnmWdMS5HzzQjUliOVixxvNH9wJfCNk9u2uSn
1EEzd0u41y428rR0fqCfD9suEve9MRUwK0N5MnEWZ333SVvFnvIeDS66uRUKJRqtcSuXOPJz/slA
97vforT6HooRYLgicNZf68QShBSF4WjD9tOErJW7kI2r4NwlnKX8ZKHjmJaza+xw8nZaAhWhAEke
JTs5VdRyCvu2Q37DNC0aXMGFj+Oj2Vk5DidtdDQyTQMU47Z4Bbj7UWvGM2+Eg1jCh7NT0CAKXd9h
G6eIXfZPbRvOKLmWtXGoRQjIOIMxUtlpJG7PIKZ4OBEgAtSMewmmbwrYPRVAF9eWWbDN2H3bg4Fw
IsoI09Ma5RrHkK9eHpL8NMeYr4p90xosXlOP559n5OeEhsOgn0WBJLj8jKnBww5tBxQq0ZPa8Wwv
44jShAgFeRH6T6dfdyXYdYN8Km6LATgr6PvKJxwNS5FzH5T5sk0Wuz4UUXeXx823CGmENl641cuN
nq79M6XRAJaOKEvmz9XkmePTYOPtBGDIxlBI1VjAA8LoG8pMl2/liApfNfcJ+2d2L7l+fFQWjYyV
pIt27PGnxW531mqDzOAgqVpFIopmTlGICXAP9fo66Hyk43r4uZS4xVc4ZaVNlI8SXce1Q4e0kbvV
gTKfFzjsB63MwLbO64+e1NjIiVuMc27jd33IPAvfzvq6l9RcbaZS7IwVFCIm7c4tSB0Ywn5MbGdf
2NQqxi7uwoyei5YSqq2dqVNt6OdGp7lACr7edHZr/B7dO9ezBzM3hR/OdBMXhT7vPDd8chxywEWZ
fSV1+e6Bz/U9bKtB2FBMaUbLpWD1tO/SEsymHdo+FUSxX0TOPqx480drOKBG6/ep7WwhUl6niAhF
krL3inBfT1ZPCUv/Bir4zkrG5hgrzKypVqxRnrXbJ6QdokHdlD2ow9kqnkQD2LklfQiIfQkKAUCC
/jdvV2ewFKtpuNMb89i4bJG8nJUwfdfe+jtFpKQ3oYaXIqJslnUBr4DwrE0vywXWImFxE32SBZbf
zDSrdp31M8qRXWUXHwlevXmLGe1bnfL57Kjb42HdEzsq2aZzrz6kOz8lqrSCMCnoaiCTPKllb0w1
1+yE5XfvIRfPw7bhi0dTATdhbYnjXfGKR1LtKCzYecp9q5aMtjgeNB1u/SAivhtpt+wSITPqROG7
vK9PdjzdWjO8YDDn55iTBBw41ExCdFdqBL51XU1mfeJrTLUTWyfIqr3hsbWaNlGF+2Cxl9oPRwcM
wYhNNuNtLAc7u/TCfhsNLm7E/x1fpjVoyrXpJLYC3jvHz1J4nBGu0c6N9R2g5MJcy1eMG7wPPLYw
kqxJfRCl7U88hl/Ybx+FMcHFxFjcKBHuWhJjWrhuqrLpFpffBJWTsHstaJKh1qPzcNzOFAkxJ5g8
XocIl7h9nxK9IoO15EHuQmzHrzdyRsRnVtCjX6QopMj2QJvL7RB12U4lZFCBzb5Id/ghrHUd40xk
GZZhAkJc1k+5ATGkmezdsnABgeacBFxvgo7p4mAVtBoQMg3kmuyHZH3beiXBosR8iOL0UkQUYA7T
S2WxEwvHnkAaVhJF9yAPd1Wd6WjVKqLALFN7mtjBwzx4mDtI7E980lyOjZAnfb0A2p9NY290HGQQ
EEAI9yaWh2T8FE3yIHWTBF/H4sGD+AEd+KQ6jpFWafM2tobrnFBp6OGzxh/9rQzJrLCRk/TtZNqy
mzz5GEoWmkZt31HKGqJoa9tUMCvYKt5G9mTtqZa8p47jN1so/c0W+v+HLfR7d/CPx66lJ/+Pu4N/
+R9T8j//e19l7TL/u8nrX7/Jv+4PXNs1HSGkrUuD8e5v9gekqz3d9SheQtz/6/ZA/8PEu2MS1vZs
ATGEX/pL7lr8wb9vE5G2aFGzhW7/UxsEoa8bgr/bIOCP8lzLtlyy4eQ72GH87QaBcJ85LpG0/bS+
2tmSHaepO5muRim6iSMnnbwnHE5RQFPTc9o1b/NEn1+fqPM4T9/ntSW3YhSDhxJu9HU6G7kOOlS/
7ocFA3Q8lNtaz5jlfk11ffFDEaKhDk9mkqlvnf+6Az7jYkdktSFWua7pGRWLdWakY/l+YY6KaxyM
3Fz6rS6pi4FRxv2EWCjdDfbVlKxcoV2zWvsWK5OJeZ1UB0/6bhs/UW/0GUpo0qEIuwPFs1siwS6J
Qf2qytzdxqSYkPvCn6MVogUxHhfO/bhOy8k6N7vrBN0wSqMN8fyNHZcrloFBzDSgWSjckg8lYzgX
9ZfSbD80TSOZU6VQ3WaKacdmZyYYdcx1mh8Y69U6309p1xPm6M7sE48Zrm08OuErRGtcMKs0YLre
GSKaS3nw8pim1SUqU6QSjbqgVV2gp6NZ1QbYEVj9vZti7T1IwsI4EZlAjsLBHbtNfFoEtJXcPVpU
Y+RpRNfgylLVbPFgrlpHgegxIH5oEhWkW/WQcFVGJtkeDcf7qEloYMk1jkrzUNWi1QeRqIPl4Ikp
vOWHhX2Liz24GSSNs2zBG7XudB6lp9FUKG+nuPlwKjx8dh3hD5C03hYePVKnvqeWp1gQgSYHw0CN
juXKEQwOHyiCm1tVqVPbyBtJOgjDj4NL1tG5AZsd/3E86x0ZFcra0TUG84CB394ktmpxurbhgXKn
tSfAfZiTgcZ7I+a6xi465Kt0zsvuyarviFt8VBSW+5jYaRVXzbYTxUS6dKn3DgrCPTlp8GXxcKQ/
iHaZETaXpRSjgaUB+B8X0pgTKmziDdQOVV4wMi3Pky1vMCZRaLHU1C9X6S7KcTSCe3/QFR7fbBHe
pY3LjtZIqHSTDClo0otb1dCvp2f3nBvk2UPLNxfmFlHmLO7rCpkCGwnsHloMveY+HoofdhPf5Um/
zwW2PiZd2rWKcfKHuXiMKwIhYoj7ANnoWfK2gEbiw9eVjQjmmgkHE9YZXOCmXNJd64RvtmFRC0XF
Gxcu/b11Af8MpftWEI5EmpzfolVTm+PqUAwhMaBl4YDwxtMUvRYWU1Fm5Nc6g99SVNvElB9RSLYm
wtiGw22Bp1I+a/RZ0tlgxmS3i0vVe3e8VyTxmoh2eTKWkw5Sxi6S2zzCDJRp+SVsR3GKCIAl3UzV
gLU6kGg0S5ai9ItJ4iIc+Iarvgv0mS17FVoAXTBN2Pj1eYtCpE2CjaGYJ2h9dFcvruMb5vzD8Kz3
sMV5olOz6aN5MNeGL7hg1rmfyJQiigSSMaUgxHpbxp+p3YkD01wLH4BP0WrFx4BMb6YMJhODAunZ
DwrVdgUuKKDKo40ypN0w8pdwHZ68lNRImNzpk6UF9kz0o4450xrjF8uHWYYhBWMkgDbycAEKMxNN
sqKb8uKn7oK/QPJHPy+iD66m4RoMRO1Afd8kEChIsu4NLQ63krZdc2YYtTvyIdR9YCbLTiCuHNQS
NKwO+c2YwY1RLJL5mO1/jG76nOLm3CuR/SR4Q3uO02C+WShnFDY24vHnAHuS2T4941f9JnXkvsVL
v9JswmE5tC9LSQvxaBVlIIvapWgE/x0VGFsdkhU9SSSkOKaK2TB8WEa4eez7vOo8/vChFrj5eOpn
9Y79ihWIq1OSyoAjLEIvxE/pxL5l0HoYdeoRe6unz4gxuG7q7UxD+YmCYXmq0ZdOHd1epWUNR77p
5Wol5p+1699QldWew+KNjvQbN0s+Fyh7p5FGuayJLeaU9PsSEzCnW/J9Tu4snusQOfRTD7IaFREs
YLOmWEhVwHJaTT0OqsOYX83RQdPWVOqjuYi9g284lHD3xiFT+xKkNSPGlyjT6LLoyXzT16g3hcWo
FzOWpfoU9GMHELIf6Rx31xAtNDj4DmgKcotpb+tR9UV5H929xYJMOVcz4wyLEUAS/jp7IhrgFUsM
IFmR0gNhKfAUlYsJCxMhYARvG/f6T8+yPko0pM0g04dJQ0LSlAk+Cektq5PvfWmbtErA2uhpMCP7
dsp0eEaRpV+w7XiFoLfIoAgUhAeHqcPo3vG8qgu5HfsPHM3QvZnDeEaAOq3dkRC5yLHu6c66U2E/
ZKfqubdDtlFVdFZ949E5TjVmU0V3dkfXYbP6yiIKPSZF0rbWidZx7kKuah219ZpO8MRGsYD2dOjX
uu9ZC0l16fdRK8ajyuswGG0mygh3cZrTOU+i+o0Dz+UTPiPQeKjVJhePeqVPJtiO7cUgY7EWLaUI
CQFJrdzHEHXBOPFgVdLb5gafz2im4SNCczimcg/EYA0DA5aKJ+1jUPIqI4ojJsKY+A5bGKl1uM3q
t7yL6MspavKeFQXe2vM8EMIZI7q8XI1k26yKGycd+cAXqdySiX+exCw2jvjAZJTsMh+hoQ/cjlO8
MAwwqNiBAYLtrRmHlTVfQVzSytaTW6ImDXKePP/KIU9w2HH2ThdzmkhU6uKUfzoxnsd23kPwxOU9
JHsaGN/aEZioocwzLj50xTy8eA1C5RRacotSUUeF2hLUsIjOoZjl2s+SMPZdp6zLEtJq67UdCzOP
NrcBMsQia44FRaLRpazPQV0rzbkgm4MOkFYWXbfkMWFXWpAIvgRtTdRipIuvsmGvWlyPZkKti2mP
H1yZIj+jOMMPBxH7U7aWXcoEt3qD/XvtustzGrOIKkBlmcgRjt8aRF6NWM5G90xEQNpwclJNm4UW
QWyrCx7ewXrk+1Ke+HOR/p/XgueZQuNc+H2pLB8nOwqLzjVUVzHwrmVBsjQA/i2dc5CyQqqvXQsX
WtLjw2ftx6Gke8BRy/5cFGlOHV/tIJyX+xaNm2SfHUK5g+pZLjVQCWHjmPUAqSxhjJ7d97tZoaHZ
S5kiWZk8CSpr69ANPHYEEj2NqENm/jArE7clXuhq7jbIo9wVBM5aOZOt5i5wrMdupq2l2yeSyG11
ABTinsIs5OoU3zUFYNE8TfpdP6eAAsloaoTf2q4FHFHBopB0h1scQ7ihC7Uxu/ouNeJXMeFaI9RF
/LO19/NS3S51mAWJgT26EdjQ0+HBM+jr0iZ5N/C6Y6fjGWvEVv1Y8FZAChZPfZ5m26afIJmY+p67
Acdn2D1oxWSsN3TEFPOxjhNST0b5Q6/Rq6YhouKFeKNIBG7bhX1wbOWHvkhJuNjdlwQqYfbzcGeK
23qKMvp1KjbtFcZAmT1KU3tqZFZtFzP9dMfxU6kJ1kJzwDLtW1+1nfE62RwrTmU/W0QLDa++WeOG
edZd3BZw3zQ/TFVbBQB73kuqNk392nMlc3vJnxg6FNRB7ngl2hJHxdpfQ2JHB1g7wrcN2YHylBK7
xIw+jYmfjOTWYtQPPTXIkxpdKB/6UQILhEMCKcPIvWkrYSpBrRi4GF9dPsZH26QMO7bSpyp/Bbeo
b6ZYT65gQlK95pmNaZ6O2rtkmi9WTTosToF2yAU6yUz3NB8gusg7Wh7NZbl2IR/mho6/IPb6h7hq
GmpwONCnSA5brZ12QptGPwWRQoJyqQOINbylTCBa72zyRA8yV0GjA3WLf5EDK654oplLe6NNhdrl
HTfmGeJVmLHeKTDPo39HOwl1jSp0IA6dd1Qq9gK35icuFN1iQuggsdgJQA94TFtC4sTd6MxC3G5+
LVlnvhWtMQ9BmsC57oWx67WRW4bLNKaaHWjsgzIHBU1xloHl3lbVMOOknF+VM2HYr5hf0jkFIhgB
3XRhpghwOG3Yvg06webBkO6OGJl71ev7NJTR3mo7QMCHzjyUOPHzKNmuWZftgmILumrFVc7aCTLN
FzC/zM67wMyGp1rjbsA6hPJ1pn2Yt81hErHga8H1KVSs1ApSrlth2I92RMotgjGUt+mKJS12Yo1W
zXNOJA3362YeO+zGnXkCVTUcG44cgkYDkEKeWpqc4tvWvBEJJcSCoDhbD/0bvBnhFHtLI7CUu+Te
8za7uiY00CJ9wuyKxZ5Uku903oNZtNe2YmieNMfBoi2fQTN9EPJ5daArBWjW3GXXbVa37rUcFlz6
uukCZhFSSG7fWusWjJ1mslPGD0GTFuH5GNrBujJbd2eE1xV5bZtXmL1avW7YsnXXVixt5ruzYLbh
6txIsvwxoI9m3dHBnR39uLG2AEFI0Tt0SAtGM8k/oW9JA6xW7NnFfxos/8p1C0g8jugNi0F73RAm
66qQlaGz7g7NOge5vO4TE7q9ILlvcnzoYJvYOZosHweWkMS5WOSxlQTtw4Dn7ex1X+mum0uKzd0D
vgbuEGw1HSpXyX5oe17PDyNjTdESzQhc1q5arv3w1u1oxJqUTcZnHrPxVbb+7qbOaZlO4bpXpbSK
zAmr1mHduS4sX9W6hbXWfWzGYjZaN7T2r10tS9smZc1mqxXrZKSHOeNEneYDacd03femLH7jdQNs
sQqGtgdUeN0O26yJw3VfnLI4JtWr+6II+e6ky5GEzlr1K4EdGcU2npd5Q8UnYv66jdYYZU/OuqEm
yhmvG2uhWuGn6xa7Zp2NM4jylXXD/VsV/AdVQb7dlg4w8b/8BXEYwIb83x3Fl+Hzx78DYvzL//vP
cqD1h25Jx3FhMCIJuqul9092YozGkF906ek6v/gnobCs2l+0ReMPw7UtE6UOl/EvqfCveqABeN9z
TYkL2TI855/RA01IN/9GD7Rc9EXsTzzEDcCPAunxb/XAbFKeA6gwDUTUAo3O2mdyG/mV7OjLhB2B
/l787PA4jnnXclZum5lkFnWdix8bgNwn27LAmuc3QOBuQiuKb8MllTcpzfI98VWw8xhUVPEh8Rwh
r4GMbQZBKgQxCyvQoEyeGfJXE2x1MTFiBXYOUrfHiUZ+03qcoW8cbCiAm4Qa8S2oQr9r5uTo5UBW
4jDbp61w4QpYN1PNl0cQkQ4BThH1EbCQ3Vie5Gxa/tDT6WbV00GF3OYHVbCySus5EG0yXsI0erbX
xu2eawQjBm3Q/W4ZAdW6aX/T8i9z33FHNlhms+WnI4PbQJx39XSXOt+9xXhEIrJ9C04Pj/D+IjUT
ldObLh7Wi+tYNUdh9Dty309Z6n20g3tjWONea807hrPA7AGd6QbWo4PVUTw8Biu0qobsN8VsEo1q
N8qzzA9peynNowu7TNFrYLQ830DjgnqNQByGHe6/XQ51IyoWgksf6FKs2ezhtuP6ii0A1MyKw3KC
qGpurfyUx/hHvqDDmfoP04OwtG9rnuX8BHH36BaPGmYzPrS3bWfwQ94W0TEqKe/W9lr2005vsr6+
YSaCpxbDANqEtREM9t3IcE0LaV3HRyb8Oip3o/sY0rs5laziI6RS3fqYGThVpCBbyYNhTkFWhodZ
EJH2znkPIawvPjQTXkGxm9xsN7CRjrR+p48gPqYBw9BLm7zNVEdx9RIAhNvl3KG1OLy/I6No1jwY
3qMztdQFUEvuLdDR32vsHKF90+jdqSNcetfV2ZNNkUfTrVPpyaQQYxjfurF9iNNbRWk39ZBk6ZBv
VwwS8L9YC3re9rHYLiOj1RDfDYPY2Sv6aoovzmRuq+6kLw9ckjewvbeWJs6WADZWPVlrsQWy/x1O
DTaWBMP1G+jaW5R1j6ck+j2xqDDwJKk77yTo7x1HItUapGf90hXaYRnA3OAq3NeADYV8RYbwmRbc
otxRzotco5/H8nRsvZ1yDwhodwnhW53vUOktPNuvcU9kbLkNjfoA1XIbOUdSlbGCqshP1sITK8Dl
gLeGCWCM6dEV9wIs9AAXJhyNoLW/4mzHrW2reK9ytbZQXl1vDhb1PevQsdYKUDas8fBjIH4+Lwgq
bU4cENQPRC0bHcbbpu05ij7oDIajIjArJO7Fya9jzgBtVde1mcx+6fAS4E9U90v8MEwaWblvGuT+
Upf7MX0OsWrSEbzzln5l76FLrF8YkvucW64RglW6bULaXcbxpmszun9hohDQcVzyhOChERQ2wolu
Y3T0sbb2oeXgxEiXZ/pRNyV9HqmF5QgLW4VdQ9Xu1qkAf8dc1K1NyqWghBCrx9DDFVo2Cp5+xE3p
07odyTu9uquhXGkaBSUPrnU3kl+rHHGMvVMz6RcveTMU5QMABRnVgJL5wk5PEyyLkRkJsmbQTt/t
5BI6ROfbe5dgVTfyXw3fsxiODK9n7Uy7pOlIdGFKW8qdCY8CuYQG1fphzOCH1TfjukYg/2rEzqHs
6m1qlkcBO0PraOoAHNmT3quGF1er9qYCKIGXL901XLlU/5qBDxsQX1P7LkP1mPubmCVCggiaMq0I
8yQMKDaA1SGiQgxtqIRlVj4kxetc3pDgOrJzqJx7GLfB2oHtRe8UCB+bSZ7r8GNI0bLth9G+Nds1
xiyine58ayIQcCxLEuUdG4bOTcKnll7gLn/lavfNIpw3OOaumm8N5LQZld804tuyHo41AnlmntoS
zihUwYZq0AmO/LIfiHyF7iEZxyfDeVKUFJgwnjxYFaZ9MIeUZhlsTpXXYdQ8Dv1prsunjlIbNiWQ
JOVmoZKmc5ItDoPHXrOewlDfJ8unYjNhFAegwzh8+HQDaMAIyR/V1J/DtUQ25rbao3iWDssq+5CZ
MVUXWqDUucCKFY0PECrJUX4t5DvzXvGt7kLoqfDJvOag2iEoIfOHyaHWcTSlzq61URRoLbiNTFqN
3OJOWTxtkX3i6rYs3iYXkAXGC22dDSPjtpjSzyrhaNcjEv+Rc2nK4qyOJoeXnt5GxmPDDdiJh73T
XZYlRDAhXCm+1Wo+Qqo5ch2+GMfWbmHFLCfHoUR1lTwAreeltSlGECxN9cixAIugeyyxj4tQDwqK
GZY5fxZxdARVeV/zYDbd5lI0YESy5xksAP6PGWRwEzH2PEjnSXa9T6B8MycGDThz9uql0ZmLOPWr
O+JUfkc3SpgNWy/mqVsZ94646F69FzNFSwT3NoljvWMYPzvWbRsDa+RsRLjblZqDkj3P1zFhbCVl
mFoePGegd3g7pfymJPURRT9scshNUeRsbMityshXJekp7J6NnAdN1JzjUPs+u6SYvTU+7t4nznKP
LIHji8YX9y0V95HXkmf9ruynbnltUxNITrYlOW6HP3MG5MyyOO09zg34Aem4MxtYq9VQ3Y+Jddbn
n8isLDzNY9jyEkn1Vafw3efqWPetzuOk3WFNGzg3DQpiAEfiV5vba5zzyNFbQsLdDlvxy+xCo8H6
H3W3eYK5rG1V4Iyv7gz+Ru49FlBqxRYBTB6BAENnEyPpew+R03pICrxwKAzrx3250cD79tw5qFnZ
gtLLiQw86xYkaQPwXfmGB5FBo76R2OzM7ofyXuZcnCNh+qP1s8ffVNZ0d087Wob8Th1tBTJtJA9q
nHJw1JEX71rzYjBCNkBz532G631k95oUn6IMt3kbX/4Xe2ey3DCSXdF/8R4OJGYsvOEEDqJIiZo3
CI2YkRgS49f7oG2H7Qgv7L0XHR1dVV1VokDky/vuPVez7HcRgzGIaLZyI+B9nGQjHl3zUcd/CL/o
fqZtCAerzc3INoq1m+fAe9nulN1hQfn8sX5cJwbrVcaMqMj3pjrV8tnLu2NKAqDRd8DO9jLmU8hQ
uOGrmg7fYqM+uiGBUHe8ky6dBsiBfnsPw4B9uMNirPrFlfpGozeIryNG4UDG1Z0urU3KBqAKTy14
srKKH0LwODEaccvL1bxUdkH02LjJ4WjYV6IKt0o7qfQo8YbyreAr95iE1mpkudw3X0DGnyycliZh
C1WZjIp/XbyPKtx68fTVI+t1cUivTAYIjdUTUCrNMG5J/cw52qSvof/VuV+xunf9p8LAED0BFSvF
segOUFuDsr2jO0xob3MdY0TmMZklZ8284Eb3lErsFvcYptVdaW5qcRxIAaR0Qfk3st7Id55A21+1
8eIBvbMQ8y+SVgaM+esyug8d3L1Gf2ymW54h+LUDfRMDCiM/o3CzfZUg5MTDvrDvBWlytxv2C9mh
J/9h9uk5Yb3gSONo7ixkZgMLNdTsjJcHqRaUxBckY/otrgVC9MNMzzubz1VVIUR6Z0AbELAJn0T4
6E5e3O2i9M2nh2acjUPbDXDG2oObdGe+DStz+ol8RjZLBIt6NTf8h/eg4ZHiLQ8y5ZeCF0yPwt3Q
LZPXbm4fRgPt1mQmdNhnZg9ZOO4MRpVS97+zzsQmC0AeYMZkL3zaVxEm23yYvuv4L8dHaphH2l/I
Bp1STOtd2+9yeSqH/kRB9MoYn9qEOvAOfx12eJbXpu6ADSTPsnAM4FVHxnVk+y1jWo0wXyY0vGnO
u0sZTOwnW4fX6kR1t0IGr6dLFjWghxDJITZXhh9MU/rwyAb7kJRg9Ca5Qllcun2WmAXIl+5YIFep
7JISFhwTsD0LN5Svm2SbManmkXUNui6k2iK8xwm6/laKYo1Cd08a9BgiKrbGPNSw0OB1BFt0LX8l
rz6OpRYErm7uDHYRPUpYz1/eCQr6ilXlJyDawUwYC9pMhx/UHNs8SBDW7D4AvLhqI4a48mJLaMLu
yUwOUREva5e1112GKTxSx26huaHMWtGuJ9E/1guGDK4vArCFR9u2zhM0njoj/cEP3A4nn/IwXxKT
90ok2vsKwSQm8iK9H4+dxdQRUCA+MHU1Me4paJYpqiIT8YrZcZ/Cr9d6Ywe0ckMwZaX5yX4hYkAP
DPmWAonZNqpjXHyfeZab6TtrfDLf7b43PiPS6GU0Azko9m69N9C3OKv1bEVyJdfWqn7V7MDsckao
dlXxMYzVGU/N2kWtI1sz9OUagf88ppcEFCgCG0s0ViCY0aja6D3eN7zV+7Bg+s6OPGmlNe+8fC/s
89CwgJ+Og7pbSkc8980eUZ/Iiclo7+cX5RwwZa8HSghKjA8DELruBaFqnfQ8/equYMSo5alyzkY+
8dFxBHsXfap5cx7R3+8rFe4rC4bQJbTV3hg1AkFPlf1R9T7kommlJ/e5FvGzg6lQBOKKszNf9N7e
Rvkq4urU5d9W8jIP08E1h/2EiRTyxLpvu3fTf4gIkRDz2HKVYZgJcgeCbQ/6x71Lk0Om39cSpnZ2
mPVpP+YQ0SiMAh28pebmUBCrZ75zaXNwbj1r4qreRyM2Y/1Uax+ioXOBt391VA6TePrdAJ3I0ujH
VL+5/4RmveqKx2qYglx8xvVtbr4GvwuGjEFImFurqFZeb+718Q3W2lqpZF8nJ/w1euTsklYeMvZa
AkpGqml3U2hsW5BxBvseuwK3gIbgLlroTQ31ioOOhRgki77EvTxTQ8knYJ9NAeBDOqd8/hUTp4CF
pCw+3eZgWryBgSezDhvselPDQU3G8FlJ2M5ute2F+pDMolBIOs3aFday4bqRSt92Hkxb97vkNW5i
dtIMZAB9oqivxOGVL7/8lWDBkrj2MRX1oY8DQTkjlIc1vU9BqGg+GKi++CwGeQYRBEbEKbKdIarN
0oOAXyiJz4034ikeVxUskmIGlZ3+2CDrfK88Ke1c1U8jk4yJ+D/ijxI0BxD+yrsTOcIdwtDEiNpP
19YcAvBgwYybHkmFM6N+7e3l5o6VX4yntq/OE4iYAtuJXVwmb3p2Vb3DWM8GjVxPlO6hbHT+2vKr
ow37yWe3EIv3OKYJw7vFaOkiWs9F8qJ4ltww3OTlQyVAdT1Z41dfy0PrkTVMpk2NAVzQI9hEcCbl
WlN/Fc6DmhZRRJ47118Whw/hgG+lSbcOQQut9bdiepv718nd2NAF38LuGyKZjwnCscugj56ltG75
29xc6MNDOzBWMyDYjDt1putXDDlrAbwCJuZxsF4dhX8lAynbeY/R/DkUfLmkd5JNe9dTaIQ3ZtMI
tS2IaPUkj4oFF1I8zdQRihmEFnyT91GfKZpEHXM409nlEVjY14hBkQ8LfXqfAS2GDS85jtrKgAQ5
2IBDvgiA3FvpyzRckI8n4WwmozjWQlKapnDqvJopOxUnfx8Q5tzYByTX33kRenTf3nJbnJjSj0jk
KFQOGQs1ENGAfJseI93dsSI8KPtOUyTRopeemd/mvWiFrw1Xgm5sgoxaMDD/fPoNhzaeCLc8ZL72
ZHP1TrXjlPbbcmQZJ+ZNWaTPsHJWErpT51qrcsS1ZQxBWV7T7Mmr5Lalc4Pb3y4iEZElCW45YiqN
90R4dOXrVhDrxUn087Lh3Svnjd0pA2S8H1wPI1J2h1dlVtyAJfIllz+9CXdxpOHkeyIKt02997x+
7VLneWrG766YV/59KTBsYXdqnZMpjW1KwKXvj5U6zYV7iHFvwD5ySTdk6tk/YQu5dNQmGfUVUgvl
Y6e+hvmtq1MW3qRxSUTcr3LzGTgVa6M+5lvJQIeFpv+jGu3SsoSmpi0AUfUa8k+3W+dhaIodpFhM
X+ow4cvr6bOp6p+2TbcNQZuGu8/cpCdFdYWX3Llleoot/5Ysr/9LynnCLofdVE/3553qw4NtQ7aF
f2xY4c4i6eD2AeLmgd/DPO16k3SSR1SgSvaReOcg3PffvAmc9jHq7vQ5SPrL6D8l1i3eCQ5c0f9w
EmvxJUteXIxK8J3m+jXNH7z0OpFZUNdCGqeabdZjpfZRfFD+rn0W1iHrzwZdKFqQTrBgiKYWxMrQ
P5zPOp+/s4IQlsZkF1u71jDXQrXUemIxiCmsmzrIjmURaBWFANMvjhMQUvUeQOJu6qjcW9bpzE5q
gFBMFnLwrgqBo3Bu0GtObEGDqN4NvN/VnJ5LQk9dNT0m4J7qNv30l+xGLXcK66lVGBsX7E5PVqUS
9zMQOB3qIOmU3UiXfWpw/vXVIWPYmJv6qLdEKjhhjaVNkmbFxruRhnUjIipWdEwsbXHJYJMbg7xu
N87Y7gH3HMzwXZv/oHFzP2ORz8UZ7ORb0WdbzAv0lESfLuxQZqsMEh8kMRS3cTtIukFpRorc6+hp
n5F70/zy0TIeLHVnDeSs/ZGCBJRPh+YT5xWLGBMBjKJ555jGI80RxL6nwHa/aLrpUOsVWOc2/NWn
N6b5bZG6r6as15H4IPVIwO3TGPoz7wJrpgVp5uaW3av0UnIRMHhHuTx4OEqgCgoWmHD5XK6x1fBR
ZZ9OApuZGmWxhAt9tYlyFbhfyoi5BPf8sO89QLqShHZWGPxWHhLvGRfEuh1W/banos+WJJ8mvrvG
KfkACXVZwK34VNNc3cviS9rv5eCvqJv81YgOlUV4BWa7ToYvWzv6lIDGxkvs6mclw0DxbGvGL9zE
eBavTN/rhRZPfvDH7XLSfPV+sSNpKZLmCFot5lS31EbEjBNaoHOge2lGr6LzUrrPUfFXWvG6CS8F
chiEqkuKx2rilLSyfjtgnomLlrv5o3TwCYAOnttDM9J8g/eryTV2pxTGWt9e1d57gw+iOH6SS2mL
5R/wiO/17s7rn6c0QjpAS2G2G/xXp/izSz6Do5d4uxQNuM13YTmvbU7XGlnNgvvLg0e1yiZh1oYa
ubVi7YmCJ94AvCL5tXCdW5j+TneGIbytXLHpcmc/5Pd4UPFqOek+zuON0Y0HWlWOJIv2nRbfKKT1
aCnolfZtUPxYux2W4xk1cykkyY8zu1uqxtY9iVtVNNvI21pEFmGsPvVN+uvGxHG42AM339nzb94H
cf2euiP3ahD+rYmX4Ncgcu5xN/BYGSlrvGhJwyj1YnvHLMJFtdgqTZS2uj6bfvg6GQ+aa+0SIU/8
H09VBjvM46d47ean5cKAQ51QEJ9dNu1dgwKR0usRvcgix9zqMUHN+8Kongvf3KUsZh+7DikvBJxg
+z9iVmsfe1Wj2l3qHdvR3A9V+5yVqFXEJdPuNc/0IJPar6uZ7doDKFWxZCK75QnrQkXjRQ6giSX5
qVQxOizWkjpQI04A4O4I7ydha4+pQUsE3ja6edcR4FmFJiArETQUNLXDvXQhYcUX80ci+kKM+nRZ
efCxOPIedACHjbiZUXdq8glkafM3lrscw0I4OwEmp0Pcwt62hyDy4pN0UHsIOMfVOcbYyusswrZZ
URoxjg0AusEhybXUONFnaS1wgl0ovaO/mA9d3jQQ7jcJBj4BEy8uAOBL3lKiUTdv7L5NvG2nzGkO
Q8bvJ30kkUYaskTJqx9cjrXJRJIfvkKr3ZKMOOH6eWG38OhneGimMlzRC4EbkZG8e5Q+tmvy/jqj
hAm1VyOksHi6NUO8KRb1KYeW0OYn18aZnWGx0/RPFgKQtWGPN+JQYQFjO4mX6WEgVtAl1VWJ5o6S
5C0u+UPXt9wo3r0BenbhUEHZSPp9wA3nk9xXdFegfW6p7KDTQ25tKIV91+1cY7xqwCHDa631KwwV
DnU0/S2L/XdMqMy9w6oenkVuobsNK6cbtkn0E3dMJzz8Ejw8zbDb2joV7BVLzboThvoYC20bts8N
w2aSmgfgELwCuv3iJdTDrcN2bp5+x/mn07QDE9MGQ/FuLiv2rdAkYA/+WvGie9OFZ7SHlpFMi0+M
JRBTX8rlm4enY2q7w+z+eU1+LuUYNGT6pEuIj6I1ByyGTKgwAsE398aL5dkbM/Q2xCP4esLWFX1P
wJkZNBi4moRSfahM7mNY545i1ZoGVTtAXMjZ6r17irOpQYyOIm3fl/CA5W5EsyiYBFiUDDwcJYZY
0O9T+6BUfM6mcRPyuVv0JDRcrlvUFnLTobO04BXbimrLUNR70qBIBNoLL82NzK6OWPbO0DIa2tbn
kz1TXueEJz6Qe/q9SUAuaV5MT90lCvet6He0j56MhCSCEe0FrQVtS8wViR49hGZuGJGKQsulWNsg
fS4d8r/lJQSY13x5PJB0vayXVRFK+5od3lspX7TBuORqOdyRFZLhoUry7dBpcBC8R7jzmzBDaeZm
WDrUxj7UNJx2JGvdZj5otsbnXt3Sjg5cWSIgvFvWezIziLpcRfSNS9ZipJWwNE4sGV5cht+mB80i
zhnNBHnXP1UKpq4dfhsW32I5VvvE6h+1zHw3WkYls3SCFg2m0PUtbq+jSe9O3Wn348RUBAi0z+Y9
hjwCsvyPgchFCwzSEnzwBrdw9Atq0dxqRtageY42CuIr5kGLEHO8eJdxi0wBmnhM4hkaQvhDYB8b
fL3Ls+hZW5AY7hxwPd1ca8DCFV5WT83HdP7JSP+O1BQoab6FKSRH6IPWq6X9VggpUPIAArxR7BdE
SwqlJllEJxe3g/iC6xn9qt1US/eX8aSNYj9RY5zYCY0lFmlwwMprtRADZHio8XalrL1xWnL+n0WP
DTOGsJFRuleVayu6mfbHXB4Kvd/VHf9dLC21X5V/M1JtX9kE10tag9X9rD9G1aMxfg4lopAF+4B7
B3mJiU92EOO+N9sH3Ki/LsXoJScDo6wa+ZKUnzQSc8u3b3Ex0CxsYy5LzzLRtoNZBZM3o4cpqiVS
MKftV6IP76IQ1EiJlaVJFjDOXmNRIpgEXT/QtPMoB64DxqrhZVbN6mHsmF0c3vqg9VF6xB0WrJU/
RESKPP+X6p33Bmld2vAZErM7E7V66CiDcuvxYw55LbRfsogYpcrszII6o7WaF6pt33QNs1krjPW8
BFa8PnzLLexFfDWLe9/KeBqiflXl07Wb61st47NNkKulrjNu9RP2CfgUq0EplOXvHr2WYO4855/t
Uue9wC3XRNSz/QCAHJl0VVd5tDOXGM6SQfDh4NqZP59lmwQxTXldM9T3Va+qrVbTC2Zix1MOmQOz
YQL0i1Lf6po3bVv0X5tqOaycPcCNaN7VTS5Berw3EncrQuy0jqtuK/WWW5+Ky8AnVpG2OM6hSDjA
esZqHSV5f58SgF8Nknopz0xecktnlC7KP+lbQZGBRUnxyayxoxtMTILkhZiI02s6FRNE5MgJLCcI
soXZZ/whjSURtl7iK+lww+3+ktrDVTVoB1yEjI1aasO4WVhFfcvHnjqNlAgarq+HrqPRGyowzFCU
TH5NyEMi0latSwOp1/skuEbqHfzRQSJrLLDBBOD7s6WTSJdNo7ZZ/QwDZFiZhZq2om3vs5TuvwbX
+YEZEjsoaSkjMcY9O8BysZmhoywfHj7Yh0jPop1KBQZuAyuah3liI8P5GkJLwI4Otapm9nVMiqhn
nCG2xzZ6jvjBS/qFiF/p+UYTRPPHrNx3FFajFCt4LmXyHXGM6uHUYY+c/1wPbb8fPhEr0rUFimoD
iQofAJvNIW9+4GyuMHv/osZOvBC7YuUwJV2UrR5yfNF7UgZ1u9hd6RsfEsITOfSoqmV2k/O0mDey
a2V8Gt78wW2c8Nk/qnwc+VtHES7HhbSkcQXSVF9RAmh9kNyg0CDliudE9V1TcBMpueChDVMw1cED
AU+0UUY2HJ2hoalwtH6MiNkbhdnasHqbcUpHNhta5DTcBu7wEmEzyGW+azW2fpWqwp3p2HggBnYN
Ydv+uFAkgzpFVBzz6blPcmoiedq3sRT71OFI0OuCtD/EDmWTXOsb8KYLnNbhikHFGcMxpWMoE1lE
Zj6/CZ1aOn1gZrLNwHYs9yh0NOhlN2VqkJh53cQvjqbmDZtEhoSkI43oVy8YcPz1kEfcm2nasLB4
rqbMaQO63us13va4hoXfFvhxO6Y+9iDsZvLmO5vinkAEN3N6+fZJnP71XQxsImu7jXGBcmpR6BHz
14Lz2ZKIgKJejuFplOKqmQ+5a5jbCHcOKmx0q4g6mMVXlPXZsTBGfnKNylFdX+wHGKXWqd6+64mB
VxarldfYh6LM6QBrGtzoDfGzIrUeS92FrhF9jiCcNsLyMGOEXLrjCe8TDPF1WDlcvUilDFqTbdws
e/QcuLyuxnLGLy/Kz+ddkbf9ZgHpj8pKdzH1AFSkVcjk9nA0XbmLa6oQelEyBNuJcSKAdlfwi9pY
JfvJoXyOfZvYmOOQWgqhKCxPGj3lZ7dGeRuGxb+GOR/jc9C3CQ2blL3SkuX6m6pr79gH8PVOcCUY
FQRYd4kGDJaDAFSvvCj/Ig7xSfWX2DoaX+vR5kJkNah7lllQGBFdHHhYRNpwI4O1+qKN7TbVRrXr
LTxtdVazvnC2bhu2xISY3jT4Cj6HjDliCYHu2xEQnB7HIqQFbhIXo47DIMowkU0Gmwk+sHkBEom4
A1KXMGJSpHRqRcExHmtAW7gTutXQPTRI/7EY4EIkTwN4hXWxLIr0lidsDC3wXsm4iyRefgpglCG9
nU99iJu6iA4VxjqAC96lHAG/lSp8JttLniLOkx1rCncD3mKXjshMHjoVlOx8F3v20srlX50SJwfl
u6wrzf5Ka+d86GaxtSZ2IWk87tuJf5RnTV9zrD2MWnMpTBMfU//LEysRs7EvCY0UZTuJGzQnUCgZ
WZq42nNT4oIgcja5U4inTFjbKvXxOePrYkNuYFa0f+pkYr2RDZsqs/MHTZoj1ykCoJBW7qFv6xtp
uxToJs1B1Q43GxazO08NoJVrxUBpAgMqDEDjWIzhA5X1egjHq0Wyjo9y+vQTnUAoLSLr2AmffDti
ZCwwfWQ6BhnXIohQe1ctZLAPLVViHm5+8jptaemgzKyXw1+I/EHMc3oJm7chcx8MWLX3jmY9z7SQ
0JK2QWLKL67/m4+2E9QzhvMQkaVI68PYTcc5LhtiShSklpCJD6Jr4JRT86Smd0mDagBIqFtZLodz
lNTxVjrEemyQ4TYuHb6h2M87cmJgxx+jAv14sHh6nSX1KUfn1Zz8Bw5hb6UL8sqUqRG+EDfJmzIW
1h2pyI3ntFqgavmA77qFo04Wc+r/IqKZ05LR7EbSmmliX1W6BH6HV2OhLePTiwgvLRlPwp7UE/9G
S/qTNxHqL3lQnWBovSREJ0vD30doFDwIYTba4ljdNps8IeyYLxnTeEmb2sRO5ZI/jZckqubWPBxk
U1NCqtmSVqWl6cJZ628ApJ295Wdzmq5nBHKvTDd3RUPqNVzyr4IgbEcgVhu4k2k+MU+bAlKpmzwe
XbiPvYwHjWRNSNqSox64vaPRvBdXjErh8ptDysdV3hwVOXTiIGwwi43GHevQLOMAIbOVVDBnOEr+
higOajONj6zkiKWGf3NYmmyF2ihoTZK/wGhQ8G1/z6PIs4M+wyK7O1WjfGJjKw6mV7z7chQ0jM5X
zK7ZVutS/vXi2IaNJjnhR7EjJsEOEvdmW9AsJYviyS4jH7LNSGsOCdZQ96DjS/nXckclMNptcbOL
A96H6Up501VkxakX3sxjS3QrqZqXrsjEA0N1ulesgSuZ8KR1HIOZAGRnMsJu8BkqrrXrEJNMELZW
QN+RCMpMWOws8Ka17atftPFOj8MqcHD5xHSlTmEEjYaPTyeeT/KUHbfwBpbz51pDBjMHOslGLUw3
wjdQmFuDdh0Unbxl0ElhnaFnnuPYDKh0Tba2Q56qc2iZGSLvmsAf6nvzw2Uk9LAWI1K6L5Royzs2
HL+kD+7IBjBFDT/RxOkd5lil5ro5Oa7Dyjnb2+FPwysNS2XH0KqzcGowLYrKD7Iwf8lijdCqqStM
lt0TKQ2C6Mqwd5HhczUwu1O3nJImjMlT5Lrv4N2BtSVYIjVFpmxy3E+fr2ZXpZwA9nfL2+0+cbiJ
07pLoZ7dPrUZEZEulT9+XT6KObQC2s93GbfjTZaE1cZnHggbeXEjNi4RJT+s4ZkkaRjjZdaDJC24
9I6UJ5hDQkcXL7SUsc/VcV+Vobpjb6ZzZPj8Lh+hm3bZbG4siRmjmCruo0511xoZC/LcfUcqfJso
fQSlPxw7wTuup8yeYipqX6UcmKmzhJaQsDxJpb07wCT3+RSeSROx67cNd8+pyhbdJhcRRSOpbrPc
lQGNHIVNCM6hT25VyjtybG/CINYyGIDYwf9fIRAxEFOPC0YzQ5UpcbYLwyBBwjtJjdQq2J21s2u6
qqul5tDitBzpqV83MdBSzCxrt2jIFQpC9+HMACa18TE1RcfpV9Nc5H4SZJrXHNLjBv4kSSleYyiC
0toPbSYYoIxrZIUeu6x2gaYdrMifWN6j3CIjbgwHDYOxVqy0IXvNJtBvk1uTkafpd+W0T3KiG9Cu
XwinQ45irxoxui+7uT/WaH8ZfdP3o+adSXWpXUPD6WTyc0dh+y797sviriqzzj1bOcu0KKKQL3TK
d0njYwDJcJO0g3/k1EjPWZx8tKozA7cvRypPMkp/kyywfKSE1qeQQJs7bQ9R776D3IFJgw5ON6lv
lYFK6qmfWmNlQtk99XJKfftEQ7cxvvKVZXAm9jyVXuTz8ovS44IL1av5LArdv3AgJjst9RQ3Qeht
ZApxsFCaHCeDeV/h5WxMqqRymT6ZyRDeFfI6NLtad3iljCDhxvKOuQQ+lvLv0kgaWFrI20dLJfhs
wQkjF95jVA7pHSy4lZUDQWDYGdsk54odh9FWLad1WSjs2BaWiFGw++hj5sY+huc2UmPk/tQtPmqV
4XFupUlMqQ7mmUDd6DqIFlOJdTEKv4FkdOtYJ7kjam/CSUJCB6+JLtiN+4YG19exrY2dsoodqvfU
Sbp7oDBQHLUwZ/IIMTPGrBdU/pm0KZujEOtVOldIMoLH1/K6b0pXd/lUgOjyBwvIoOBX22FeKbIz
UzIPzMx3CKkgXs22/NQ8+5z6NN5TXATVowURUsfuC0ec+P/6gX/P+zzh+fuXf/r8KRKaN1sFXVj9
07//qcMPzH3doAxA1/83YSFy4cnv//x//reskHCoHrB10EGm61kCm8F/ZIWE9c/AehwXPhD/PI8S
pf+EB5n/LAxLNz2snAbUN4fgUiu7f8SI4Ao5Bp0Fjm96lksC6f8SFqIEjuqD/wYPIqhkQhZY/oYw
VB2HH/u/hoWWlCBJQtB1RDIf0DHAg45LDTkFW4bq7LWy63qd6x0eP4N8fBdnxtZu6fE1qOraW930
Ms7EaUqvTg527Rv7cfI+zD4JtxXewXVawmY2egPniGad/DpnH9/zNnHAUJLCwPNsInyZJeqwByyY
dzlBwqVcxIU14eRI7WMXE5EmeqovNcDkbpCMPPfaROOjNOlXcWLnS2hcKUL426sGXHPXveCga2J8
2o1eshsb+XtmTnqZ02tfcHXplgKyue649YT4Tf2pfZVKfocjk1s2Xu2uPM89zamebR5cB4Gu75lJ
vyMUohXFKfbWKDFVVpP/4ossKAwZzBaVSw3+GHjWq3QKL6LrsUSWN6nSF6voNd7slE1xRu5hDugb
x27XTiIC60xvyfK+mz6d7C3K+QkzfcQGDUx2JeEjESd4xThFF1FZEDgkTWWYmLFAuLJV0uP9FDNH
aIbzzXuYVXynXrK6NTA7imuT192tKoAgGqKvgnxeUrmP5ZBUD1ptVw+TLa6xwjFkOw1rC5qpozMY
dGg5xUT0sWShxKVdrMrWCDS9V6ukAhhiZ/GpVuFnW5RIbFPk32lxDqh2Zoodlgtjl3YBupnYGLrc
eoUOAInnQxeYUfSMJmNzAtdaR3qQKC4Khae3G5tKqbUWj7+GyyHiNb2/LfgMYm4vSIhUP3FIrMtG
a3e2hcJH4ITwM3cd+cP9AYwuAs46bNB4wljgSR4+QGn/dFU1bWens3e9QcCeJuJTag3ImLr1RXPy
xS8NiJGmulhVeGfTutpLzjUwhnTrYcX1h+JqZYHIAWF4PY9nwV67wQyeRzFtYZg98LcYzc6cJmeV
T/ZBbxfwpzv8uLVxsIn9ehr9cEmVHR3YqOGI16dAP5a0rUNKmOEk8W/C3DPkNHaP2GF4TNYxSh8C
QU3qAit5WGUn24AiFBV4x9Kg9sbnUjLFyoGymxTPtitwsIJE/vS6/Anb4nmosONHHqq6xlQEOMR9
tTIzMBJ2dPwxOR8sU557lh2Y/dJmNQzqkTlWbhuXvWbZGHdaQ9Ve5ZcPcYGLm51N/e2YZNqR43kd
/UETKqlC49DPaIeOJM5k2O0vU2hu57RXpM+ZlktopRyPQ7hJXe49pXdJPeGcnFHHJcuWpx7fDZOn
ImmLKkjywmEpVRGwidVX6mCvq5mA2XpURgBSm3XDbYzwyMW6f0zKMN/Vluff90mFa2Jmw6vY1AjZ
l5sRS31bJJhWVtKRhyJhtafXL+6EqRgLXhRVJyuzqi3z0CUxnJJANNMh3wpwO7RdUSkFCd8hedbt
rRx7ZxZNF8nO8N3ww7Wwfgq7pPQJEEFYHNI+gK3KVmlqcUy36Doigio7QC/o5L2nGU9CuchAYf41
hclPAvpB8ZABy9A3kIbw15i1cZrY4uhLsVqIYd/x5ufKcs9ibH+5lrBv8NQzYoHcmLSzzbS0FUX7
3JGQZl0XqebgKu3sL6VulKRhjluK3mruuzp0f6Yc3kiCNrheO42+fiTL405PFFGP3Kzm/UyDnLNU
yaEHFzvJHimqqJlz6ZtDTyiClgY6tVTRIdEiUNFOR7j1o6StDq0VUilV2tqJWuNzG/sfekoEM7Y8
aAkyMYB2WAgZfvJA7B7NaanFG0CBJktRHg4A6E1LeV5Hi14UWfEuH+jVg9oSWMZ0LSzeQoIOBr5h
l8Kez6ZpHi308nJMt2nEWVSWyubi6R8I4PRbn0Y/qVPtJ/Hh7o111GGjAjbFb7swser1uDeWYkAj
+QnpCVTp8OKF45e2FAjatfU1yvgRa8dKtmRJeNdza2umdPVujbzPpgYYgP4kHQb8TiYUgWPUnNgq
OCyuCkKzRJ2+gMkQnuWu6YEd2vwDrLo45FlDE55b+hDttHvv8vFoaO7ZWxoTvaU6kQpFNbuHFozI
tHQrFobNdh3DpMJmPxjDtUf0SpcK4EQUFHFSNB0PAwSH8GBS3VgsHY46ZY4uIRx2KBnBr5mAT3JK
l95Hw6QBskuaaznivuJoAF6/5Jrwgk5Lb6RPgWTNNHBqQEQ4s5uv56VlMqpDsG30Tuope5OeP2Wm
z8uLY8i0e3f07kyulIXPG8yrOLsr3YLfe+uj4Vm33Wetp+uSzMX7QPklhRjT0aYOE+b3ylr6MTU7
K9cxPy23K3dkXc+qkgNbf6Vm3cR1SctmQ91m1NG7mWviu8fLzn19qXSN7D/MwRf+Idt5Hn6XDESa
f9aheVeFwdx259xoMJRyYtD1qe+JIsGX6TTskEsjqKIatPDaKtA7k9UF03lkMt6A5bD3/UCnaLa0
i07UjGqahSuH3tF0aSA1gYuAIqGV1F76SdkbYbPQIZNg4cIIjDnCojCkp9ZUNPqHWnpOofuc3aX5
tKMCtZD+ly+Y0Odm/CRJk4MTcJbOVLS/N0NN/8remSxJrl3Z9VfqB0ADLvqJBuF9E+7RejQTWERk
JrqL7gIX3bh+Tf+lhceiylhSWUlTmQak8T2SLzM93B3nnL332jcbfHNXmCdbChx9ZnXMuI1F1K7y
tfbkeDAnwqWRVXoeYqF56LvsfrKOoXcOjV0+i2tLmWsUDQ/b0nUx5C1Nr+yLZ7p1t1g1uZ0ubbBl
Sy+sAlCNmNsufbH90hwbJQpP17Sd+iK/uUu7LLQoqnCXxtlSE1uFJ+Mp44K0JUHrjg8+6w3xdoT7
iZd16a81aI+LlXcD4WhtBRW346z3lhE/M/MBrMi649I66GV0B1OOyw+IrNPSlxtSnJvEnLdmVX4F
vxWcMmRJtjQavvXUfeNU+ZMuDbxlQ+eCLT/MkgQOBMvVEg8A9VV/Fy4OAWVvi4LGTlwtv7ywrLbU
AcRnxfDYtJhdpAAHWTstdR7lzIjJerv1x7fG6L5pauUYIbA3LX3CAcXCgoJhOPnUwy6dw2jj9q5R
bHC67j6MQO+fHGwUkqriSvmEIaC0IWJxxKDOOKXWOKXeuB4fqJZmoHXmgI1SX6vS/XICjywTOS6L
iuTZ9h781r92PRkST/PmB8BkveF6BjhT40IyUtqWPcekG5yzvebokwBEpJoE0Y8U4EBVc05lc7Z0
N1dWdtAKOpY2RuL8Iyuhad23XfEZLM3P7tIBzR3wahnftes/SlS445DiMOnmm0fPh/BpkU5Rc3kO
WXdpSfpfTzTcsQ5HSr9YVFCb+fRkM0h2Hl9lI6Ua6Eb81KitDrg9WrrBIxFDmErEi9QXQer5j8ob
2Nlz+aYibl/v8KI5M1B7kXkyX9CfnE6pYMfHB8WKAgpHJQ+lHb4OAk2x1OVlCJwTzRS3biGAjQI6
uz/xhx0jrDpGcQgMTVbbEpTURqRsRFXkF91ei5n5yxXRN07+msJxw+c5g4XVKO0tx2G1D2IQRvni
Fi8XLUhY8tb2YqcHy7i63XJAEA58G34E7dCcWMmOCPYrs5DPyqW0YTnTcE6fGO7XxmS/ZU7eXIrh
zaGChz/PU+WTEzHrm4moUvCGG4z00ZuCywTZaidtx8bdHdwa2V9jPotubD1Ws79zng3B7N/jn3JT
61F7DKfsKQ7PTZ3/KYyCZ7JsvxSx1WJ6nnznUstbIL4637yGfKHSC5I8h+VSEDwe5zb6GisJaLH8
8CMfzdOv6jvHS24MLfZdysTGzxWWQts3u8bT0FKxHkXU9WBZrl5Z605DSq20m/fGRmZOcU5b1htd
Ynoj/2K3PsvUMLV7QkpHxEKImD3XjyDlSy9MPnz4JnSdVsSG6L4crfGPzLzHpCXyjR0N1GZz+evf
iilTl4C0ygZEBiZejEKVcLhAcoy5822sYgnhT1yrnn/wfbiYE8RNXY0F9iTx1Gqk3WLAOc8TjUbt
oOLX5liZT2eun+PR4LFFspsTVjQ5WFuG/FMCwefnesgD+atWAMe7mX8hTgk9jRxYrewhNDEvGAFf
ktrC7Q0mEcQ/jiG465OTsLmW1S/8/tG2612DNYCq1amTRNFNZ5vlxWFC/z63yoiuo7sUHC15X8JC
W97UDzMy0b6P3ce8CC2AtI559Vl275eTIcYK6zoQSj/x43+OVGAeRE2XchBfshasV8Yf3y0iwiue
H+OpcuRGe2GxG2V6L8eIy92BS9IbaEHCQ9M5XGCBMTCnOOpTuoE6okYxIrtm/78b0xeaTDejEa/R
EkIegrhtmqx76/exKX5gIN4nlYPH1PhVjE51h5O/S3u2kDxkd4Ovjm0uPYkKvfLV8cAM+WF/Iumw
BOnNKwVKewKDnz3nOlD2X4J+B+7y9q8i3AmPq2gE2INVjjCgnbnrNBTbwUAy9MW8R0w+8gUFl0lx
d/Nr+5UCAvxD8+/MSGs8q+m7wDt01ynLXLcqOHh16p4r5xbzTcwTrLhWWUIbDhkposMkdYZQrIxq
6XmdEsBXGK4c9dI61ptnpO3W6IaHEO1i45mYfLIwbIlzxeWiX/M8Aoni+eSxoEHfYab/Tmy2b7Ba
usTHkFLky9W34Su+Mp967cPLUOeGqtmV03HFlX14KGxj2gcvxC+NY67Ds1ljSaPO5lrJmjCWjYIx
ts6hkAYvysSPNeurbwZ6phtgDiHhS7dhyAxpMJjM21xzO4WUGZGtD7+wWDDkZ9hKucdi+8DJp4r9
EPBj73oerh2nxQBMNbrpjzVhO9CqePIjDxbbZAd3Toiiz+twUU5GFInk+s5p/W/gse7JHH/NgYvr
dzp2tqh3sEI+GFzEOq9q997ULgSU6UTv+wcFUkj8TYaneeJpOVbGQQtaNnAw/DYiI2fiMlLIpfjs
k0fQg9xVCT8QUWz6tUTTWGdN/zz6+bwzdLCbMv0Am0LcSat4Tybxx3J8G9ZxDaJYFDYGOLJeGSmk
qCQMNqOyawItQeJn67CziC7BXjvptbZxNXV29tZSobHpsqZZl1yVfoXIVa38qYTca58IcWn5WEcK
LB8FrqONyljMZcG4R2ppawpFyXVQU/NejreEYiVvbMoVVNFP4VP+5mQfoW/Gu0HTvOLo5j6ETJYa
XYXtTRurujVe6nxI1l0m37Wrbwn2mwQpGxKeeG4pJODqv1mQiZXs3k0lflvFIM8dfJFQJLyAMYZm
h1D1nVvLndugEU0oGnwlFa4T0eIr1aZr3K3bI2vaGCI7v3ycdfmRuPi2epcjM9cHTjamtyW6369M
CR+Bc8IRgPYTwypq0J/YN6JdmTUO9xjINmH8m+3vPZ0muM4JeVxoX3v4ufGmDrN5MwXxH4eChxWm
KBKlhvW7gk7Jj3r8snzjtRzoT6/KHoIxTTPoNGwH+Cy4Yl8A+xDVrKpfTvvueMNImqn5bkKsDtEE
zdWw1OeEZ4HWX2+DrIURmS+A2qblo+9NDIGeXEeSC5kIzl3tHaqJHgpSReAv5mg7Wv2lLNj/cKG8
GPgq7rSpcXK3724Ef22ZmLRvP8kiiNaPbpl9cQgDLhFLRtySuK43vMfJknPX/u+4Gu0dZzfQIQSe
zaHqVvTSPFnpTx57L53v7Zx+vk006GACLOx7DWnAtTgnNjRp4EZZd17PJz1LXo3c99jBMmuvqi9X
J4TBKpzWI9DCJc3K7sDxajRR19RjxiWW91Ozo1RE35lBO6xDH1pRW04LNMzcqhp2ywCL+M5KnQMe
DTjmsk42Y2LfnJlgseeCn/Z+VM5qSP8YtSGIXnjsxwB+jjTVxmmbW+ZM1QYAE6TH+BSN41rl0XpI
+WaAxd3scrVL7ZpjDb2Ibm3LrXQQ4mwvPVo+AmctwMIgUnCkGZo1eYXnbPRPCKSXnloasLQdKbQe
fQZvt0GP1haz3msN2ZOIBSi5bOAXDDyQoybAdzjXAOQj9eMsAQJmGKsvyNH7n7mNj9QvN+7Y+Dj8
qkNa81srovR97LuXCd33rus8QN1ms4m1v6v42vKKimmDtrYCELlTFg+5599XpDDK5HEwswcdLCDa
ip91Vgrcj3X8Syo+JNqvSQua54bgGUQoMHXLTtxE/j6ynmjXxiAYNTsJXbfNOPaxGeL2ieyPv4SC
pUeZouKHv4P5278wYz8wthXFgd1/+Mv/9p+2Mf9TZ/P/i7XOnokA8l9A2D6/fpLqV5lS7VwQj/zf
Kyz8Y/6nwhL6wgeqLXzPsywbHeXfyp3htAmqnUMkONexTIoW/uUfNDbEFw/lJbR8XzgUNNDo8A+F
RfwN8SfwQ4//9q9eh/8rhQXF+n9RWGygb8vvEMAbgg2/1D8pLH3pO2kieVyLco+k3S5P72B5jk/L
E13zaK+WZ3yJQ5bnmwAuTcJxqSSMRQlLyK/35oSvHMzEMjHIZXYYGCLCZZool7miZsCYl0kjY+RI
l9nDfxFDOe8TGMyVU8bbxqopDpPdOWvCy6QELrpu4c2kwAyakd9Jk6+tzHizuuEbeBUPITN3jr2L
vbohQBRi8+Bm3K0mxakmWuanWA8P/jJR8T/Eo/HieNHCVrCTdZbUK+6MNi4+7kM1SC2a52j46qur
MxoFpsU37mLuOffDQ83PhqwC853NoJcvE984/3ZzAAceo2DpgL+XOGjZy1qSztG87xkcEwZIwSCZ
sfAzIxRkZIj84xjfU5r6i1PBQp8evgbG0ZmxlDrSPVrK1VzmVR5NZHLnkaP7Tc9XmxN77nnz1mVP
BPjN7Q+krcY2iDJlMEEwhDAcG7P40fuagVkvk/O0zNC48dYDQ/WQvnTLjK3/Pm0zdxshE7iR+atg
mckxAZybYtjakXpjfnWb+CLD7J7StXI3U4Sw8Zf53lkm/ZSRH1YEUgxLAF6S+3DZChzWg6H2k5PU
2roa9EKVXADup2V/CAwuIFnqP+IUrfaxcB5mR24JyuBorTT5troxrp5uyrMxQpAyyVc1utgUJqhL
vr2pehj9aOuGDRfqghtXusxfy/4TLIdcpg+sTJhcWJH6ZVeyl61JLPtTMpibUJN4mwAAlt1hVPap
Z+EKl82r+GsHW7YxvexlwHcwcOhz2RnMEWNw0uXMTlzaNJ8OzpP2nWKfSpznyhwwTKcBMEAi073L
thNaKE/xmGak7JM7kzmfgwIO7ijo1GUq3ebv/6Y4pcWsmzlrJz6kP3rZQ51lI/VYTQM21GVThekN
GWzZXk3W2GbZZ8Wy2ZbLjptwgExt41YzbZxDuBebSixikClPtdG8wjpnL1q25pr1WbFGh8s+nSyb
dTGoJcCU3+q0rXmLQdlNrQ9aUBjVjPh7ZkGPWNRxyj1Hy+aulxVekIe9zaz1qTKf7WBX2fqrSFHI
UFj+tE7+uOy6wORkbj/iAr8xIRB5uVVhAEbFfhwiNlZOCiGnhWK5MczLtcHn7OAY+WOkonXOUOVx
lig5TzicKYapvBPhW5/2zUUZ7tu83DMi7MJzX91aDh1BUz5LsNfolfRCtie8ZkTj4sAh71PcRTqO
HwKHVAfnk2q5o8jlohKI0OaYA6ZD4bfJKi4KcZsFd9lyi3E4ysjlOtO1V2u51sBXEEADueD4yy0H
IWVYbjvecuUZlntPu1x+Ek5APaegzIRCSVyBLzb/1ekMTmf9KbW8FS09ONj5fd+VKdRpmH1rxXfO
3bmL0psbKe9axfXGnQ2H2s3kk5g7NWf88XgHxDs0qfYgfQN1VXQc0EKg0Q5WzXslBkS2CBHA8ydj
TxvQuS7UUbtt+hwslQkJ6hWjn/ycB0edh+qHuEmB4AxavM4EY1BlHRSGLLYrDMFGxtnMM/64g7VM
o7siWSJwRraFmfVZGOpTNK9R3SgENDa31LmcVA1/k5I9TCpj+pjFzlPucFod852vyTVJVp5kwB6s
7aNdzQ/853HjLwdqO8I8FLbhR5VjUR6S7iOI69/paJSrGM/U41BSkRLjCdxorj46/FZerA+SDE71
jZHcvrNEcB/K6DYWNRXJw6GA7RFWLFy+659dKNfC5Pgh1TojmM/oaXLsNFfMacuHR7//cSHuaqZ0
ehp3hdlAQF5lU3AcpbEURLLFyux1rmAxl9VwwOP3FeMJvbvPrPC1zRHPdOm/wBp9ybEFoZxg6wvG
ixvOD5rPGFfSJ8Hmvq/i4SRT4xq1Xb9fVCe8hd5zydYfj9glieHxrTwjdRXGS5lO3jqgb4Fex3Q/
wnEGjaJYv7B6mcHyBh2NX0iM+yjbm4b8HBYATlqURzfFZtanlzIrNTwSg7uzXU3w0eDLSB/LnIHu
btiXyd1OEVDF0MrA9WFzn2talKd13WDE84ezZcuYm6f7ELklDAw8VZQ0rUbw0mvYl0soeWHgMIES
uM1Y86srgsirC37YluUb52ciMYOzmQfQ2ia5PT7/kKphAPohAYpBO88WyCaAfs69WcIiSPNzlSb1
QU/yUMdBB60FYETfq6s3Eu9szQQGAauIU2DjjiKi71wLeKEz921qqggjBRFCSbygja164wfZIS5M
6yQc9WE5brErmhxeZeIl69aYnvOAIw6r5BE5iAeEm5xUEGDfb5z32TR/5dpggdb7ym9+yST6ZWRY
NcBVA2o09p0zwsyxFu9pCR5rDqZzeaW2Z5cFSKQ2Gea7MUEGtvEfBj2Fh1mhj5HDp70pqIN01Bit
U8RH2ksJWTXjCcrBh/YbtFzyPSKTezWARaur6DWNCI+6r2EOKidl3QKyXHBoMX4Ky37lM0hixgHg
GFsOfVaYcXVbW2ubGOa+CuNd2cCBtLuKXRi66KFy06tBcv1MYQZ4i6hqbrP2i61yWF78LnuvCzpw
JY4XN7C+/VE95k5786Oe/uN+p4JF8U6HYlOCqUZmeg/FnR8oqi7qytw2oX8jKAJpL6UnYRqIN+lG
f9Pi/p5K18EEgAdt9FC+io++yrxTNNgtnjmD+SpKt3ZpiKsrkpPFu+m+yOI3SCMEYud7NMRdUnKI
Bj+5nUdB0LgnMN2rnQHllTcBDD+6m4xO7GtNkBl1AraqMHFKlA3UXOT+CWTEwPVOjBU6eUuMr/YA
5pqZtwyHatz0U7Y/5Qw5i3loGwcZU4SxNPJUmsYqlSEFA4UdguGDJ3IYuGz7+PKo8mHQwD0y0g5h
YIGjhjgD8Zp/CO4w67xl9JjbFg/zEF0DHfPYNrM/9TirlVji1bNjsbS6z3//i47cNpI2uVRl7yxg
x2Prq7WG6YVAvPcmQ+/jBkMR+HE+tJrxjOssrzQ0FVEA4MVA2Kw6j6yTyHDfcDmrrzhPuH6U1KSY
zcXr+p1dxc4Vex6tvoAr1TCJJYQXG8FM+TWZo6bFVg0JLNprCaolg1zhWTOWvrkmQk42DQqc9dQB
tmpoV/UmHzbGACbVmD6B11Rrcno1FQsWZma5c6QAmkhBeXWloeRXyQVvlxTu2e9okDfbadkOYryz
amM23CQEmnbYVATMpPuW0NOwwmS2q/RZ6OFi8mdHMQhf8zCiqjVr64dySUp76VOr+BiHbgCHpGUg
dPN7wFdgBWhQ7kdW7akrn4OgPiaGfTTG9tlp1VONUbJsfvNl+8mMbqKVmPZGNCHcW8kHyNp0Vep9
TGnbcmA2d5ASLzEuSsweal34xqGunUM0cP0IEwFKa/hCqT0X00jNgIzv29swgFjpbH4ilavgSmGH
u0ulpGu8bOP95EW/cy2bI75S/Pfz3iaNvfc4xmNBn5/kYB6jnhEYQG/kOz8cBK7+HMt9sySEFwOZ
XXn4j3i0xIrIp/LCr3bpCo5aci94BE6EJo6kSHBt5zCR0VjDjc3V9S7QwWPfonAHxMTtCRkDxMPd
GHrXcvLUBo9X0N8yeMHwF/iHt8whXv9JZduLCPQhzvh6ys5+8lMHNxqptl0wvMoqeMJodyk9C6WP
4CeOJdkDqIMWQmmQj6ddjgESBZYoojv1vk46LnwMRSy9pMX8HzQS+y5P5q9AqcMUi3QXZL9qmQc7
Y6ZsxE7mp9YJunWTOuFd5c4PKdI3VxT2DTgI97bnkXWPxBH4Ngc4QYA59uQl5MpLmCsy4c703ygD
S0JbAGErq3VlgVBj14LKaBTeIY/HPS1OAPJcNHdlQT3QLiJ5pvpqPXgRzzGeh9RfezsPt+Bd1tTF
pXIJb08gLCq7NZBAhl0wjSMogPesme8RA6ZrR6vgpaMzHKXvajZzwzehSeJZvdCZNGBBb9RWJu3B
9PsbdG+xAdAQHXOnIHcxVY9C73qTvi/0C2QD5EbeHNbZmNB18Xux2IWqvA7KhCmEoWyMZHdqY+zp
yE09lhr/naBr+yYzMz/geO/XcEaQrt6M4g9bi7fB6Fisq6GyH0EAF30dXXvTwzWgGPrjjENeN3rX
PmHMmabO3LZeZ91XxnYm2XpuTJv8mIRrpKekODGBkYFqPmPfBddie8Ged8NRY4U+TX7/A4dPb6cy
s3n5wpcA0ZtXJUNaqad7n6Hew920thPo5xnwsDN+++2o44oeIiMitU6HNj45jRHFrIGu9DftesAF
cyxm2rCea7M375l6+S71IVRmnuhOFCnde3Xc7Lypf4qG7DOXJKUkA3HYDeVRRP2PmKL+3MNuQqvl
y5un9JwtffIht8PATQ5+z3aoHHBRVgnDJ9HBs9J6POMeh6LixjH35SE+2ylkLYqrj4Odeys6EpyN
UvJlZiLj+QPBMah+Z50z7b05Tq/tu5nM40UyeWxEi6g7tsF0co14F3tWCqBAJcfW0bCLi/iiGSFt
OfNBdd10PcsU4OBsdt+2UAAZOomblBvEPni27KK61HaX7TNt/ZmXpTKyZsbEME7XGFSvYYdm16dv
6TQm99jssgvHqzvLYSvl1AwsMIpM6jUxcoa9cUi0e21NdOC08Lo1xP0CKkfZLn9frbgq8pE0g4cE
9FaqW4sf191URcPFqd1LRe35oTXNF4jx8qA2bhusI9s3LzZjaLcoh0YgXjI1Zie1IGZ571TiV7Aw
CqmzMlUhuWZH7jpsWOvILdG5pwgMUTju7yZBSqQK+3w1B+NTJ1K+H5feEbIg1smUydaI43Q/xN5+
lsa4c2f5mNDxvbGGDMBRMvbbqsLfZzKiLARtQuacv20sYmPDUFrFKbKsXwRwQqjDslrqKiPTX3l2
WmDIIqhKlMoh9p1uG8iPe4ADDzZQiTtrMj0QSHhjnDjCeVOk5wCL8KbOJ7kWxDg7qfn8YYapjdg5
AJ4pB2z9wGx9Z+pX3J3ueaILEi9hvk5I5GQZBzI6OuS2xxqXsHj4jvUSVZABgl5+OsmhHkAdYYgI
1sKCc9ZzG87FMcj5G6YEskQwtUXETvEWBtZTsIi5nen8GXgAASQvnk23/M7KgnYx8R799cv2qEu+
lTzqgRN/WJAVKpV8bQPsfdON0up3oybW6jXoYSKD45InyUERoVv7PqHerKoOs6XFhkw8OPm4+uyS
AIwEmRuD0UuShKK3iEZGGeF6c+tL2cUF3lp+LrpM2RhpKJMzJwBjZj3BjHrvzHQZicxzV0M2vnW2
s/Y7NM3IkDUhEmpL+FKNCdfi8hODK1bijwClSWbKXZEDwirQ+i9+7RNFytF3+mhZD5Tax4bCQKW8
QywAVZpml2K+5Z8ROR7okqP0WYeM5f9KGGeJTB3iEQZfwD0xoEx+1wbj1jPEs5QmWeoQENlosPkG
Q7WJS1rluzzB57xoIJlN+n/KwNkMsJ5F7eXrnhDp7DOmBR2HEVG1l5p6V6vgFestAZtsxK5mHq1m
nHZjm//56w+HdxTdLSPMpKvk23NcGFGC8M/01oaLm92jcOmvF52ENnipkr+XTPIpUM5TDTPVq8cl
kRXsmsZk2CC5E/bbdrLjT+aixzHCy9gFfXNCL1jYARocnRcec+H+cTjcbep46DA7ZuVaDk1B4Xmz
xwBvH6xqTvfKcvZxoTeepk4mr8ApeNLdcslwr6NvPdSuAJKUqQNJZm47iRNxnDoNdj9tQzP6Lubi
BxRtusfFvvHLcNkTedOK3kGCTeHo1SZXCh3yhq05tuwqSY3kmA+8pQfjPXChAjVOh0rYlO89zL9K
WJxDjOVLHrcDkIYm1A/GyBGF4PWDFeIEe/WuU76IUOnkPrDLPjUa+R5hf7AEBjCTN33dhU9zGr9I
BpFxN+DXOqbRJ8tj+OxaHu99JTOiUrg2yYxqW8FdLJLo6EVkbCY4+QQRzJPZzdeZb7c+t/Njq+uc
O5P7WFT1fg7K/Krgyw3OvnRLbBbJVG0LMBscwJDPRuON3NQ9VHN9zxfaWjRsweZyhvFYIMosWsjk
AK36M4OmWKcZTocsCHCA97wSAe6ooZ+A/F8nm3ei3ZgH0kjRplQPUA5DMXXrhFKvOw8W4ar25VX3
aEx2/uPT83OqZ6r3cl2C8yhujaI0DpMInWhPHl8gK8dss1Wu4i+2U3tVopfdeWV0CnsSa7wByZLP
3+QiuNCS0kP1as7aHt6sGEIegep7qxk+A59jX4dPpuXjBv5YwwY1a2xAndMceH8SlAcLmo8A+jPX
fSpTDxv9TEq28P17E+TTxko9cZwqx7+b65hEd34OwwAXElVgXN1FykHO1VgO8oQeyQzv1tbgVu9F
1HtOy+nEbJ1TPNknE0ByW0fZI566S+u07ZkWygthRnUbZA9equCPPtWPYUBdnzR990q4rSRJWiGv
Qbc7SmCY8YTdXmB6J7c86oPH0NI2Be1JVoKXWOntTLB02cKStXbDj4TST76N1JkSPB7P7B/Ao8Sm
tHS95rnBJ089qkwaHyYIEhF0zzIR15ok81oW7dGgmIC2GDGvqdDmtztkV5OCxD3JfgwM5nAsLfKH
XeHK4+DOLyMDxrPP5fBcWtZN28lj4ZXmgzIDcBpWlx95Cn9jvACRRZFWyvFrx4Fp5BRm4/8BeGb6
kdxN1pRCNIKb66YaamZlrckFe4eyqO5H0IZa8PWQmdNGeHx1gIRpV7P8Nrvm5iXNj4h8BmcTKMjY
P0ZZ2z8Eob1JRV2xWgJbyIwQ8DfJEqZObwXe6YuzWrL1zfF70AYPIKqDOdpHak2TswNDB4I+58Xt
/1cz/w8rpf5KidGt9F+omW9fqkj/+7+2hD7vv2b9n+mZ/IP+rmcK8beASHgQBr4jPM6r1Ln/m54Z
/m0JcBEIc9GTPCdASfx3PdNxfMs3BU3cVNUvlVT/0DMJkzn0TQWCmvi/S53/6MD6J7H638Xrf8HN
9FAhfreE4YS31Mn/U908vzwKqekEqAqOa/6HxJjMZiHamOxOQtvlHe/ombhtVqwM6rU5vvn3Vr41
S4t+yHkbGenVhV6EHV6cosa/2GEJbDEth4NP50Sp/J/EHn7XRv9hu/luZMam6eM+pad9MzEVmdL5
YvEL7wxKA/oyNpcjwKdkN+PB8NU5UfSQ1QEEypazdk+whbD2utdZ/+XiZs5cf8fyAphpYGm1RGFN
7L+VdS+gmfeyQ3LoA1bynEhKrm5wG5p1bHO6L+3+WhEzIHLOF3+SX0ZbP0SN+iQaHYOWKiLrc8BB
usJtIyAOx8PRpguE9JngydvCsczzfj0XyansGb/bhJqWjmBC5kEki6tuL+mdQ4/NOKTVxp8K/llC
n1ZzMfr0QRBnmSp5asGC8hIv613Dqp4mb79ad0nXT9NnQ1QubLhBxBwaWOwntK2E5+os86uHJgmE
pThmJVDfcIlJOwx3KySljMuMuw/bbNzabnLjpFhQD4+3LS+Ciwa8tjIdxOnGb1oGa/kno8yP8/Q7
48I5qyUtgTG28qrNX7TBbyyJ7U+GAbxDh9EMX2PtLZjqcWXX1PUBY+I198EzZh0GSTVgQ+2dyFk7
jf0qculTMswtkNzkte/vmxJE4sRAl3S+tWpyz4A0zFej2++Hgo0Fu5I1VZ+uonKERqry5oSIgEb1
QhCiXVeZmpCHp09wMbjXZMQZqzC/DBixGASI/UZFdKqbhI6wpaUsadDoBpIDNdakaMn+TAWmJ9Mf
nzh1gnzs7fFqUXt4yRE3A+87Z2YSuXcsyuE2KHgeFNdYw0B/sPHJR45dobgZeaDWIdkK3ko8c6vw
VNW93JhdQr1uEH46hrzvBgvBkGRP2mN4HuJ7e+JiTbW8Bef/zgZyHrbWsWZ13tUVr6GfV+cMc+bO
m/t9pA1WbPB6kUJ780B7E16nRlMO/aMvYK7F1kcSk783dG7RSS4UjEcENL8Y2nVbJSMOaOonoKCw
FsHFaDdiJODstjxFhUXKZpZvpOWNfVSuTWtk5mFDzNqNroJ2VcU2xgGnE4v1wAbUi6+7GsZ7l3DC
igRXvZ4a85eSXIvBK1Mi0GQg7EmcmKN6UJQCXLhWbDtvBriwrAMVCAwgHNDTacNiW8h2xuInEmBV
g+5Henl6aW1mndrtFgygLXe0RxP6U/Fe4oQgyyOuPTQoE5jdnY9tgdO/XUHee8TvsNVc6bdoQp+2
03ONRNujcx3QU9aMa00mEWsClDe/3ythZtuCjxXJu1M2RGCiFZYDnuikU8NKI0ce3ATLWlXDVMrT
7sMDl/FgzaxZVtxcxxhguoyHW1qFj1BZqwdJVnNIevUcsW8W/dS9Z2UTH8Wo2rVKeARzXjka9Kyw
210G2RKiyt2LdGHpoBGeSoMfTkpU/g6WGnFLaee72F1U+4rK3dkFHjI2lNGyWDG6OvjJOLQd+mok
c4Djfa6c99p2bi6YBXZ24i5O4v4QvgT83qevblmhXhH3DBWLV9MnJIaStEMU9Bn+wy9PiHvM/smq
jUjM1wDp8aBO5zSgUia28+/aof66ld6jkSKGxRdDc96309fZLYYnv0P9wBvwNJFHJKJ78FX2igH3
SnvmY2NXp7zjQkB/MTyKPt1Dn4/GPD9ls9/TKDUvTKT4jlPcxKdoJLXZvVtzjklw8bppzxzXKSve
3cDLM80UxBpEGAXuy6lgqZZowmMgu6eCzxS5SXCXrodYNVQ7OKTIVkDdoZ2Y59yc+EUaN94Lu/0R
SUWIxCajGow4T1RymAulV8iH6mxm9jdkzWZXisDk86JBtKWakTEfTWRK8SaUg71FF5Bq55I84cn2
xwKmV4SgIpBPSKy8dQ4Gui525IEwDaicJs+3fBIDhMZxCS0qczWIottCvd86Un0WGpe3nJJzA1XW
K43kgSwoDlGuGFuMw/2uLZQ6Ucf4FrVWcNZR8icqjT9zj4+PDzI2Rt6c+Hv2hubDl4y+ws8Ip8b2
IrmP0xafKj1Fia1mCq3iPyxIV8UOvgVZ1q6mJjiqSDwC/r2OtSJ7kVMCUeUzXS9jDwWjQpOjppkA
oxmUQG5CTasRvrvQ8A9sbPFBCK5rDtJU7eL8TukGM0HQ/A/2zmM5cibNsi80XgY4lGMbCB3UIknm
BkaRhAYcWuzmmeYRxua95oB/dVVPWZv19L43NKZikhEA/BP3nrumRT7ThZFdjMWyD3NyYAj4iqvk
uSzT34zlpu0IasNfbGikY4taMs9uvB7/jifdDzHheha5Xe6SGKFIjTAbXy1qES8CTwcJDLJiTdsw
XOfyD/Te/jYmUpdjDUVIA45WhleRNJ9lPJ1ajxwdg3CwqrFfaWz1YXHgRnmF8VwPYt5WmIgx8zEK
iGyH8Vg83M2Ta12tgtRx1DsRpf6xLwsCNTmGEhCnpUdY4hIRUbFxBzO5MA+rq40ewuTy82u7xiVg
m9kj8BpiAtYPBM63DLHXT39+8+dD7nicYDQE5BOsn/78ZldT47fUIn7t+2fVk+3Nqc+nc4Krg+d9
ngQuZx8SEXRQXTXSAxulce7XD+h6lr8+/PzeP3/586f/8ns/f9p17E3++fc0pvyzas6VRWwzcqnO
O88DGxKowWmKjgHAqWd1d74ZdYchwVbOAp67XNQGDffPp0bhEfLo08MAKgyDfsGAWwx9dfnrD8wb
azD6s8S9cBaaCQmqs34+//VhSEOYe7Q3kZwwxK2G4J/P9D8+++uXiaNPFtFc0PoKqrh/+2DB1wik
QjmmhY2LmuwlCM3OpW3T5dAgZinn7iKpHf764KRA/631w7/8Hg6Z/CSKYafhneHA6rzLz2f4g+DR
ZjNwUsCmtpXytOlKS+6zyakODZbPMbSQIGFJ7K76XDEbqcJyX0nNep9XjVmwfVFThiipsBKHEIbR
vogUld+/+3U8RcslfvnnX/j5Vz9/tS8l6hnTLXeLMYmrBAnKXx8WlsE7mPHDvhH9KZ4Z0nJW0jov
7gfivzwQmf1RSB/QXRcSXATXhMt9QmOMf0L5QW9uB6pBuuZHwTB+CwyTETQ6hKG1Gkj2jGbs+myT
mL7JK33JRsfZhWsIoh/eNePSXroat51opj5IVG+tAZlIumCFR7wRt2K0lqP7aPCMICdL7MMFREuM
1rykswl0RWQzg0jspyXqnY4roi68+yTERZa0CrAyk3lSV/sT3heRkYOqcqDTqKUtpqkks0yWQVgA
qF7DIR9wRh+iElLNPIc90TIxLKspzZeeoAEJX8D7mYgm375IvvN8gJkYGtlRNtHLHPcPA37Ie/Y9
f4h0Bik/NR4i5duePTjjFRsU02wTMl09m6OBlDnqGVsb4pgNoX8calh6uSZn3Kvnk9uWf6befgwT
648jcWFGBhPUhR5+Y1t62qlFAP5JbQCMKr34ln3flZ/ESeLJr7M/imoOXXIRoMp8AZGcBFUb78aB
dFBlsh6lrWcAnBKeQH1/YIKiDm6OP9bqyVty7PjskyggiBYCqXgoibYkow/JkmNedVUt9t1sRxfE
XCBq/azlHK2RDOIqR2l4ICUQUSXbiXzBn+B9FksWXzkt+ASMzjJRr6buiPnZ5nn+Gim97Trm8R26
tH3nxNND7ohj5ZrNwUozjFL5Zqid+JCs2TW2X8aHYkHZ52rPwrQKkd0qn3zfhwIa3sYxuytyZ8xQ
s7L1oColktAXCHQ+FcBkjx9yssuAEcvYNwnCLhi9SJFQzNJAhJhTT53NlqJGT7qzyYInV6P8GFX/
4bQsWaO5+fYGfasXqA6OifGnMGbo+W20q8OJpKhGE1Tp3MwK9MS8oL01u+QrTfyPpEA5OKFlJ/nG
e3UnUtVIROdtuPYwO7PEC4CO4wI03rMc/8gADo2924g/ZYFGCX8YiVzOOjccLxWF6740JUltCc9c
2kb8W8Al3CtT9uqoUCzUImXCo8UzlClzUzEXIuRu2Nb2gIggnOqDXtQ+K2hTBRiIDd8g9Ou5+YXC
6nEoFm+nDEpZy70UZkhacEMmVNKf+n5GqObsazXwO3PxtW4R4tRhadwcteiaewv7VZsnzDI0YhL4
KXGBG8jqnvVAgmeavHNA+ncwQrwgE/ZL3U0XNkS3dQRHuy/4+9mhbFr2LOvqanpCQoFTvR9umCiM
wEQYBqDFeoltEG+qKQ65HTVXtIo9BMtrGQFtEQ2ETNLPwYd19dGSM8LXYXlwk5kEsQ2Z8aO7mlKW
7DrSw5UzUrUY81Os7LsS6pmI9TNl220n+6d+Ge7roafiC70XJJslhzYEXTOf38rKABkjf7kpCHI4
4MduFNkVtBwy1SC13c1u/tWrU9nMDxGhFWQO12XKYG+uHpd2ec8Vi4NRbkvMgSLmJl/1gl43bKVT
AX2x7gY3/WPU1oVq5W7Osic907kX1SPiuz9mIrivm6dBPllzHF0vNk1DXDmXIlkWsgmT7wigPD/l
YZjfSRt8rh2AfIlR5kGvgFbljJnIQ0Tfw9kJZb58HrKO7Uw9Udmo9CmXOHxSO/7yM0UIKGsLlVEm
KQEA0jdkck6dPR7THRycx0R1Zx4tX63t5SCyMcLTfDxPbvnHQUw+d8mrWfnzNuerpXVziovivNTz
c1Sr6GjYVniQGgFTHL1lkX3JPmNhkFZRxHTUTsaZsTwOQAnd4gp6z73D3kUgRDWj4UlFIGvkCfnm
r1RW2IqN1ju4jXedAhXcGck+1zMMENO7+CHvuzT/JMK5c61jb6eP9E3XCv3h1Po3WRTfDIbTMZ5G
cz7PO012Lu3cxmONahYtwT/I73h0kTpt7ZXsP4F1Marx42+kzcuxE+y94+8JW+Dyu4zFISSEM2v8
N3K1Ybr1N4WEs+z2v4zcf3McUkiUh8rFRuZcFd1ON0NEgpdACaB+pVF07ycFmY6ezWUEyFa9zmBr
2kQeWfcaynpKW9ovXZUvrlNdp9J462hdYq+7JHNya3PkyN59B6H2UhbsA30bX6cTUbEQCSMN2NL1
qXq00/BR+6vZKwxddHvp0fUJooJtiHgUtYzmCY/qDKSZji6x5xFb25Ig4kOqw+TYlgdVgZit8dFq
6KaONe1aF5/6mDmvkyKPuVr4AosXEYzEY32wFoWwqruutXHtAzc7cLKKoCa8+9gk9rLzXX0WM7Of
ISnqnT2o76oQSMXxbkEdzYEn40ry4EbvEHgQXsaEH4Kbr87JIl5d07vKGtnuSOoim/roDayK7YrX
aIb7RMTBFmYuehK/AI2wWANrmfG8wGrWi1UfLDcjJotW6KaVNDyzYQgk5SCKcjOJr7v1cZ/nGjTo
+kthAFGvfrNPu8RmvZ11j0LKKL/6Jup20n5Buk5GSHjvagFQNb9jo/w8jL1357ni2uk9QlXq4STK
7hupiHpYnWf1Uj1HLs2Xrj2QE+wKN9LYxCz8MB4y6hE35cALk5njx1L4q1bizeNUD2yw6JiuQFaQ
Hzx6zS1Pr9/hgnmT6BAM6ikGSEM8QLjjBGDLmLXGK74v4qJjtWkaScZ06z4qP6eE9nCNGNavWiiU
+UN7iKKBL0ys3r6b6N/MdaM0+dgwqty/Fd706usF175H/l5aJx9giuDiixEAPIuhepy+0y59gWV4
Fh3zn7m+jtkac35UXz1Ww2D6HBh4XkQ4EC7iEEXFQ6bZZXb/mXU6OVd2QqwnXv1WOP0hdcfb1Giq
w39vHf7/tw7O6lb6T7YOd2xp3xv9/vkfuad+vsDftw3W31CJsU5QtqsM03P+sW2QJnsDl8rDMR1X
sp74t1WDwX7CtrFMKRt2nFQQ5f6+arD9vxmG5KuwaICNxkr3v2Sdcl0MWv/PqoH/gq/vAdnBEcl3
grXr31unPFPYkat8P0jC7lZMJK1Rm6XKAFvziL6v4D6yAmnNRJJ4+1C25xx5MDPRnUdqt7kGgDUg
woAhkTuZkQMmUOvjksADOh1d3ApDDrLxOpru8+TEQci00wwsWCwGc5mMYMaMSec6sXxnVhe6w94k
fHNmh7bOfHua77Rnita96xiJcu9vQKO8F68gBjY8IDfIV0GBf9YIAdMCHjURB8P8K17QBWbtVTac
Wv4HBKFA04MBmEZa/J46i7X4vFf6QdcvZZ8+/C4iSodmoyaWFo9JCZTmYlFKeHRyiQlFQ92XLSwK
HKE8NkjeJIbDlCuIBot0cy30vVMdPZ8BCloTx0EB8rvMr9ll803obQx2tqS+rrzXtT6R/S3R7mRF
bGAo6feK5zRA9bA/4qoAh92ea4S3PLFCuiiFJbgnRJJHpTpjPgrqHOHSW+Zd0izemihEF/j0axXM
QlniJTO/vRZ6FsgzPf1Z2xdLWA995pzteAXQEuOKmaO96qlhECVlbHvhiOxKWDq0RoeIEpb8DMfk
TXNolzpgATY/Y1oD4LNeWCRtGvkmiWGnnwij/Qx7zFL7LqHB964HbKDY1JLi07eQORBF6eVgCJjc
VGRGifG2FqdkqdGFepsYCbLBzqAjyn5h9d3GSUDyNciJGIBfiDsqCRZD7kKSeKS8Lyg2tCK2m/Gu
AVHAJhsXM1hEv5PHNWTwdDscZ+tx9OONm6tTEyIbbvNrkEhB2S9nMGiBEV4rF8IHWnVE0IMz0H+J
jZtZKwhqE4YPfk+Eo0nGLh1xnF2Rw8JUvE5Pa6ZsquibtpP1zK4OaFR/v1i3PiCmmLAUA5K/0d9O
EFvS4W7B4RaT/IBAAQTRrWbcCrPjqiD7Db0CleNy0jzlB5bI3n5WV579Kw3vgSsg0UPQIbqDpX6z
lUCDf4YmSwTfDB7J2o60m2rwH9iY7Caj3M9SHRiz7HT+rDIumgwMJIHyBoLpnsDUcMSk7YuLUZKZ
V5YrF4wGpNkBggnQ2J4E2hgd31kMYpkbwLyYtqiLqbyzICMzj2VIv20PqA+vO/LIKbpqi/EsuK5+
io8o7Jbq1+IS2HdVarg5GGHCm3iaAploLl7uV8Dnk1/gIzEPuXxvlm9LPtc5X3EGQstOp832dW2C
v3Iua3/iMPsyBfMHgFcxivulqQPQ16WPHkddWr12DuPT2H1ZrbuJyunIDlMpvPR4HDwUz5XXvAjU
KcUqpDLOUMF3YrpNynea4Cujfupb5LpU90hQF3jEQzv+TrNzpz/j5cODKy1DLOeIUOg/c+t+QZ00
YDabQeGGXFKa15shRMhGiNgwSLc2HJd5nxke6qFHR7HtKpu9NvNd7MgjVUnKJTq0gbil21JM5nkL
mnNeJYcEWStPIs/gWmrOxpTtqED3lnZOmf5oPSuIB/LamXlM9kB+io9u7nm0h7OMu60h71MDvrp1
W7jxfgLiv/TLzkZNYfO4iJr6MCzWNaKyvUHVYWfNKUFHs4hLI2EbZcmIDSVpj2GzfKSETPXe6xJD
4m5a0O9TF78PFhwpast0KEmlzyO56zw83qXpcrt0GXg3xl4rvs3etBbBtGOIgr4Fcm75GcJD3Z4X
07t2/LFgJuI+jROmWTPEa+JU811Dvl2pzSSgch2CZfliEQZbaHYnOhnRXFdnIQKmBEq+GnXySeIH
YwOh9pHPYFI6yS/pSYD6kfj0Y6g0TpSfJyEvzGpAN2CyL72GQVGTO2iWSLwGAT+LxzlLkyBvEeUo
xvOlTPdyoOPNNZ2E3VrzzgV5iV4ZLoXq/5jtQmdXOGMA+nI6ZT7xIK6fPCK8vq+TgfvD6vDADu5r
NecolQqgpx2ex5p0KbSmGT8nPWVq+Ece7fhC+oyGE5nrnb0ASyRRNfIHQEBMP06rRSWHeNJXwYAc
ZzNpB1E4IaN7oV1iEO8lXAkY0CxpqnNcToRykBLjNIWJOCr5/inVQSyiYci3U14Zp5pGuN3NHa9g
jeKvmntGLDMx4vXMfrHrDq3z0oVvk2mB4mJZ0I/5nQ1JZFOR+3H0p+YLgVsD+2GJ07tlZkCTz35x
6gai61Jmi6pGK5N09+Nsf8R2ZN/7IDPZeoj+wHAoCUYPwVGvjT+TyakHQDDWNJQhHWbXkevpxYAH
m72TIyjta++bh1u9YWqlTirBOZrH4wPCYe+hb5DEmzzsEx+/SN71t8wU8IO0RLzl8yGRjHhY4A07
wN57O1n6XTNhtsAkgSxy/g3M54Npy7RjaMMbO7hocQhp6oqndoSQtF4ZjURoyR3dFb/aUD4vBltc
p2af3Lyir+AOgFUjE6s8TgbPZJTSM3bn6dZhNuvS7L/UhN+gi2TatSxM5NNBQeQrYZBG3B94VU8e
S944NvoLyTrtflTyF+z5+Br3MH6wIeUB2H3WTDLPbFI3LS8O/qoyPTPASla8NDPTXwtbo00nQU9b
rYmj0IcOA5UaIxmGFMvIgnZFVpNMpVeEdaZ/4g1apA4r4LqEdO1AvGYdQugCi0XGZ0wW0xWM3efv
hg+UI1PUUmVM2FdK0xwIXuib0XpDwokaA5//NsRWuTVX/HYNhzuDx80Sa94mK6Jb/cC6rehrmjqw
voDs2Q+D9Ia0gRCUemWFfTctExRh2F9eO1zEwuNBMAwnWTPbqYispYzNtDMRn20iXidA2oLu41W7
BXZpmLCeaXtk52U0rZoWYJ+s8MbAW/Hk6HblQx9iOq9hl8/lFTcHzlZykohP3xdYUHQRXukkfip1
P7/A1KRgzK0b4PMfxBesgHTMDR7oxmAcYxzWWvu3ih37ynifZis5u7EiyarGScPt0/HaoLTjSVDb
9afVUAo0K6zdB9ouV3g7FPduxbkPqPTOFoT3yOjx3gER4Ek4J5ux8NJD2ScXLHbTqeuAxOfQ4qcV
G5+2o3+uIMlT2jCpbfO3alnSvV1wzAI95CsgN9SQ6KOhfoNrF+1aGPXFCqufV2o9MkwsCtG38ttv
ikwzaFfEPRjVHRiAX/BIrmrnqVXZjMsIj0gbQoPBH/di4ARbhcPE/1UR5yQw/WjBQkDifKFZKURm
4pNiY9+h8DU5ToHxQ3nlvlgB/XS0TG6AhAV59x4SCLAp139TqeGhr2FJasZLG7VC/yX0/zYmBmBe
AwEckgF8tEKAfKjtuFL2IJp1gIMmxcxpHmuDflutIQPhGjcQrZevJoFgWqMIpMQtmtj6tapYExJW
wLxuDqpqV0F+KwmgXneTa7gBIZVE8oCPODaOxTvXRDcJMLUjpvi3nHQEZD+E+LXcQ27MEdZMlGV8
nzQP3jrxIGGhJ2lBkbiAeGLZkFhwlSOhxAic9NfdGtBQ2nfdU5JBTgSuw8QXsRI4DgC6a7RDRMaD
HCGtraEPTQY5xY2b4cSSNDNRkkYWYgyY9SFC6RrAAsZLomRwfCAOHUmWYFFuHwDMPZCz9tWt4RP0
A0/xGkfharPag4o1bmT1Vbi63msDNBSMaHT3+LwTtDyRVaVsV503kHn+ZVjDLySEo1gShxEug7M3
Cn89gMYnKB7dLl/jM3JyNAyTQI0InGTTUAoJZJKtQuLvElroH2rPGHG+NRexhnPEa0yHD37Z5nJT
a34HOR7xNFZXlbB/qahzDgJaIWDC3+ma/bGGgEBJI2y9IBZkDQhJSArJs+tsDQ4higRJC1kiWYsB
S67xIvMaNIKSjErrJ3zEutZrGAlEBCJiyCfRNkElC4klpBCcPRJMzDXKJFxDTbr2ZVlDTqo17sRa
g09Eax/Q/SJPWENRUBbbDSEpLQQ5zmpO13qNUOlRe01rqAoJb+Z9snS/imIqzykq6Z1jlRcAmpSs
1nxnetpkS5mTRiuw+MTNtzCYGE9kubhrqIu7xrvoonjqfgJfsCjqNQJm6TBQcu3i3CYeJhoIivHX
yBgCIO/CNUTGVsXbuMbK1OTLQMG9CJPAGSxA7tZo1XHBZhBAY0ADYubRwaJfBl3mfRPptqlLLzpX
jti7tf0dcWLsM1ZJosb8gwogO3FOGXRcfb1G4qzhOJbk5SP49T7R5i+PoRRmIKirYg3VIZxkl6wx
O4K8HbZ9ZHL5sI4z6524476lSWpDTK8yjHlcvBCVeham1tdIcOjXZXEUZZmdI3d4I1HcZ2DgvA0R
3RaH0m8DDzU8pIU2rVFv6ZDs0wI7Outil2CzrXIzY9sxWaUfbGgihuaXUaoWER+xId1cPCbMI3Eh
MBBgYEdkZ9Id3Fbc5hKjiqruiwbLQtfS+vBwvzLgwARpulobSVwK6oEMdDO5J/j3ouzs1u6RuqgJ
FaJw43ZruLV/xchtdbCPD2Oh40NOmsTeA+s0mXrZ1tHo3ACT3YP89IHjmfit11zYoh/YBiLHdKZJ
AKtHM9bjbIcSYHcnI8NOKSPjHmmw5gClzjSQNkSRG51tFxr5PHrvdnjrRPUTQnfnkvFWRSr8TtKV
MZXF6sFGmey1aXhM3QnhocVKJeuto/Bz4jPRz40mwvquHdojQoRLVxjRsSO7E2GadQNh/ux5WIzN
cbigLOA7nTNo4g7BfDXxdQMUh/aEVDvc4xLp8EaL7dA2jFKG8t3AfLtAi4fVPlwI1VqC0oMAVyFr
Gi1+QJlNf8yK97pKMJ64vHa7DA04ZybqhHocClRkUgUmJXNquyBYkKC3aBfQBzXpCeEtTbsnuu0y
KGcVJgWteuujNwoAFkJp2OFeN7lbw+XZTyEICC9RQbwGn5gj0C82vugV68eocr+Wwv6KVfh7bmex
b3H5yqYc99r1jwWeYKJ10NM4vemezRC3Uo0wH4MNMnLu1KMG839MMShBWkBSifA+669aMmy2Vel+
ZbYoty2JDEejot/pUuMm9OFlUwsejCx+bNP2IW1IZamEC5FHOWQcCjLcoL0B6E9+VZ1LeLGlvStM
rO9jmp286T3s4j8c0cA8yE2JjcHcN2VC4wbOB2ENIPGeZn2WBoL8brovOvZuFrnAniU2ovAdjlZS
mj3Bs4Fl4hpX3M+g7mZ09lykZnz0JoQDxoLTMWMAAasd1lZS+ucG0Ln1xRHKKM+yiCN1OCymbNp1
PkXPsowJ8WwoCJTnflI5U3N4SOPMPj0DvsfHO2QpyQrkyzABQ7vzunj+QguL2h72yucKbAXeAK0s
7wjz9ht+8AwCHozDtzb1HGwNcIfxyL5WeuTAF0TY5Wp6SdP2bmgctdo9qBEgFNmAfRvxOOGUTXsH
TMsAWKQKnwyqE3aKq7yjqRyeLEh5EW0Gw1zj8lMZD6xMbrSiLtLU9rh2sge87V+ZFZNDbuGiTeci
u+Lu1JQa3s/yjcy8qRPE/6FBFhxswmOxm2TpC4YA1Esp8xhbn4YWYnyoySIomNIG2VIS4jAzPBti
alrXjCYeLZiEc2FQvy+ufZP5h3YajG1WmPFOFlO6TVSVnWp/2eB0gNA8ImrKmzIKDH88O8Q+0YZw
APkYePO2eymSdLckc3aRKTjESE/irvdiJl/G8krXDlUO07ITuugsrYV4nqb+GlOHXZ4ZTNWqGHhZ
BpYDTg72wCpNRhlEeDYgu80MJ3uRU3M4jCd7FsNFn4bnAl0I7FEONMcl3kPV7GutqsIu4gEJaHsc
s/IjGgFpOtYOByk7CiSXHqmGQV1P95AWjiOh1gGpwyA8ErtmpaV/A79GQllC8ZSZ8yca3d9rQ6ZB
ulNS4aWNzcLfoEW/umZwA3ynA1xXWc7n7L+lRO1KdDtb32KRhj3+iYbxJzAo22L+GreToIA3vFUb
JtOXtGA40jXFdsrmmSKKuaKKUX6pOH7pmcnjsiZGIEbvaEUC/Zz/IKztwiLe4EI9WN4IOoU4Wb2O
QBNAM8Gcq+cyJ34u7RaKAxPZSDbWDsUx4u4e2Mg0Y9uJNVvQ2vszMcCmtaeOMos1ES/eZtPzlHOZ
LKkIgzZCMuL7nXPfWV9O1X87s+/vh8IlGyv7pOynZPSnIGfMkoR4l9wBlqwP4XXHbM4e3Hy3ZDx2
V3JF7OFgs0I8UsqkPUQAqEi4Q4pBgOQ5ihDdc7xa+w4QKHbBUuwx0IH5kMbBqFrzpvO9u2WoJQN7
du/VYgUdgFnbKu6c6NUb22vimC9cVXVaP4vwm4r0DlDwo9NNyRZSwx62tLNLHUD1wIs3jU7+lLN+
lUxYgtnt3V1nms6FHdZOsuHdz/HCMC+B+2II65kpZuUWF6+Cfwb/gaRvqU81r8Qh69CpmPXvcsVO
zLHeDC74VM+8VPOM6Cp6ryMsUe3sokMB/1j27bFv+rtKFRfR9F+RhCTW8qJXKRnYwBs3zpfS4t3U
lrcfkvTbSaU+DNJAoIYun5XrSC4v0RzoT134YN7JQYJ4xgjGgpBhBS0GZJYaEyYESRQD+D99VnxX
La0DgQJvtiNeJ1mne5f+CvvWIyaEDjHag2+2zX6R/TcBrfTM4CV2dslDS3Ox5cJOd2PKONFxT8rz
uhNpiAvvE//59ABRJ6FSTVPCOymJMEac5g49fM8cPPow05A19xq9rYlJf1/WtcDoHbu2ehjy7ClO
Z0reHJLjW4fsgx3mSjk6JaS124V7iCOontq/+D4DgC5if7wyfEV1Jng1qAkwxbCxiZgboBntszu/
aNhuk8yGJ9Nyti6DHLWEqGkyWC7FW425LJmiC1v+N7LwgkFM+0q9NTJBZxlCzLfij0zQfn7WpXvR
yX395ujozjRfMDBwx51HRMF51AeeaW4W2z/rsrwhMhfAXPPhgnFvWQKNL5jLmfX3wzNi4uuRzbhG
Bdsj9sesHvQj4ZS4GIC2TIikmoufsnLIaSSAnsI78XrjMHW4Ac2dVfp7pgHMbRzGJkVu3kvb/d0M
9k6F2MswRTDFcqaWnBBCxsijZYigkqAP0YrrHX7qR/ysk9d/RxZa08G3ZqqfZDv6JpSD9NjL+MXR
8ZedTTc9r4zlRW8VLsoBCYDVy0PsTU9Rm53LbAs25K6XwxfyWFNzMoxYKhO4DRm3Z6xZcz3MRnTV
cgfHAoNICdEc/tl/73L/K7vc/5yH+X/+5//+X1/Lf7zI/QcGUxp/w5XFMFcRNLZGhrGx/bttTP3N
UD+GLVsyaOAv/HOXK//G5tdSSNYwDzpsgv+xy3VY87JNc6m/5N8dZf8V25hl/GvQmMTF4ts+VZzn
8GWdddf7+f6QlNFqM/sfWQJhuAonlyPVX12qGmwu9DcZRWvUKGubjDY/dAnDwLrOocEkRvPYpLE4
VZ1UhOnON6XTPHSIu0gRfazr9KNPU3K4TEjecgihLb/kcDmkxcZuSfA7OxVqZR91077NKDqmznjw
xDWWu1tDFr+jdiQPdTEe/KagLmyvIqIuiNa+Aa64V5X7K1kce4Oym9vrm/YoAO53nKdx5w/Dh6iL
j8Soq10n4ucoLB7juutxgjX3OZi73SJulwkHtQtMklTuz4myd4cN4NguPHuXxMiYhlqsfSNQzKCQ
GP6WfypiEg+l9RhpzStRjJRJYftA65owLDEPuhsxZuS0wvDHn/J2wdAb2/oxC7t2Cxo6ZbPm3Km1
jRb5+JDo9DOVsCQNHWbbZKxv+3pxwTqkN6qvQxISstemae6iRTPWLxhaRZliAOI2pPRkWFExGRem
EUMoSV/IhSOGsoAm08d3IgvVOSOJ9ayPqVOTEeR2B3+txCbpZ6d8Ku9iA9eCU8/pXs8Qx5b2016T
sXvf+TMJ924B10Pg17yrzd7etaQ2wkRN98sEOj/sSDDCWBWYPtaeyXDFxVMUV3HCngKFcBhYK229
b6uDayPKyYuUp2x3MdChbNg9k9vQBNYCrNTVyoa+XaFbb71jLikDy4ENr+aRu/HdKmc3yp4hDk0W
y0Jj0o579Dszgd8MuEd+jnNpuI8McBF3AzYOnNpSiAdbAt1D/I01E8aaQlJ507O2CZhiEM3UEP0O
Xcgap0buspPcTBmtkOgNgsvwD9OzWNhk3OFdJg7e3KbCUpX1B0W1y14ZKKGOPqFFsMdj0jRAlQ3S
rtLbgrHROYaEQCq0eUVlbm1dV1Hzupsu9pqDJu2ARTIe9G6yryols7tCfDeGTbxaRvcDJwf+P+7D
XDi7CesQpjSB/5sAlKJwINAwSZ/H6q0iZ6xx4w6X2cw3xchSsEITaoQiUfzB3kNsKkvbjjTNXZEO
rMJqiS4CrdiMKWQTd8WydzuJc696KpkrAJYmTzwEuApc8U2iuCzq0dsqea5M9MfNCjtbWsTbnkUg
jVWkx2U09Lb1EG/nUtyrhcSqCnJhMIz53tPzXe8DGbBiiTyUV3JwWsXW4FlphNm6qqq9YtyxlFNy
CZOKF8mP0mPUx/qONMYR41l8L4nC2Zjo/hoOtrlx6ADYQMiQn8HInQcPhuYh5DbD6A0+0ZHse5oU
NJizAECPGMaFz6bw05sxRbLQJEDPG/S+/Fu4aHIpbbIQ/MeliMRh9nOAC5oII6RTrJUsrmXSsPLZ
TS/cIhENDUtbl4SJbY81DMIoC20gkb2BatrG+r0AKWf1C/mP/kYHtTXdR4vdoP/VxHtbRnW1tLcj
G8Zbk5oX+T0J4ybuon7GD0Z07Tbz+61OWBfg+V0CGG4IVBMmfxIEdsidDnCuxqW7dHD0kIjiYiI+
+E/eoHK1uRNGi/YHN2fzNIc2T0z74uZgAuH+kzmTSagJxm3hARRjniYOVRSwHV9us5RRXV6VuAYT
dMH8f0NTXzdggAPHQZjhr2YHK38oaopH32jJoxi7G7K07U00FntKoD8228GNn4PaB1dQbIZWz79g
6MTIfhWXABnubZmCgGog3nn81EOV9mcLfG5Zd7Scc41XQYKDRFlC3EtBI4nv4WBIC84y8cP7pY+u
GGrxOCzdvSN7StuGUB6aSIMCMEhRfZDUwOyF1rniIgFuMzq8l9H4YHfjydKg+DtrhmJL7VdGDL6E
YxnkVqWfnj3dLzHk2Jwik9n/g4xWcRJS9h75Qe6alO4ebZhv+Oy7nqNOcBV34YNt5R+dkd0LzZow
j7tj6/FMihseunooZ6yAOxblpJS3dr0tFFkLyAMlkdBM7lFPjVBTZBx0ZJjtRMieRjGvdHowL9bI
FGGEOcFAp0KXpJITzLQcCSweNL6ToExAKK8e6SCrTZb6tBF9O2MJXIkEKx4XsEZr1UcREdxicF0F
47REh0Ebz6D5+e5dyF6LS42alQrlTElzmJRPzC8ZCo1+BBXUfvSJOyBIlKwH2eM1w0hFIkV0HELe
ocGScBYHv9pURjrssuGlZUN3hmzbFxA+shxIqltldw6X+nYQeptJympDg6vCVcKBWvZvbW+NBw0Q
5MwSeDuTBbBLzQp4G9Gmcc6p0UBnMzSp9nF+n0UEM5Tu/+XuzHIjV9IsvZXeABOcSQP6yedJcrnm
0ItBIYU4k8bBOL3XKno73fvqj1lZjcxGFaqyHxtIROLGvSEp3Ok2/Oec7wynoS5/Mdx2ybW1d+nk
c2nRB9vzwnNSz1+dB3wz7tifU1I1dZ+Xl8ry9iNcJdlylClVTkyBH48mdgi59hDjmvTcmzIK5ziB
XIEBgsyV/rjCVhsvkg+twRhI1NQ8oIFgr3S83zMAjr3FLHnbRR78GTob1guRDt8uIEllmruU83du
t8THBQDZsT3zxp9Ds+gOgnobIi6wZRzyUjEhOjqHnS0xWdA5mJ4osqKLWAvO9S5Jd9sgSkeOWjLV
e82hjrNh1jimg+xQEXLaWH793NGPwP5QXGYbstsIsXnwsivji4SNldF0M0encg4tXljipy0TNq24
8rBSLUjiHRAQlmMnWCOaCyxYGTMUdHRGqb3lAOZJ7qZKY44u5nLDzfw9w5lxzDJaK+0kTU8GVpAE
QzHQktg59EFq8Q4nPxJfCc2bZAaPMv0CxQofHHvV1puy314TMOuNUQJwwbfoEZkmadvstWa0YrkF
WrPFVD1KTnWcn7pWoUvRNs0JGhZc9ocQdL+Pmtm7T7makatYoQfZigXU16y7fcedk+QkNCWBROsr
OCnraiBG3uLFWFVoCKs2xvwDaCUs8RnFvCU+hTmDwRDcievsRB19tW5pCb7EPa2SAH24BPveW2nx
oJY4pCoK8NZxpHZK1z8wsU5GxIU7YxAQR9ODj9PiEvDh2MvepAXT6tw7r70Pmzg8JhyBcOUxt25m
Gx+wISsWXXOd2HUNLof7amyzDSk2shxT+bqgCbBu5YlQOj3yRvi7UDZtHdHOiaJPYgWYu1LjOx9p
D0z62Ny4/jPulpZdS21tWMR9NfD0QcoiRlagGQRMnzoGn4PSp1kSmo465Lk+aXakTj8hTLyUUrzD
kH8XDv21niOGg2sDHBgrHvpU0JaRskg2pWetsB+SDMe6k2zHkgLWRVMfXeKlPewzxBlk3SWaPMJo
7jKqnyBKsRChe9IdgVM9waFGrheQUFjulkQMj1Bww08DyssbORKGEkiqCQ3OdamkQoJfzYSxVNqf
/BQnTI5wUeQ+LacZHmptNTurjrpVXxA8DiJQKmJ6660oR9559qb0K0x87GUVM6O4r1GZixzfQGlO
TPutJ4puPezt2X7ws2Oasl4YfntIFl9DDwcGzzcnY4c0/dyQXTTx8azmEWWpxBU3nuLAfs6p4lwz
/ikpkTQMAjlUmyx+g36ejix8zVo0VXdkKHIpyM7hjFvQWMEyZk5wHRb2l0eFkmYCsQHZ7exAAY9E
Z9qj1F26djUOoaRKMbvVXzl4ZbS4GCXYpGNTeleJYZTRVhtDEUix7bSsuu0yJmsabxNq3pe4gLOP
MiZcx77YlXlnuzR14PeyFK1RCLo+ZDPnrUnGm0GDwcbjRoLvS1AW66XFRnf40NqR9jzTgZst1LDA
ry5k3NeTq4YHliZQW+nedDkdE5KsSP4nv9sph5FEAUFuJ7/rzrsnw0I/dE4yQjur2jWqddIMOESS
EBgfZqVhXKRJZ9e6w6eT1jg0k/ptygAHswyvXED4DPeZkQufYy1gPA5Y0aQ3jPR8/mmbMawDZ8YX
qn22NV3c27P/EjvJT7bYEBInxXR61TasMrMAOBYN76rjv5bBeGyIxw0hCUDVeC+S6WI3BCQxPf++
BufP2jGR3zKI6XhMTBOTcDnEIBhygXVILdvc9KTENyqon/va8HcLdWoso+RilXwcfH5QrwXoOOn0
wwC9eKBB6K0rgFi5xDyP/Yit1JfujgPe0U3TW9fTd50XCdm3KH1kuM2MV9nlHuf0k5PJAEgqIKtK
Jh+2z2EfGBl1zLbDvt9Fm66hEU508bNm8Z9F5GNKMvV+NhlLI79wdDPmDfXG7ga8W4w32CDvMZXX
CWciFmwAUGTqWXSWSofluaphtZsZzjLDxuaAUSTnasekWVrJeMhYFzG1RMN9ybWKHj8Tlyh3CAcb
hEfQlqFfb8XQsn2PMlyoy3Ud0YA0FRs3+K1D94LRKV05imxXu1x9ZCnCVZWWW3dEL67L+zF6N0JS
5EbQ1tskq5ItI3lkD5xrIP8PXmjOazfQh1lXmp5g4K8M4fSGDiYLW6J48iGo2dqCYlYR2HTTAluJ
Ob6SUeeZMzkhrrnpqxW55xZlkLrEYKi3AAm4ueN4YqTpr8OUBN7kvuaJkDtGjtM3teuU6lb0SWTA
zem6ea0tyNuk3Y2TsrJy1Q6YNsJ+mvdFOo1XM6Jiy/asnZfMzMW1/NVPrdrWKd5iCj6rFpBsxtnY
/RVKbFhdjE1d9R6DjuwHsMBDDOSEaQitVQI/Z5N4+ZYpg9jSocPvF1Fz7kPX2HMtw7NctGKnhHwH
e/AYiVysM3qBVwNvVoQDCwnK4OIr26tjcFLBVAOzI6RtzOW+TGnPYspS7zKbbnM6jIxOZrgS9Ees
khC/fRgwy+mi/intu7fELt6yEMBFNgHMjnVlrH30U+aS4LhJ2vfbIcaWQ/UWeaaA+1zvc9/UnGEd
ikglQgWNWhzkAvsDfAWPLCCZspaEm9NUrOxYn/PAh8ZQqoLiSrQlY3mQcv/YMF0FNGLBAbdktC0m
YxPjRO+MJ+G7fwKUb/DhPKkoPxCxX3w1rLPKloc5GLkjBi0m4PZ+lOO875IAwZk5e2tzTg28o2lr
9gc3foocb96bCUw9b0i3LGndCqAAD3nWbSoJ5bIxTTRQ/xZpNoAZKgO+FvTvWwfmgq4lhBERH2Iy
CFVZEzTSX8OcvE+5hdVBHyzGcaBWpgUd1444K5k9hzM90QV6UwXA+lTIdokgGMYZ7TbCO86HNpfR
1fUxuYHUpzaw5pTYZzbGc4XCTlf7FZ0/3rU4j2SJ1TrCIwtkqSd8MKs1vrqXBI4h7S2Rv9d2dwKW
+gcbbg2N/iilHf5KaIgOnyvOt7AqW2Bv3JKSwCTx7OFKakLc6I4a9o7J3eXVn7GzZboLds63ivvo
LlieqRISTlTe95L6xUZwXU8kg4YWWWB0umbLyYq3Ehu2SsSLr0k4q0k+MUoBjRNaIPNB2BzbNrDX
cdHjDZ6tmjQrHpssIjHbldMf0WMOHanyAw3zIEYIsQG768muUPyVav3LLCUOhnGdNmVziz3u5EZE
f/YAgC8+F4Ud4QrFvq3ziQWmV/sxnO6iyvyaO+fAqN7aUt4eIOTNTHC0uLbz19C1ctUF4e8Kd2QT
I3aLlJ4GZ9kuWy76EXMfPCiIHwgzOnXMreN1GU6Nbiuz+UArELN7bhFaYHdz69JlsuIEF7v3j53U
D3UUP4vSZQX3mU3JwOOLsKhKPVIL4HpyQ64ywNO2OFbC0L4RyT+5xsBta6y/qTO7d0OL2jvj0XJC
xkVDf2QrXVxaFQCHGFE/mGna4tlZ+zohbQ+bEtP+cBPtjpWznzdzXb2ZWQU/flblJuB79yEmzMpt
n0SIUp5G1bz2g+yXGE3zoDrudlLpPY9PzFWjCtYwT49Za3wOTTztTcUDx6sxo6ASzXMDFGnwoIhN
3akjhbRtpzre5EG5npj7BdUzwdsBCbOngF70j1btPhqk3UGvdF8pYyy00ZjyTq9de4X/5JnFp0H/
WWkM8zpujR+GEQPjDXR0Nb/TSCsYdznDlgDkgqIJSuOSqfIa5ZquQMjUa/8cpZO3sqwoXN4GDlKT
W6z/eYXkuSr4339fWsa+KsW8gVaxf+wY+49Lxf7hD1FF9reqss1n9/kP/7Cl7qybbvoPmeY/CMb/
+g3gwi3/5X/1X/63f0b7gFL3n+TYCCWW1f/6H/n//Jd/twfME3yJv/WABX8JhHBswfx+IXD+fQ1Y
aBFuW2rAbMf7e2qexR8JQ4LAIdkzIWz77+UP/oDr8rv8PweT4J+Ksnnm/x1lsy2EF1/4DmAyuEwm
8szfyx+FKpPUinPOOQ67X5hTZsHne967ftQR/TLe3MShBiPMsADMtE2GsbFq0mFYVQ7598FPH7DW
jzmW5mmUFtHOctyrvjiotqa6gZQRSgZsC7+LN3wxfgrmDfSbd5hvKiierU2IzIRQVjNP3acJX9hb
BE4noEeHnhPcOPMO4BMYWyFiKGxFtAWNiQJTnHoz2NthjO66jMs93Aaer81Vo9FsZQtHHSlzVdUT
UnzNQU3P5peijj02jfjIz8NeUoLD6hbNocT7ZHWYptQcP5g55+d5WILZ0KR4/8mGhXJVDE24LbNx
NxvRcJzYReZ5/JnKnlujbsOdHzLzMy3jIU89lPCx30Re+jaIxNllyYIEczlX1tGV0Zc81C1DTCaP
GLlxxUSw/4O5T/Y6wbHsxgFWmpmW2zgeL5g5kY365DEeUNph62akn/jRB+zP5bidnbHdNWrclfWA
F41bZeTadxjqSNDZ9Mo6M69vFgYrr+uHU/JolX55kl50ITPMmZ1fcEIxTRpTbJAicd/R5CAcFB5D
YP1TZMWdE6hxH3iUGbCrWUXj77QHVTxPIorBg47jNad4/CS/qLzI1tEItjnGvIADzNaXuHiRmmn8
4MBDBRLwaM3usPcZnp5UDER8NKx7LErjC387Enc1BVcDEIDEiVFvvOFQqvqO3I91GRlx83eIJqbC
TXGQBrjrZom8VS2byHDoOOfdKu66Uqubza3mzmlz+uJH7x1uQ8JFcrh4sLlwrpX3lQyabdItiDjZ
PMDD4S7OW+A2itGX5RI9kPQZw/5f9+HUcfzxvZsRvMK8F3eRI383i/EAX9o7NiFkJKcYnt0wEluS
PDsD8vRO1VVM1s+kqEdrjkZk6KgXkWd6MKOdlRFg1mj4pPG+2R26FaUy1qZsvCdBI/UZ4ejgmAy4
fMeBG2JW24mYEsiYhNTRQPUsMpHfW5wWpJWv/dE5inKiRRSn4cYcvKvdM9fBtDYOTIxdydnUlNYV
o5+5ZWRxZOv84PLE0NMon2g9iw/O7P1u8/CWVNPXpB+jfoqR2Ua5r6p+Gw1wB8K42sy+B85Xghfo
yCwkg6S4nabZ3ACv556n6Fqr+TnOe7g7dH3MfmOebE4U2GMZF7ae2DV4acqUEKWXlRYT1fiWL8dM
a3Q+F7r6bAtsg31UwQigmclJvWZlOYBlPMgi6wQcGp+8+gV4T4QQGAEkF9XJwctzsAouPlE60Mbc
kzBsCu7t5nwtH8aQXE0TcFXDuvhiteWdCDj/g93it23KStp8uqY1dm0g8Af8r8NFEhtrNW7WKEV/
LEF81tJgAaux5rPPvkXLGbTU9p3hYABm1PMQldyxaqn1mpwS4FGPU97kW6umwjmWt8V86pnMm0P8
MA1MC+m2qJb8zF8JZtEexzs24GYB5PJ5xBR9UO4wAsqHMgCGLj67HsT6zr7C+7oZtizXsTEV+7LC
uzn0IKFt/JOiAXcdQ+4iFz95kBHMeKcXYKjiSd0JEoTCjn6HLcB4Ws3W3YTw6knrVZY+gZZZv4xm
Vd3lnQ8li1d9osXhDF7oyxo5j3CrBmLBJILgk8JjhrWG3nMrEq8jcPddBQY/0KTzPeC/87mDAr6q
LWtmMOAQZq09+tDQkYQfaD6s287DHlZKMKND4TwPdf7QXZgrhZe2BkIZ5OwTdTd/jX762M6gt02v
GA/jmYnot6xatalGzelynC5xM4Pgn085nG1aiqdoO6dITIWfBKvML4F1DsVLq6cPOhGxIiWVD/x0
73bivZugUwgdR5vR7g60r/mcufj7DUspMcIqUOabrZR9xKNT4Ni2YI2jwcWVtVD2/HM8aZdfgru6
5erYDW51SmiRamsVPiobuNZorDs6sSw+tJXEOMSjDJ2NWdx8qB1TPgYtvPeQmgsBl2ZlPPn0GayI
ShHr4ksjzKXFneUdVdh+MPYEqRxwlDQlXVN2NJ4zu/r0+YSny4XSSUnlUNZ0/gNY6RRQ+k3uGbpE
1cH7Bx4PBjzzNroIy5OiLhDOXa9A/5EIpxcI2p4XCL1S5bH0wvEMxPORx8lwEaBjZxeUVrqqjSi7
m4uKe109PZNApBZRVlzjgmM3t3iizYEXMyYZGhnDpSDtA+bppek4cuZBsLYDXBWGGxPHo8Atk6tq
hGlEzIcsPLA42muinwRvVmVG99Ch5QZ6IZROFnxRfHdeVO3LDDKgHXMA6V3/jlyvXg1G6O8oXIVN
ZDErdJE4Cv4DHL6JsZUL7pdg692cHMFoEzppxYW7hb1LUoIsXOR3ZtBecxiG+UhnppHFxYZ3Zd4O
HQ2hnsNo3y3cd7gdyZ7UmX1SPvfKoVbuZjkUAAFKj8HEsYVVDIlIkmzEwZJtCrMd8HZbLwkZa6Dl
4cYZyFx6iXzrdfY0UkcW66C74LAfmF5NwF5JZtFr4pjnv/4icuz4iNW0J8zmVQlqz/pyl4cFTjGG
+fW9mXXDKidFhRgT/I4Y5wnboJtpSdVMffbmkdx1B/9P1r2OIYWPdZ545AJ/dMuYxuqphY6L+ncE
zKnIHkw89WDVgRBFFnUXmP/Y90XVY6R0BsRdI1+WU7kd6p6pV6MvYVG9PNKcg5GhtLkX5vX9UHNv
9wDNJ312iCynPUlK5IzCuvSTg7DaAAr1b3OIKDz7GYtAjWaEGs9CZG682KdYFEBTFX13TQrEE1sZ
R9TnQt5p0qzM22byWZzMur7EWl5zjjRoknTt4qi8X4XmkKm+C4btbh/pX1k6XCO3zHc0TxwGrBLc
kGaAw2KTs4+nI2eFZLboShyta6Qm7IZteRY+cTlSvKZ4yRNunqVfHdOfMKDKyRvfbAzhYBDQvdJm
XmZL6tK4obhPS0o8rDg8TdESZK6cJ/z6Lp19+2ahAGZ4UldJ3P2W00jqXtQcM/pO7W2D40VSj798
Ic/1TPBwav1zM15JtjV8tlGgq9Dg45LxuUVv7HYzmpkw9SvnqXqjM1jx+SCAxGLID33vZ0niB457
30X1F9+xiG61KG9RCyypauxLGzD06nE3bd2ueTQ9dHRqMGHsGsUdCYmjRMmyklcnc/apCt4kSbKT
EUTuoVfIXm5IW2KVPgNH+wQlxhS+VFesAGhLFUqUP/dMNqBzpXSiB+iPksbasDp6gEHxseINKtwC
f3PfuSsxt5w2puU0nnTm1q3gfxENhog8Fs9+X5IrjLKTMgKawmt8gebRNZvhuzXrO4+e8cbV/oo9
tGGvmTB2UDm7dXrokiC7uNgv7as1kl62D4fiQRbN/VQVeDbArjI/9bEhhxfD7q5hyTwnDuprEtm/
+6SlHGkgqxTSD4wfF9lcqWnb9s13bXUf2qBszgz6UxOYOQzfjhyz+5X3L2aF99xy4ngduG6L8MQg
b57QkIIIwUiPuyxVgsG1g9yg9B/XM9CHQrNFrgVNHjWRuZ8JDphxyfmtZtxWBgkIrHh6wqKxFVZt
bUQVdvsK+0hpwqmYMc5jBmaHpDpi3NZ+8JlPxgkCVrhLFeOrAGCAaBCqytLgwxz5E/UlrC5efecD
w45ScIq87OvZsx6ixlO3igf5NgXDYzG/OxazoZoRPUehWj/l0nrI69a+DXDHswJWbRq7X3NMLq6l
XdJPOmvvOCT5EgzCdYtTBEpCtAb8/ubGJm9v3FOsMLq7OC8hOWbvUzl9DmSeV9FlYtKYxC2ooMrc
YBWvD5DXWF5qg4rp9HWw8iel9C6Z5JXBZ7LihDq5dovpHjWMWqmuDF6peF6my2wcUc77EH8OnAlW
ZWZCLLCPU6/lXtj5nZ/3D1jTOLHkX6qs3yJpo0pQSbKSqSYjVIwc4tKH3E+v1QhKHOqoQi2F8Tan
N9bEVzApRtEQ3DFw+Aex/1s5yw6P+9gPgwfL5rJgRfwNIxpeJlJqHFyYJnK47ElEbom4knZnOLnG
0syO4aDXsQUSVCGiP3MjRAOnAQvt3D1ry2JVI1SSo+2s5yIUeCz8j47umENKOfDRwuODE2t4lVmR
HQSd13ucRqRKB1AryqdmeexhdWhb0SNUMKfrATM4OFxwySW3gJ54ovJMYVM+LaWrt5YqnwYSBMts
T1sBYMr4O4rHr6JijMllv9m6wCoA4NJlr5iImVb9KXCMr1gDbnMBT9CkELMsk+ck7Dki4RtMGAGA
zidZIlkZSkoquED2r51FkzYeMPjqHtQvs0BcgWLCnXfyMUGG4dlK+RRm9LnhVXhxy+agsvzDNB+H
Tj3hdaYMyWncNSf+NaI/FrjCh8U1Tae+wiYhJVmXOu53WlbUuaXNzU3jX2EGBtHzR+5nrO95Q61l
kXySmPS3qDVcIafxZoJkFHSFrREH/Q3W/mYfcOeiZAViLYCXhpWHSQYvUh1gzhk7thGIDoao/lRB
9lQmLk9n0e1NzQwQIlF+LIS78wz/kdGsQkhp/yRyWmlL461DnZqAb3PhA0fiOUSrzPY25MB+YPhx
JF2EzsmnqxP+APw0ws8Mbce7DIIvtIPWP9QDC3He31KyEodmef36gOibNaLixCI9mcJ4ny0f0CDd
5R2PaTPqH8DJcuNb/SmU5VfWs+c6bsCgxsS1bTrum20DvS4nZLtR2d+6yx+qEcpswIlbYp25zxzO
yNWcUkTO/D+OPFq4/Dd+SFYznb6zDpPNxSUP8IMGMqfP2LqsYt12Vr+fqSoNGkIgVWmfyeguLdmr
gfq5ZKmfqwdEWAWbAZI8UcUgrvephnKRWJMFRpD+Ws5Ha4cj/pqS1oDdBm8OQXb8FtDCcQMppCyP
Tcx86wWYUiDHi9u9xq1RqWOuHHK3Wc/jPe/nMr/gU3lkADYcslFfhGxw2UEPKoN3S+qzcvqzjsQP
vjf/AHzpkYMBB0bbfeICT0Qzdn4sN/uYZ93so6K7z5vgLQuqcgdOPq1+R4a6K1TyUWMlKmMgovSt
MSI2F0eBMs9wBO/yVF+Imz2U0q63MfUvFL56XHBxE/E3rxYxJiRznTibvtcAMGoSKC2Fc3MAYkQo
dOKuFeDiJ3bc3iqvhuN/DVhFenwgYaEmrAM4jir3GqTRcCqKY+UtfZnN21SjQlWz/8nlAQ/LjOg4
4uWbDNy5a6PlQDWHhPwH4LnzYO2zGcJ9pNpozd88XYHUgOzj9s9zq14gvRW0q0IziK2aa8UMmhFV
ct3N6kPU01JT6xa7eSBJH3b0ZfMCYC6ibiwFx0lSr8KosyaXAD3JDh6NdIhQxNTi9J3eFmiFx4kh
766D7bz6bF9wnJM9Qx58EEukI+MTDgZo2ozN0nxesOHBn5pausNigyONqczv4OLNTUArkC4pgg74
AHGL3cy5W1NDl781dMRFDeT4KlAvpdvj2Y7VAXuU4Ard7IKcw2bvdGhkdIsb9u8Zq3LnRu3KTMi5
92g0q9mN6m20lOA8AmFnLQhyvBN2jSy0FGSm7CJrf7FrRjICMgkRD8vsgsOBUgKgBPMoHKLFC+Qb
WEaH1ov5Zvjsqq6FllILNlN2BNR5phqywIfLH257wX1RUm9A9DPWeFGTLnwrrBuKA+5HI/VXmIvp
Xm/eQqxOW7zmr22rP3StCgacGH9zPGpOd7By56l1xvmmczKApcWfnjpokLk74nzCH+5Rzerb902S
nSG4JmvZTUssy7uqyJLMkUwmoE3+ZRFmJdaHby7M39gzeJAjQWbcABwfNjBmtIazSOmoXWvGb69e
5lgwfPqNSId1VYY08PbJBxRiwCJW9SjxWGwl0AY9cFMkGtvsMM09ddVE8VOOKdZj215PrXlpQTXJ
tC4QY8iBUqb7kc7lY+kE9rHoWcw1MXM+hCwrRMVl7KPUYQT1fIZEZshi3bUUMSbAsVRHMXUY6o30
G04q0uAVJhpLEqYhZ+kg3GNAfIQwju9FMIs28upZVxJsgIPHZVbFcmn7KhjxbdwpJL5myed6tK+V
Q5GymXQU3GXWjhQUc1BSzKGNdR/U/LQqG3qNWWF3wiDOZogFPVvRdOwyMZLjkN219Pa1tORioyzU
NR1Vy9CMGV9IxO6wCEt55NP9yvzaaoZqZcGoXE1OvHOy0jzImpS7Jt83u/ozraBQ5rc6xXeRGROz
CMeiyM5mpJMsY2JsIQMeKFNmdxbOKBRjxhQzwBw6Q5ODkDYXd9DpJQ3PK6vAjjwWIXLmjM8+wpyn
V1lGhl+W+lawSUf5RjEMrdxY3tcDUyNB7X2PeRpR4bkMnUNbgLgYbHU3YLxgyA3jkpGDJKe9Mv3y
ocuMb7OAwZ9qYqZRqG6zUV0oJPnQPQN/zB/TCj/Ww1//CSYRFBdoIEz7oOsFE2jfNhmoEGDJlI65
KPd4mtpJEhLOsUT7pP1MOexsn7skooGimiz96VpGhREEHYoQ13US/wC5AsJnh7QPOM0BOmz/wnnq
JPBCgjAlz5dSILu2FSe6mMDbzvTVEw6QB52M8AlM/PJTSkygov3LDuAP9VZ4jJbtKqGtYaVRUqzS
HXZV392T8T5ZmXnsjWx8IBj7U5P65VzgrAMbY0AGrwSyGow0FYznKWPU4nWk3xw4eGurKTj8sjEt
j8e6KBRlRK08uBVl7fT8fCS6G3dGm9037kg/Zdb/JHP51ku32DrGtpM+PnNY6MzhjU9lB1yNXJBY
bp5d+tTfSCEZj3blvR0md9UivePF7fvuj2lGmOMpf6B4+COn/5JzEwjy0YdF0JQXGdZqD+BnnWQN
3ZNu+1abFVpMHKdE5/4fUln/P2qOvonG959ojmedfg5LX9dDVVTNv6s7/vXL/E13FH8JPM6TwhM8
PT4MqP8TvAr+Ynu27aArQgDD4su3/jeIpvMXUlqux++RsvpXvua/9XWRySIjhR7JsorRmCqvfyZ4
hWSJsviPfV3EvmxcjQSvGMM4/BR/rzw2/GQpfl0wFBESRIuXIWEodqjIuBRVCgvJxhAxdcRzJopr
TqanwqPb3keLz1QsjlN4kwqeCySVCDtqii1VLv5U3acnAQw3WYyri4O1wso6ZxjB2ILehO1S7h2a
+Y7KBesSmzlQrnnKTm6Od5Mo265rnHOTBZ8DCOCThbrmJsPNYcWAHPIKpuUpa/S7Y3RIgxTa+v61
iINDc3FL5jxpnHzy6uYbZr9ABxxuAU5GmF5ZDMULbnmZxbg+Ze5gYKTbYqF01kaAK8iaJ4+PlT4K
F+mpVun3qCd4QAn+9ODKkvcVawQweAL73nmdGBVb2KRaMABVV715zN8LL/w2TJZWTfah7Xr/EMfh
veMzP0uHYD7PJTghrIUrZInx3IJRoGY6xBNbhevesWgUHN5mhqieZvPrhftTVdHL3JeP3izftNEe
6i46BrHgrtsn98ZAlV/BZuCWkgWf9mZicW+msIN1QXqaqlpuau5ATm6pVQpKSbUFbiE9QRHNi/jE
PQVSXWG/dRntu3ooIEVlw25K+ELaVFgS23BPeYezaha/XGli+rXc+jnrIXUOhigA7vDqlySnQ2e4
LqmcoKrAD3e4FSskPoY44QbP0rPKsHpTIQOVwIN+SGPKFHZ8S433rewJV+iOSasvaKt3q9DkrGDG
9+Rue8iB93HWvgZB2R94dVaDovAnx5/Y1O1rFekHDhioWlZ5x4eQYrKwp8dsGF6Soeh3JJdBwBGo
Tf1nOFYm83uYxG3nvOhY+o8YT1dI5MnvkWurzVwQJNS4ExEp+qBjHJ69zzhtmUc2L1Pc6dXEK4Fd
7NTJm3Tag913DyqaPwpI2ruk+YNTCh9657wbA9+qtdH7sIwzi6qgyM0CdpNP4/1zhl1SWTyLTpd/
uXiUmWkaz7Ng1PvXX8rKfW79+yKCxQIsJ907Cq8OLkbIGjuN+Q8JoT77ZfXSVs53km66ENSWAV2G
Tt2gFH8CR0NaphEVkKjX3AodPEkTgFweiDvQGQnOL+TwwNWPMZXIa7ZzSmpwiYd1emVRmlb9Yq5k
wvQ0uZz4F8mBkz6MG+3tkyQ4jNAY0Iy/ev+SZzjcE5/91azOpPfvNU7mvmMHigfzGf5BzTnvY0xo
hE6ya5b7e1an9DBlATOxGYuMGLJ97g1viYrfSbjfC8gTZeNexUh+gKEbzMsF/W8sLFybKwGgxfjO
KxdrNrwRT6C2aU2Z2Wzx0/bDxdQZ5zykhXGudtjbD0vRBAvgHUwwsnRWsWPYxgejuuUanLynvrlf
12tD6K9Wo/LwtMCGjcbTSPpRQmRxWudscfoLa/0qFocg0Un0CYxfc/Z7bNvv2stvIUISt5j8U48z
XlX3LU7kfddEj6FKqO2WRzuad1aKqc2loNmIdLOTwzeJ3O5B6uKaiw5RuSyxw/aeuOBG+xTMeoyQ
0R/lK91WVM6fNlX3FPrdicy4q4QKVxBWJ9yNV0+Kbg+K+63gNHNq+/S1zLEBRAc8ez84lH83cFHW
BbLhSByHprpx31QOXpPWblinBuago1b7JBgfUwqe0kU1Tyy8WzWKAZCUcNdQrjca+iGsk8M0GEuP
AbXu1Rgda8bgey8WLYoPA1eOyhhNDAgX8NbHhbzuLgz2HP7Dvhf0mYYj1AI47QTzU7CXjKwU3BKO
NUyUwbobUxRtetCFDDbbbmi3AQD4FBB83xSCykJ6OxJoUmvKcB28XZyYQ6wkuntqSDUW8c0DLz/L
BhboQtT1mubULgz6ZqHRRzNcerkQ6htl3gUg64eFXd8R1TcXmr2a4dpjoem2g22/Zw0HZYUxeJun
x2ZmfJZlFcDTvNx7KTi+quMDnJDCATIMR7+f8Lny56eFsA84jMK7vlsHwPfFQuGvFx6/t4D50TXr
YwysvwXa782YEtPSuSCaUnIj3hzw/nRT3hI7unZlex7p6HaK6ZcfI5qH2VvJZHBlURTgW2fKKg4+
dNO+/kWJLXklFMPYLs8ZNQOKugFUDAgqwIIURQTSpZFA8FL7S0eBRVmBoLSAqCswB30fU2aQU2pA
Mc+mWkoOKDuYHmKKKBgiNymKaZkZf0rDGpnYaWocnN28dCZkYXlnU6IA2f45/7GWHOfUbltD2Gwf
Hm837QtiCO5Dxu+0ddz1/5u78+iNZFm36y/Ki/RmWr5YLENvJgmSzU5vIiL9r9eKhh4gCYIETTV4
B7iD1+c0WZUZ8X17r+XmT4FzyA3v5uFsiLW7AYcDExTe8dmOZ0mzDSQ+Yq17YMOK+EFmr8XoHIPk
x0yG5xg/RCSttyJtH7iA3TPaHLFILFonEWuxRGaY+/KHgNUJdOeHzR6b6me8T/w8PdSL+ZJhqCgw
VVQYK/jzZ3J62buvXRY4LQzcFsQZJsYO6C58vBc5Q5a+Np9aXI2GAQfUyDB0YQbgS/hvX7CKtUSj
4E9re5bGTVY9p1q0Mf5Tbvj1S6QlHAobR8X4iiALeEmZVZfeVM4NIlTJf/VeZuWzbIsq2KZDe8d2
Uhx9o6+Y6GV/VOpn1DZcKlJdTtsnfx/S/nvI3zs/fW7s9Gdsy5M/brM23hW1ANtUXltpvnUDF9FK
RY85PeD9P8PVv3/QiCtO/BvuPQLvh3kW8QmS1j0HAGedcZHaOi2JXmr2G8BCz2nmfCZCfIl5xDDd
3pHSINJu++7T2NnNzh6n4Woq9gVFRCmIAvPRD5mCm31yzL+VbWACYAhfBtW8q7vqOrWkKAaPkhnl
TEZiZ1+9x5MT8B2gbWZ0ZErkSJcugB9JjgUPqQqeZ8u71Dq+0alDNasry9Hn1DvJWqBp5U6a+v0H
RbWPnJ5PkoqZRDeV6rIH9eGz53yokgh8NBBsASDQz6bXkKUfutbyOBc9LMvhl1vYuvqIHDUAyQnB
KeEnu8Oa5NwJa+4xQNavGfe/E8OziKAuRA239VJ4fDGHwzKpcOfwD8EYiIIDPpa+u8Y1ZRriu7QN
Bl4X4mGsxDM/t187BQ2VptsyMv/YXvw6FXRJCzn/qoGugmvdOCsWrJmJhMSK5RLhhAvbFUYQOe0S
0f74dfU7UlBgqpVMW+yp/mkA27LUojlkLo/vof0Sjt9ewkYeZ4+SM308Bbt7cPZN/poxgSd+f53E
xDuh9o4WvDnJKHvVuba7yetq70/TRWfzu9JkCt6U98LVaYFRr/zFa4J1ZDKS58VnYmPZxilD512M
05+k9gmKCHY48/CssTqv5VtQ2zD02ms1pqy/kvx1Hj5olx/aZnprsuBzcZrD0lRXx2ufHbs1+Pnl
pyJlH6dqgDYZpTqjYpDr2OW0HUrqd9GE4tEjeVCBYOzt6K+NDYoj/UyVbJUuzr3n9e99gBqLcxVV
Q07aRsG/24ne6BHuaZA+Z/3TIuIdvcdnYKW0k/PJ2omMDy7fp9UkAh78mTQ2lsfrUiXxSTFLZnEF
ibycxnGPqa4DVcQCiRXQZ+pDUV0s1gBTNOxnXO9WBzTfXvhC8FmmMVEDAdDHSNPRqEqbFODU6dx4
qM+w7Y3b+83LOO2Xyxc/gjXeHd6tBgiobqnVDdrmyRjK66gP2YlzAC7GDCLN/wjdv3dni/qXZLdO
Fc5tkpAfhEJm7z/2VtJifOS7T80G+nq795OWBc2j4JG7XhTHpCjIfwruXvzE+YecN65ADBrXkOVa
wYyZl/iut2gUjIG1CwJCqTFq4pU7vrEWogyW92JHj3oPWXEji+VVmLO9yW1q0oouAXQGyuqTz6tz
kqZzbOu//hz+Mk574H7xyiKWSt2Y6n9hx8yxxzRlmw50LDGG66kXeJrGr8GumR523h/hBrslBTg/
zvvcZMHE5Kod0oRd+XIx6eGTOSJGgC7yfmzzN5WoA+4CjqrBs7PQxPaz/m6m9XGBE0fJ0OMxbFoH
JTr60Gb57NQebRzPfyWBx8FhYh1u5N2NVBbkqTWcUWqHg3nxkuyxoYCyaSJokpU33fkxUMgpn5Aq
8G/E0mCCnbsR2QB4W6Gbzmgcro0m6k9maKKgJZDCxnZEHeVUa94bxKTC6CWwYuxSyniEZSY3ASs6
HE/Nesytj2Ly1XboYc9XCnxc5T7VaWg+5077XhADPUtfeefIMw9uOp17KjkE3WcOGGw2SCqIqZCU
clmnuZBpWW/W1oYrJUVtGzqhExoHy8yGfWkkZwakySWoObpk8YuywUwa/HFLlPE9o/FOm7E6dI11
WMSkWBfwndJRk6L3/lZJjKAUFP2l4YQIvYGt+hhzPkBl9ey11ZNNw2EVEEnu278yLGjCh2V5ou8G
OYOFKRoxnoGTOo5WUN134KDvWZp9tfP4QR75Vdh6YPqX7WXNkpnxmSDNFC6tOnH8OSWyIEGr1B3o
aj5DT87QvRhhzMrPno8OoFyUuNSymqGJdrVb3QfKeGarwKfHKx5C0/oWSYs1wHPvwwCSBvuIZiN9
PLUG4FXxmo7kn42cTUEa4waRYzRtIc1aIO6au9gFuOGrh84iRmqythHwIc+e0W9zG+6vXT2yZo7Y
9zn1esi5VQ5D8zxiR+Z7xtq6QM2QiH45hTUyVMthyOqHPE0y2lQoNJaUW2bFernnyNgVJINtRi2d
VYVoUu1hb1fgOWrAZMQ86X+aVHESPhKsDrNm600hc8kc/GhZqOXOzfQDutWeCPWSTBVpbZGfs2Z4
CLsxPKWpeOxYw3EbTbZuZj5Cx37umvxkxvYPEx6+xslL07OEXBqQLgrr16pmBDriTba9vLybrQhQ
JVFrTWx46Fx158/OXaCq9zESv4LibGKiPtM6b9voNzUluY0f8MhBJtOwO7bGx85dgltbFVwLGu8u
GMt36hkPysgPJTyS0GIxV2vh+WLmzSpUybfjI1Ao4+IFtu25L76qLr2KQadtgJ3Uk19S0nJZL08u
eHRXFDvqj+NWbzgOBDmeur78iIYkOpm9DQEYqnQc4iBoWcIgqiAc47IULHzNN3Xyp9Z2rxY+E9Pm
jbV4sJtb3K52LLjx0vR16FM6fJ5DR/1WQI14R1Fd7GPz24fqeGTaPuyUw8ecPwvUj6GA84XJruyI
FcBJYdxeXt2aw1TTf7Sjf1eyPCX+zdMwlr+2CeV1EsW7I+K7qR7ZUob3ivAn0TP85ku5lW0oKLFB
tZ0TbmdT2rMlnS+jqg9jw60TBctTTYZpZR7LaLh4+t8Ue2CEwI/hjEja/KiiFPGEAJFkCvecjvKz
tovXYXhEw0NIxmKKJOv6prr7WsNUJ1XKCzHVvwIS8yk35Cs9THcXLu6eVeJlWJSGMtrLZp6IDAMA
wbFixjAig9Q95KHg0LwsJ1rSHBsDGEBkWzJDPVlEbpldZXvKZWxTQ4Ij1SmrGK0PFM0Xx/hwFrJk
IwUAQKpXENnfbTnevKbhcj4/JUEP/pnFCHaWXp6ztKcw+SAgdHdedQYj90G8u/fm4zAlny6TpK5z
G55GEEOEHLn1elvZYRE1n9OuOQJp+e5Hfox+1x5g4DwXvMzWWaUKPhLTw5Sm1mmQwbghwPvV28Ez
e2++Qrz8Lb9ng84r3Knss2UHd2aQ3gWifZhq61Z0/DAaS+8zOXq5hIJyspZkxFnXDgQsUkM6O7+I
/paT+naUuYMJuZ1C9yo6pmVW6N9cEg0aA17YD8h38j3AG4geE/nNRp6Vx66NchI55pgiWGAXBzNm
pFhl0c6lKpZX3VtnTKuAdlMLJnFPO5wtUBRNrJfQmGIU5q+ACTICX9862ynuQ0puKIVHEWNyzaxp
ryRk+bGCntAPzYUFRn5sQATC8DWCA2aP5s5T/kujFHwVv37PG9LxHrl4CbzP+pqsOqCJ30YgT30i
/fOwk2Tml2FT1AU+UsghebY8JOPI7ksVvG1ZJjsNz27Y2XUPrY4LH+UQUA5BOf54PrTq0DNOOaSQ
7egiHc3sUV3VMMUX8JB6sTZ+l/n0UkrmDJ3JynaGg7CdSKEifLqPFv8ndfp9PIJ+cV0PgYV5mqYa
IAiRiRrahy3uJ1ZGiepO4SJ/OhMcBkMN80xkAYhtZZxn+2ZlLFyM3vmpEuKxnpUipArb08CqsQRI
zQcDPGMDMcUJ0OjZ1vwNb9pkF21GxNQhqujUMuB/c43QA3VPxx2fqQoTT9b8xCJHaX/KipfgbMI3
72q/wMFNdi2SJCW5HoCsxuG4saS9zwvjWjXFx1xkn4goma6Z5ykcDFIGU3CUtStp3nfHSuURJVWO
1KNXcxxZ2ufASF/hOFx5uNKvZmq89DROnexhQa4i6LvEQMsGzwh2lDl59EA4dQmaBuUTMOvHOs2+
G8JIawFsaSNt+y3M+Ft7kfnojyGZo9x6SrzgOPtdckgdWDyme4mFeGSy81o0WEDsoel2qqVuxPbT
McqTsU+L6Eae+A7/EqpmD2Eks8xKpsChpy49/b/X6c7Zj2xU87f7Pzbq/v9cgFGM+78swM5fC9nE
3/+tO45AxH817mznPxY5KgcTnMnvN2Sx9N+Jg9F/bFpYbuRZVmCFwf8gj3P+4wYAB6OAGhmqUYdl
2X/tvaz/mJZnRpR/rQA4hOv+v+y9bP5f/9e9l2V6/NdGpoOozqUK+j/vvQrdSKOVDZ6zI5aXjcQ4
tYnH0V6Vspdvhgs3Y45yfCQstG2HND27+0Hga+uGvyZ7pzAm9lnjQV2B5oP719V/iUR6PF+rV7vu
fwM7AT2XKpSgNYsRThlrB/TuOmlo6M4JkAYApHkVmljbvQ3puRjW3T4ffAg9wqa55U8acg09l+vn
VznlWAwWl/gJ3H6ZcZhMa83WBjQw59jmQvoLXPWJ1dgQYwEdQKeayPeYo2tsouwW5jbEp+FZ9mRm
KsdgLD34RC6AkrKRIxEuv3hTU5CqGqoKnN3EdGIoBV60VzydQ3bdvWgeIl8Zmgu/cVPLvWfo5FjW
UzECd4K7vTEagyeGaTy4UfhG5IlSnsvOJq1yyI5T9hj2EJagQIldD3OZHdTOVTC5E3fAWl3OpFhs
shWt5PnWzzhW6YO0C9NdbN/HkXmzTuxyvenJP+YCF1jIJZFiEwxlfx9Gv91UlldHW/Om7ug3wUtf
58GlqaIH23tfAGq/VnUMlG35a6c+vwGrVmvaxX+QnNXbxIBMborwJgNXAGQIj3kYcZr20MRnPgmT
HLBCDMaBY8L85Q2civgA3dqQC3JVJPwKe/+3CryGvMFITLXlXCOCEK4772hem5J6R5Bs+o4lWhIa
l6Qzlw1XTpBYY1E9MJnazHFQnSfX+zPyIsuCEW5JHg1rZQXutgU8QDrXprq0xPjlyE6RArcq9jbd
bD1hpkfnbDkcDlOv2Q3Dr/BMTEuZuDpG+BAW4zebkxCr9HDwZmaSA6EDf26XY+EMt2JMkkNQO/7B
86JbxrdwNSUlRD18GutiGsHwV7spa4KNmZbZTlj0IpsufmkmoOhLnkRXP0QkNPipuZu4B6XzEO4w
rONDNZ514AVwT8jQgcY0fTcC27EHSSN7TjhWbhiyQRUY+we3TDdjakRrbvfQFDh2+BE5sjbjBUVa
lB8E/Vebb2Az5wO37ybe16NzjeZcs4jmxxxryFp2tArSns9LUZJdzivy7WXHjCLYVoEQOmd2zIKw
3QGbf+Ki992GRMUz/E/snbMrl4VqC3xhxwkcPYnBp9cnlLuF3vgVJeW3L/hI0ysLNbGSdYDYdBAy
Vm7JwEP06l5IJkpZp8cjaQWeqpn2/jjitOssNhsk5NkpnYdCJOeWNKHVkavDk4Rfon4ZS0ehOjLx
KYO7iVNln0arpjEjSG66AUR9b7wLAUQR82VQPnfoF33XudWlGjZtbcyQOC5MhwKcu4TLwqJ4bAzu
U14BFoH426qqXK6J6Zzs2N9QcefRVVa0Mu3+K2hK855k7yO7u2xtiGnYxtRSIS3CfjYzfEeZvS1M
9TFEGp+gFS0WakrarSRE02Jgc199Myc8t3nyRFWedUoSOXw0HqPauXmzDw+6YcmvHDtENocp0w5K
SpIPolAo3foU2GCa/1WKBiCYGgZmDRcmv/sxpGsxJrI35sQNrYxUtLEI5zO4Xk+wU/c0a4tV4pvx
nVYDU1HB4BG1r4IUDouSKVj5knFv945Z0SQtnr0y8AexER5Kh+rIlHt7K9LlXLMHa14+JUVy4tgf
7wS2rquXp/5u1AWuaJDEuTDXE8i7IuWSCEEW8ommfRhqQqWsqYGN9iwYIDGyzqfNEbEb5L1CFbqz
yYuNGZAKIx92AHTISNLtCcbXtkJ4kKRsng3urMrdkbjFYpVjPB+a4I8PTRwudDfSKYuwOpKT9nPX
Wo0AQ1YG6lJfCHFftjXFS7KZswZFz/AxPVBzrGuh1vtOeq5n+SsaHkm420J+KMtnY39xK73VC4fO
RoXLofDCzZAZM88VQO6t6vlCvPIFmA/K6x68jjH/EJBaEG43H0LH+pVUsSlI/LGQp9wWEo6JMks8
4A4+LeNrKPmazK39N5T81VM/3oo6+wHKMK8HzuK7GeWQHBbO8B0iuIAPMg0uxiJRyMeVWFO3Fl1F
N5oRL9qvbVS5PW3F5cYIElK4rTBG5Za5MpYiAd77kGDA2QWCqx/F1uNMncaeDsgq/FXg6vGuyo7s
KKp1W/cXoqvz1hz4WufipZYQOwisQZXoz33jb+NQunyrARYCduc2j2ckHGGgZBb79ZY5F4+mjsis
BPgUquJ+LqyHhIUwEDHdJKvEUzOTZ+MC5kvX3pDiqIj7U/z0TUJ785Oc4bjypaQMNBQm+xPS+iM9
pcCxknVnByb0Tzq6ZRPG26BgqDkM2FTjiBoK43XkzeIvwosJg2326rbcBqHv44Cg73sJjInwZMfm
pFCgZ/gMrVh/sSc31bIGaLZFbgF0vwH3K8sPKUvopOTxdpbiNspbfRcSnkUgs2y9lnpQHgy8twmn
bDJZ8hk27X0EsoMVry8uINPX3Pn2XVWbZ7J8095puD5Z8VPOhkeZrX4jOgyQB9q9sZf2x67yG2A/
46ojKgkiBnRMwCTF63LyFiWtmJC+CaHBMUECYbW6vslyaZ/p7ilGgn1Y0jBb0rd2MZ7Npgs2VjI/
Vb757uVYXEY+NizcjkW5XPi9YCX3y3Addv4lKXq4NSnBbqudiMEnrH5odVD2D4NTRFjGyOlSjgQI
l4rPhBRvRmmezUA++7DahkZsvJxuBUgyfoZskme+ffSQyKRmxlceDsm2D4JlNbhEfjJWUqskhBzs
xcGHFdmPKYKgVRKRh4bXT/izDfdADv5wemMx1E2gAydebXb6KlRzq6L+PfOLz46wMP+RwW6OrGyb
06klvdR92HX9WERpuIKKfBYhgXZ3eF1S+9MpYHqWlnP2BlwcMOau2KSg++S2RUfaAgucIBmZaUHN
2oDkvCEVwW8pwCy6ybzh6Vfj6iVtUNAUg3rU79og+UoW1k0RvEDLfdcLLU8Lcas5oNZBa8IUfNvZ
5vEtmgs8D7P17mfyO/H5ReSzW2Ds6p7dodrJcfpUbKq3y4D4F8ww42HQsqtkBhBmttUniepb1xrp
boTRUjOM6bLZXHtyuNo5mfp///CBq66j0pQ7h7OrlOmdKv1076osAW7WfxjNgUDvQxKUlG/5v7EV
6K3MFIKF5R7dEIeOi2JyxcSv3CS9+Y6XywMhbgsA1pVGIIbvys6tvR8iOpm77yznfN9WC9+/qH8N
ZJNolmK5a1mgDORDM2RSwITCLQ/p6pgRH+tlF53S2qCq5oQHK/CHU7LkPMwsOnidp+iKpyyXDA9U
G8E0My+XnbvYN8NvboHq3J0wSExUsrimU3M0IvjV7mAzpuq/ynSowCtOLEVyBoKZtLeGiO+94g6O
//gU2j7W6yT8tBb1jrkC7Bi4p5GF09qzKc/PnfLuRPI7+wXYzaA/gdTBNSXJl2Sie27q1LlkQpQb
w/5LpPg2DPberFj2BR4ymaJZPpqtX7AhaWAwLGPwB53Vm18w37WLLRBTdEL9C9ERVn3LPlQeNSnr
FQrRe9n399JKa0BqR6nPQnRImBbodPXiqKPw+LZYvQAgW7bDZlIICHBjwLykUrOdpcsDObp03k42
jN5JtDfurog9HppWvA87b+8KIm1j7NwVUPI2bA8Zc/rDgdSxsXMMxhnaZhLlGfebhv1EdM5tjxg2
8aOdGYbnRSK+rOU3Gpz+OE0OYxVXlNyDBD+9OHuhRIHzQMaK/1V7kEvrTzMp31X+o6b6t0gihHbU
bIfgVXB0lObEgVP9xNQdmaQeaNEWR2U6T0WFI3LwmnE3MQnf9QCZwFb+zkV3GRS9pkn5D7I333wz
CBmhqO/cifLdZJcPc+OdFzPjOWCPbPGL5K733KtCVUGJ1L74OuA3duF3y6VwYybmJ1xVqOfGwVse
x/LJiHRteCT3IEktrMuS/lUTnPVTjD1C9Td0CG259R8erCcR3zBytjvH955VMj61julvKh4c26b1
L4EEMYNe3LZvsvUdfvBWwBOWnrA5Jt/pcm4L9i1iBP7X4F95glQzpsjpnK5r//R86kCyqRBsJgbN
MykO2pyOtykK+KmLZ8H/XuJXl4fqClYWbSG4+9AZ7vzJuAkHsWef1EInpHBxNhlt3tQmWoeEtiKI
BIvCti+gT9Zoi7gRD5H9Nk52tofS0u7+/c+ihlVnZepYmqeGcAelhvIuko67Lnrr0VjaH8kDXHF8
vvNicTIrPjlDGL2OiqknL8tiKQixoh2swgXZW9qQn5T+oa4Ie+pZb1Vn3zkuSgbUBXSGhTd+3hto
rCTDVwjLmyxeHmiH7UE1vqTxObCN6sAamUFkI15jGUEYMHHTR/NfrjaXiJegnVR3EviDk16Zdp4t
Jy93S5EPG7ebjnlff8LxWG6DqDYU+WB2J/4jWcNllXjkv5K+eJ7lS4nq6Ggsi9gOcK9hkHQHyjMH
9jv+3pniH17yinsCvyau1Fy5lAv9qk6koicnykuWTuwhUwOIp8UlOKk/cMZTdxm6B9Nis+dVYwNk
lIsJNTg4KgiWs6Y/1KFw9rB47q0GakFn6VOBsu5c19zxRHFGB/dzyJPYte9B47LN98BHevqlYpTn
MIw+uRBB29Nxm7qJTmTZMeCwzA5iIn4ACl8bXN/9GH7aIy7utj9i2Hrpp5n6NDuT0XjvGvc7dH8m
N1MX01a0ugcu36Y7PGYTcIrY7ePNYALqyfM23lcDxSeaK2A04CIsUXSyS+7jsvIeUMPCQ/HZSVdL
Sw1j/GxkNt9Vrs/CJXxqIClvp2mpXjkVwZnOqk8HqONUEfIcDlRe5q0sfAYHHa8La6YAIet+Pw7n
2GQHhimHd3rJOFM4ELVjdzN4fBvJTVX3ntm0K+q8DcEyfoajj0h3AsTTyeAlSI/p7O0SxDSdwSqs
VsUz7spwl7Wlu3VndpjqvciJ3Hh++XceiIXRb2IhZsXMX6rwAhoQRy0N2aMcjZeU3zntZZfjv4Eh
BnYLnBv0pf+QCtzxKhZ4nCSXkuRmKrb8/YHy9YzXmdhyVqKH0aWj/jDmq988S9+CidV/pnd0qvZg
BZUn3n5rFuQ3V4gL6djP9iRa429d5owI9GtzDCWLlX8MEJ5hCLz20lwiyLbGHfk4ALKUtJ1sgRhZ
Ak9QCe06bTfB/yTsddUtn2MjLz2KNL/5tFx1i9Pi0s9TB3DK3Uq/uyYWDtNo6JCV+s2rNYSnxGOG
NpYdyfWIZJXXWGfbrhhBgA/H+MHKfVUP/t7Sne7Q5GY8MotgD3vOTd4wBncFTvWgusPqi+7Ve1qW
n+jvTPpD7GM6wHIU3r6mpuE3lQZbaPJkqxLOXPm+HLuPxBl/peX+hKqCR1WPx8XLi3U/eJfYtk9u
Tz0YYdRVk4KL0oQNyp/g+edAUGCZcgTEZI420QCkpTBls2cbfu0Mr9+rxYDHwNm57NrsrnT7H4Jp
cttSVOFqOBSnUSbJKfqMBxfRvYml1c1ajiPNGe0Zm4XprujyN05rVC2D1WCMYh1h2dTl+G+JOhcc
Cqch2Q/vYx0wcVkmioz0nNtcDMCabGOXUN5aMcVUe14P+8F0Xt0hqMDslReD0ILjjhjzFH92w19Y
xdP7gvZpXcbOrjaNR15GmzTFk2AsHhmX0P0kLi9ZiXKpw45l8FIOJZmkoss+hsq4Fe3yLXnRriIj
uaY8L2D8MLzFGk/NSwgwJ6nfLjqS+ZJJrchETCnhZ8dROmAH9zc1j+K8yQOiN8FLZuU3r+WW0ccP
4eyuCfAS3u22lln/EQX3osjhJprYJ+4Vn4m1o9OdnqsSujPVYMYT+n9i2EhPMMG5GIYwGxnlZJNf
s5E3DrYTIjOpfcYplCyspLsZafW5FEGw8/lBZ8NMPTFOqZGF5kPGs8rSedzBJJkb6Yyu0GldS+d2
ea+yz2dkphO9sfK//bzhRpgcKq50BH9LnQDOiAK7OhNsF1d0w/O61mnhUMeG7fwMofDSjuZvF+Ud
X2kuySFHwZLIcaGzx6NOIZPmC1c40q7N0vMfO1JNJ7HsEV3GHc0xizBzS6iZKPmlJ+ScEXY2+JmB
Fl5PhKC5pbDRIhY9MwIxi29fp6V7nZtm+AXfHpRG5BwY7JziLjxEqr1B1GHgTPJa6gx2TBi71qns
jHh2QUwbCPWDTWwb3BZTxcImd+acK4LdGQHvmaB3Q+BbRQm/eq+/5/X22De8vzoJtMHymHxERrlX
hnFvp6Tbk4YJ8ahT5aPOl8c6ad4QOY+JnrthdRFh/NZ2/VtINN2YyagjvabFq3PrZAP2wDeuI4F2
QLb9J+Y5NyXp3hN570gANTK6mMYds2LIdzobP/r3s/Ez68S8sDzySLVHjZEsfh5Pz8JHkLjEj4vB
7jRioLSCn32ddRbfJpTPT31Yw3B/lDqvTy4YCpdpnKN/WX5C/Q7h/rk810T9naoD9er/2rJbjgk8
YSoBNL/Ief/xKApEsgVopsxTjwKFVqlsCaW1HuetUrcMJG0DSgcISYgV6n8wC3oevQGwiZv9WDY3
VQ5IT0+e7i8kA0VifiN0Gig3dLrlwDXW3LSG+d4mAU7N4A/JsWQH6u4zHuWNYOVBxQ8ZxYmJAsWk
mxT5TAc4B7XeFu8hVQv6upgLTTHtoI/jpUzI1ATpNzc2mPOz/2haoj3R7bn0VSTPcPDSR4890S51
jD3vfu4yiXGIF9BQtIvqrnx0k/hZ5vbfMh6I1jEjlG3/FiTmfdDkIXsQBK3MwyHiBeOJa9/K8WZm
TO28nOTIDyChtSN5Thw6ejyxLvTQxPjj0vCpafpIGj8mzZ+JMZsUryLq9x3aQl7b6U/bMtYMkidq
i6Bukj/EIqp9wz6i5dKyzl3X2tIKh9/VBOPWCMuTosDCZhUnxyD4Qbs0lZDIzAxQ52iDhaEk7mF8
uszU1s4dseoDuMorqHVbl5+4fL0L2lAVrSh23iuHlpRJW2rQtSlBfyrQ1gFb4R+Q6Z/6n49As1OI
PnMNiNFl1r+WdhcYKbNnbTPgyFoReKPZDpPbjolcZhYXTgwIlnYhxEgRPNu7H4Qjd1Msv3x9TND+
BK4MHo9kCj68opxW7ZkDMdrV1gUmQNnW1SYGd0bJoN0MuOIIk+c/SQNGaFeVyEnKKvnbB7x/S213
SLXnIUb4YGnzA84YGlvaBqEs633Ufgi0oeDLVHaW2h1Bcouvj62NEqlgBJ9zG0JoQOQa7cSMfqJr
8VBICjqRNlMsXMeJZGV34ehAxI/hErlWdTUd3op1FR5H7bhQ/viOpuS51vaLsqoOTjnOWy8hjjRn
b1PFWTIOzYRQH9/2wUmAUVGlQ8ZDw7NicbFo20aCdmPW/o0ChtSmpU2iZN8dzNk7LXT1C23tYIPP
2wvtVMIEsA7Y+w1d8p1o14fS1g9T+z9mbQLJtBJEu0GY1tEA0b4QPuk3WobtRqISUeUzj5iB/CiO
kSXwH2wWnZAmM9IbRNs2Mk04Vim4AjzoKaF7YELxlmSErhNtMlEeFMrZHH9iTtkno+34O7tvoyfO
rfagDAhRKsQozBvKdQKJRBtTbIk7pdMWlWgEIIFVZdJ+FQd/BYe15g5u9rifkbCgWsfGQsRrldvM
dnpULZAk4P8jb8m1xYXoH1uO8FX5kXtnhm/u0g4U6jG/4PShU6dtMI72wkwIYgobU0xh2vysGaM2
mf1UB06yDXtOvTOCGYVoJtfGmVm7Z4KOFWGDFJO2/PwyLnTRw5FaPQnkGAgAZakieoMAuJJobTrt
txm06YYz+Iuj3TdLJFBHJjhKDTAZEKdAFaPKMQTOnEHbc2zt0XG1USdArZMnwO85G9TbgXPgumwX
8n4tC5CwnOxdH/gFeIJFbNIxJ1zlbGFczdARsPmoHkCEh8A2EBy+QRA/NLL5llPyZChcQPlLqM1A
PC8kKzq4Kq32BvHrh20X7kT5NIHnXA9Wb/HmmB4KlEOyY8e8TM1MAhnHUm87AHYmbzeG0Kfy+bGB
/DBJnsypthmNSnuNFNcwk3gz4DIIZsmwrLpyPLrah0RTcj8jSKr+mZK0M2nR9iRLe5QSfkGpkxFJ
bhm+VNq2ZHP97LV/iXcH2DborFK7mehbb3ttaxq1t6nXBqfa5bzoxXwuXcVMPEL0ZDBCjLT5qUcB
xTWZxFDaQHkvH2NtifK1L2rgjUV5tDm3ScYwCakUyBM86limZu2bQlncJ/inbCK+tEGusTVBfdeO
Kh5E1ZYF02lCX9Voj9XgYLSCdzQz+WmeAJD+pvbJ1+6rSFuwEu3DqssGczZrWZuzJ3s5nqxhuqwt
A2SDghERhl4CKIIHqCYhTgt/bXtu3yft4TLVNdVeLiOmWsU2n2wuQTL6gy0fYJ67puqDravdXoMp
9zJkEkx4lWWQuQZ1AWe7Slk6eVgR2R7mp9r1aDTEJ5sv6Cq2UzaPCXwbgnjxPiuDJ9sxnINZgckS
2kEmMvQHg/aSmdpQRjH2xS2yQzrbv5pvRFISCQF+BVp5CM58bTpbSu8R7D3bHI3VmNCh6W2tCY/A
1miTkJp02aBNaZTd3Egigy7QXrVZG9b0FjACiLDTEA5wMa9yYYhZay8bzATGsajafK1sQ91Wa4db
mMfIls3oQSXQUmo1tBunMrIDKQ56yIbFMxYVZOLmxq4AzO6ycqtM87XKUpo+A7Wdkt9DPoC3DJ8y
9d/YO4/l2JX1Sr9Ljxs3kDAJYNCT8o5k0ZsJgtzkhvcugafXl5Ra6rgRCrXmmlTcfe7hPiQLleZf
a32LpTqwEEXnEetaHNKGJ6BCEFfSYxn2XjvR3H4rWysj/UnV8ApclI6Fr0gJmKnTBJ3Nmi4j/TW/
Rr9K0hMMeGgfhNwdm9heI+zc2AyrkVD3OKMiWHqTte0oiDGwz26YdbKA76T5OZqzCTynfPGK1N3K
dDQ22awKJBv3Zohg+KgBL2maGy9Que6thrYG5cYI8+9tMYXbdAFmP5FzwLbsQ0Ryb6LJ+LToB4IB
WGB2c/dGZVhHQynQBRC3NnblBtu4jB6yTl0aFw9xssTAigSmfvhb/BEgTDBw/NLqKZ4qzVUekvU0
2z4e//g9oePtuERdsR1kBi2UnQ7Sxnj0Rvt+HqOTouWHiGxUH3qaFfymMzdxi+q0FDhBKjGweipm
Y4bpH6kaocekQ7irq+g61TUxkh4dXFbRmbIwCGkpUuMQ03guGMS5Zt6uMTTEqH7sLc0CIQlwUrVP
/U9qc7Y+B9FdxMrbjljQJwsjTT27YJz7B2ewL6mgpNdPAq6zHVs6beFdKe2btCZJFbonwkaoswaM
V+Tnh9YlQUFB1GdeOmD8gH4ZITUNGJRBeKhhEy8tStFo7VoZjauCXwW1DCxPxoRvOyN+WFi0JU5N
gcMnn9gCzS3ZMLkVSEY6wfEytcHeHNR9nGHewEK7kVw4Nm7BBKJDvJtFMt8uZRpd7Gj+U8z23wG8
4D6EU71FCvnyUtPcs67gsUZ1wBpwgyAM95srUpINPks/iZuZvWTFJHnc2rk42QALiNpew2r4MBSb
DmVf32kTU+hI+7ihWv+EZ/BLkg/yPPEu+A72hl1LWpB5MSWrL3foaDyaPOS//6zxI0lFZpGeqqbe
JpwZO6dv9oMgTdXL7MGsIxbc0+Kk3jpY+IXnHWcgI2/IZ6oPzWJry5CfvmLxduS9WWsm6WyBp2b1
dMWotiZgIwEIZfs/Tr7/f3y+NDHP/RdOvmv1nX/+JwQLvvpfCRb4+AKHujPfdYBU/Ktf71+NfJb4
B6QL38KvF/z+X/5/ECycf5Ch8SzTErjrQEv8h5HP+gdME2F6nu+b4Cts/79j5BPQ+//JyKe9exKP
oQkTQwpH/BPAIh2druk5Rm6aQGaHxGSrIS7Zs984aIDtJiKawv5RieJCfwn7Pb29r0vVXqU7JDr5
FO0XkHOTVObLFDjf3IcvfRy/j11UvfpE7KrFeykhbK1rw4WWGMdwFSDrOKmc92E7l2x2HfEixrQP
rhGQ87WYdOkpSYBFojXqR3NijltDy/SYsKOijnbvfgzcQmBqF+ONUM62WPDY5ZLbbuYDjA78/L30
sV9V6ZUOkmRH5QOsQNbcpUZRL5fFXCtmq3sGsgg7030IwVuFNoYzt//2KXrbMM8PHsIkQTjVUYa0
hN9VOF9VZsanFBfexh9EB5DZ+1ujVh5cAbSS2BFWSXH2zGjVsYXDI1ha4Nh5TZ4d0jdWPch9pi67
4+pGpmrpjkucbU2xgER4MS4CXTt1vgPrtoetJEj05/eqUufSH7fUEun8CvvBTDMLZVpQ5Qpv4HzY
b/gLmcWznaV3fkuoNzpYmBJSHDu6g76ymA0XJBTC1x48g4zrowknrZbH0hSUEVApB6kc89dZmwLC
cQqx8Ez5E5RhgIyTPiAk413xwrnuxWnT9LZRPTePdIr3vfdn7LnOSUWoLZcdQjo3JTsl5zkZPFJh
fAWaZMDGQ4rtNmAf+1My5AcGZPZ+HFOE/VgNO1Rzikfwva+qiaFdReYK1wko8oyOYWUXch2RyVkr
zvZAbLdssr037WTe7iL7seE8hqa/MS2aQhT3WsLTilirCY5WNOqLUUlLiqOd94vikAP/23jC/DJX
gqU6qbVtnESV5Zb21pV3nZhwqsTlk/IfQwJdsD6Z18WbfvyzUAdQYJVrJ67SDO8Fh/UAH164zDhO
iQCoG9RgbjNUDQE7hgEiCay0aDHWlGzCGLjHaFHECQjVIV7mghPl3lsz8rYthNC/uQX1kKvS6DzD
2jxMdBfhphmXh44SqCD6Apm88Xm3UveTxM56kADnKgxG5sZ3NhnOhir5hti6M5iH1JGLzZOvJtEY
Lzj+svxQGOrQJSflfhRlv6uq4Ri6f8aW1IGLZyl4Fum9Js0qzIudgys3AvBc71vnoJWrVO7TCbMq
GNlmn1NnIexmN5Ftyyd69ghAGCYxTeetdD9ThxRTf5voWM1TUb/6DQqK2R1TKqSX6lSFDkyKe8gx
XAog5HMTrgIUl2DZJOP76KBFNgdsbqvK7C6Jd7G7+xr9prDTTWZ+TNj7RvFacQq1mbzFDEWN8InQ
Hqaft5G7ioCP3UnqL2EdKxyvJae0gt8ark8K984WCToG9wVlRzO+BQrtfCD38s5DhLE9rbRTGslt
TZJM6071XG7nJFu7Ezkwxnf387AX/cVMztCy3PBOymljZvMu7sO9cvYTTVqe+zGKh5qAMXaDVTxz
wag21bLVOQr6ssghEzoKt1ZhrQOS5UTM10Ztrx04ZfE3xSLror/YQ8q5q+VYRGHwN4VLG4taPY7z
cfYBc5AL/x3BKcI7a8PEe1exGHxWxWNSNgf8WavazLc2l3thjBu344SYNDsK7tY0WTBaaiSF2d5b
QAhwSN5qfjWK24/Lu1KNDHLR2EdMJj6UA2a93rwb/NeFUhGXiosuPVccACFDX0rEnLp+SzEioNn1
IdH2goK/VS3O0fhjhdf6GpIbHpORQ+aNMnuoJCdONGu6Gzr3PIUwalKAfMuDQX+2jPFPtBRhPlkz
EwbW+zKL9ip/ogRb0wGoNHmcJ0ZgfxaOvsq6NvF3k5yoOCBo85xNN3PwE471Vmd2C1rZYZij6yGY
ulBSzJ0bv5NllSlTFFTwn4BYDbm/Y86HuEUoNNx+J4O/Mmd1gaIKMnDtyh8Tyq/PqRR345hGu6Y8
aW6FcJ5NjphsZxy5T5jr4vCcpM8l8ppLFi3Dblr/7ZlAlf5tNx0q5571DgViJ9BhQhpqCpZucap8
fafa49vakWY7AkuBJHJvNFvPcBgY3tnptIIdNDPZaN8EGfUp/xNF5A8RFsLqRU1nU+58CpySjpkg
1BDUs5RqNIxFG1l/AnurcPuobN0UpyClaDuibeM6zuWusN4oqmOjXVku3llWSzupdkvJ05B2jBxe
wI6sQS/aGRF1UvWHKP9wTQjH39ywye2S6vwjwVAZ4TNDSlBuTWsePGhzdL8wgynzpw7f/NWvHrzZ
JGTXcXFum/HPPNXRpiLZdRQz0rrnUxYCEHzVeGVF3TQtLy43p73RpcaGmBNptr66zwp+xHz5sU3n
XS6c27EdaTaBGz4G7t3UUdogEufFSIJNPRWURDWRAnI/f8duwRhsxJHO5futxZuIvl7dwzExb5lb
nUj1ZRfXox9F+bf2mLrPQ/9h4XbfliSyNxMTqNw37rmjRw/gl4NwzA+WYqmiTGfY2NJC5CnHv5A3
XmXO7mkm+h2kuoXOkkQ+dmHr72Fd7WTUvYux7L6KhgF9MZkrpy2yXSUgElgDC74Rm2IbW1O0K8z1
MF1EgOZKIcbwTEyT8Z5a2x7+xvBeJHwYqCLATTC45T5xHi0wDVzkEvNLZeYBe1uJkBvMBDFg+vh/
AR955nWusDOgeEkQEK31N+z1VbXaL9PfHt7X9NQYFz//doz0HvvqGkqYR0wNZMhTBkwW2NZ2gDaD
NQEhZmRQ26+k84Avh+Z2Fre8QVa7KdVLMDq3ZPkNFERjZL6R3OrNkXEvQ1Vnm8UTyHl+mhh4iHK4
MefedMUCUG6shGLmxHzPW+t2KeISmd44ZksY0GXe1Pj8tdDPQNHvJPQnRtuGL747le8d5uwX2JBp
GC/XBntKbHDkgTvM/iiLmHSj654JfdR7dn7yehvI4NOdO0A0J4Hm76NOHkh5BfsMh2EUmpekzG6T
kfVu1vT6SlBlu2TyMe85enkETCqD0ZZV12RGGz4gfQHQyWq4vy5TChbA9K7Uk19CpF5a8hqupXwa
LT/Ndg31N/nUKayp0Ytfj9WNNbTxdsQsRkVCfvFt6JmL6fQPoQN8Ejkw7729iLppY5fMRJeinTkX
WRrwgXBREG0rGtwjSSJJXJ5wuKsNdhiL6QOpCYopbvKlPKgwrQ/0I38BybP0gVjsOdMdA69beKc2
Q2UQ0VzTN3HXRgUV5+Bot6nRbytVfAhGFNsu/ZpdU50CLDhGB/W8yxrIVln+IyijNWgDIkRcsnoM
fEP8NjaNL16qxJ14hq78cDAQAh/ZtU92bcj+3rYmMYUBqSQxqlPh8vM0/DqJ0tDwZmMeDGOPouES
b2oSH2rYd/jrYh+TDFIt6KEAWiZdJ3gLuJPjEe1VcDT6Wt9OOClGWrQxMlRjL0O0TGLydBQvAc7i
HBHL7dJQ9lAVbP2tqN4htR+HPKFUkVBECbJtRQ5x3pSheh514czkExSHovVmmg4ma6/ZiFgd6VB5
Ng3/4pA3xNTDNaMp3uyyH+5U8SP9/sbAG9DPJImXhp8cOxtBBmxZCWC4w8JNZ+sBrsYn7nzZo0ts
IM9uxcR4M1wcf6/QOdKG9zK1o48+ip6RWvcDA559WS5bD4AQwkz2jDsFSordk0HwVEBQ0T2HOEfH
No2OBJ+PVL4yGIlApC+dQ7+FwnTlNlScYK7lOUknfGVWjWN54diimTIGmjmp5dMsmfs3yqh3ovHv
JhX9jWwQwRW9JWhbBjDfMD80FE9vIuW163DAb2nOrXUw0+LqIEfMI4aBoDT+Wnb2t+CDeplT97Ut
2vaMBWTc+9gTdk3DSd8tqS2RLMBxYJwLQetTJaoPV4Q74gP9ziWUs44LxsFlrJgCN1m2c7H+o/47
+bGj6JjnaHxVlmWua5/hNr+J4syguVrKuwr54ixax8GBbYEsUeZTmQztwa5pAS4s4gRuuzT7JbW/
ahjI2KjaYT218THxVb0pZlzRNa0xoBn+mBReH3xqOXQ57CXpO0zrU0OAzKhYQMnuMXJ0NUTlEiSy
e6hhTSVxUXGfoOExoKKCxnj7AFwdohEGkHHE8zGaahNXZA084zXuG3dXZxxok4Ab46I9K4s3Iqh7
6RnzSQVJ5BCZElmMgRfT1jPM2vs49rjkpc95L4+SVouhTR/sXteYhRIzqfXUZi3n/UuUOj2ig+TN
ZYoa29lXElvEf2kQC6JWvGTFlG3nKY/X9P3dEBxhIkrEJfW77WwH3EsyJr5pa3PH4aLklRHnnogV
ubP+SEdbzwgbkC62XszKeYPFsiJfxmfNHbMjtzaTG4jSE+P4iQk2DcVN0FFAZDo7NaZEeSHz4FHV
VU8083AGwE1eL7SiCde5jWaA14J+EmI9PaWlp7HE5NgW3Wa0AZaQ6u/fCmBdDpmwR8V5MYKNcG0K
774m5PTSh9OWWqj6zuXaROQqv2ZL884OR3FlwO2Uhd8JKlBGPj0GduhSjDqF4TZJzkNLioAHJd1N
43AABw9PJjGZgmYK4kJCNErG27al3MKL1MeI+wfCWUnC4X627Grji35aC4yGK6+gyxUB5U4N1Vff
ZdGBJCABcjvfB/hkVmZbU5e2yPjWD7/YTngcPOIEPn4CkfcDp7JynQFD2RiO9FeDXD4AEu06t0K/
N1V7Nfnscf9KL0urCD2O5X5pzO80L9jnc/rg+mpSNwuBENU5iAlAXVbT0AW3BXiFdYkUmhu8N0Jd
uaPLUIZYXvNXzmb2yXc7azv+mhxxOzox1VIDAlSojZCZtkSq9pkumScoWOoktGmSw+kDWGaCefgp
W22sTHBY4s4HD4XlkgryfFfgwrSAS+DJFHgzfS4u9CDf1un0NyhAjwS4ODvcnJO2ddqpUxyC5aax
nGcubfsY/ye6IPcHxNrRS4e1g+GMOyebQKKNozkO0vzXSoqntMdb2v2aTMfB3Myx2W99N/4bc3Z1
bHlelPdiRhjBehwd2WjNp4bTUrjUf1LcrLXAvEQb0wnvuUIboQiRk0WKAzbSzthRm2JHbY/9/WOu
LbMe3lmUZesW9yTZJDvCWJv7jGjx2jLliDa9tt/W3ERAihjXOSB6yRa0UQG0Ef3w5bh3Z23jTbWh
12gDd7Pg8aXCprhpcf3iAejxAFs9ZmB4PcQd5kupbcL1r2FYW4fz4MZP0y+PITeFNxJzsRk7+1k4
5BKDR9meS1zIubYj5wXWLdPrH8nFPvXaspws17r3z5MDyYhphI2zGUfjwkXdu1GL8TEmHroG1uPD
YuKmm9wHZ2FOd/C0WRrq5Uel7dMMgb4wXmLtdLFWt3ise7zWpDGQOqzpgcC9t1P4sScrv0+0QTtv
O74Ay3aDd3vCwz1oM3fStLc510d6L9c9XPodwVwcltoCDgHpcRI9F3Tc4QEu8RG3uI4rNVj7lAxe
igLp0AtvW9zlbfpnwWte4Dkftfk81TZ0TxvScbM+4+8ihKLN6pO2rbtyHo5A475mHO0LzvZOW9wT
C7O7excVOUK3NsFnCLKWtsVLj0PHQp9bGsEEpzCO6ktto7fx05u2BPpvQFXBaO/iuIcQuy2HbR3t
iQ/dykzeFNqeH2qjft8y4WSWyIdE2/hrbeifcfbjc6+wsUzp2u4SsUr8w+h5xTYjD2CI7M1JXk3B
IcOeggXW2EPScgMmRzBLFvTGP9bSfi1d59vzyIHJMHlyeBiXd1/HEejwxjtU0JQQDNeUwHVNoqPU
EYaYLMOiQw2djjfE5ByUDjzU0Y/SAQjortiAdCgicjFaxOQkTJ2XIDfh6QBFPvbTY9+fqNa9kb29
FVrgwtrE3ECaxdZL1SeU4GMUEsxISGgMZXGHaYJrcsGesLjNlefo6rM373LQbQtHYvzzfDc6+mHr
EEi0hDSsWGokRO4dmDqNpwEC0BmYIvo4MZKKPEmsgyUjn4M1KKJYR06A4UTHgRRKo+Mojc3CG4bN
VyIoWup8cy+Ht7AN92HPBRpQP8/6pormN9WDhHf8mnmdjr8k5GAmHYgZdTRGkpEx9As3hfuwIio3
vPNWscrrWE3TxieLnI2vAzfYQRJGUhyPfl8ccjmdDugoHdUBktXp6E4wxtfOTRGcCPX4dM2gQJU6
hE1nfavDP82kPmyk/IVUUKLjQZVsMUBY/VdFcijRESIGkUwMMKNscoSqMOAmJmKUrZrsUUkGKSKL
ZMwwRcgmhTqkRBEPtGNyS1yH2Lx1lIlaTGedkG4yrFfHZPTN+PQn0vGnhRwUbjCxQnIb4MvMd2II
seSQmrJ0fIpQwYdM5pcZMGFNvirVQStk+QdvYaSn5+Gz6SW6NZ68IaI839lHTl6rJrcl4hd4vxjM
OoigJD8Z0ofNtyEIezmkvgyf+Ffk86PAZX7gP/texcTaYx0WG3RsrNcBMlp8cKeTKZt0uIzQPI8o
cbMe85SjA2gdnRcbrN9ZMjyFJNSa5nXWgbWwtFys5c6DcttXmIb+efBMREsddBt05G0g+0ZStGH5
YPPVsTjuovWG/NFt2rdHoqxsLGTohm5+c73xcdHhukDGz8YAZbPE3KHjd3HBBdoikAeJiKVLh/S0
EDrr2J6LpUobySV5PqmDfZ2O+JkB8cExrNbML4aj1aZMuhwgJh1Vv+txdDj+R08W+QBLxwdlgBfY
G7fcDkn813m0y5CPx0a8/I8m+N/RBBHP/ktN8D+n2vPV/061lwiCVmDRnS2kJcS/wz3kPzxhugKx
AlcGsuH/KwmC9nAR6Rw0eObffM3/hXvY/3BNiZBomz5f7Mj/HtTedv9ZEyRb6aBW0lJvcVTnr0Yz
/PP5kADe+j//S/zvRlvZogGrfkV95HpaCCsGSfYgGguCX0r8ewM41NpTmHiVilWs19A/vvcXR2MA
U698MjOIEDa4RVh5RENq/4Aa4d0m5nhKWwxU5NCfqPI9+G1/GOv0NYY7GNJCh5fLp03SFrdBWEen
LBvZIpKPnPnDDL2whmLYWVQ9aaxhA99wGprnTgMPhUYfhgDsuIKCQ8w1GFFVhQZoqxdfVPeyNX5y
+29u+/YRBxPQcI1XbG24A+CJaobmwBcbKIwCGiNC5z7ReEYRdgho4auVI3HY8VLBkxY7Ooxo+IPu
SHycPA0Rpo0zpOWqAZKvUZC/Lz50SCNgTDIryW9yfHC5PpkMpBwNlNT/A6RBzV3Bf2iy4c7hcrdC
XjFlQd5odilGKTDSxk7+LSHag691DgqGJVOcO7Kk50HDLWuNuRw18NKGfDlBwMRsjH+/vhootAOE
zFmjMsGlgGJbVKjzy8wtCmYInIRWQkM2iW/j++4SGFVqX9JfDA4AiB7uoo9FhypDgyaW2rGnfaOL
SM26YzgkjLPr0pkXWBN0FDeudg53HtlFLY2uNnS/DA/pCCHUhBSaDo+VzJ9y+KGk815rDRSFGUa4
YcGcAmsUKfktqN3LTJgOIGDKGfcmBKmxymO2cddn1M0GMWh+6WJz5fFiqshqTTeFLYuJF+BpOPFr
t3oD1bN7MrLqbgaNGinno/eHV/IQ/O7eYwCqPBh0RYFUlaBVs1fcsO6LoiFKc1eNAj9IOqlv2Rdb
t40vRsJFt8/TJ27hYDH7l5qiopmtiQ22uICawF1LqMID+Grofr8KIc62MUHWuvbAkkeqXRle9Wlx
10S7Mn2pWiiyxQJPVrnYvDyNmGWKelvG3efsOvezptAO4GgTzaXFeaS2TmMgjxvVTwS81gNiW/7S
bAcYyFUNWlyTbi3NvI2A3/pB8p4CwyVLwbsLHjcDk7toXi5N9QJ8bhVVT71xZSpDmKAN+U27zVGf
EYKgfMY6BhFFs3h/X3RWhuswzIbchtnr1ai6seb45lixZOUOuzxMnNOcSvuE6QfEriYAW589LrUx
m3+SYLyx+oWRzcwMCiDCpAnCMM9yTRR2NVs405Rhhqe0CgOlWZOjZc7RvEdyeB9AEzeaUdwnF8cy
nsJhuJvYzw/VckqUd5uawVOtGceSyH6jqcdLjfBpG56zKozQ28/yrYvz9iauZ4jwktQPB826oqe0
mHctlvWM4qBz8tVr2rILvXYBv5xqDvPSQWQWms3sBGO1I4jrPI5UIa0wNZ7mePigofUzAu0sg+Ip
0KxnC+hzrOnPneZAZwChlSZDE9uiegdYNM7d7Ewnxr+9JBLlLwcuTUIeL3lrvo5gp6nUvsQQgdxp
O9b5uQRO3QGppqiuFdOXZNhotvlV2IHHZzZKd/Qkf/Nkg0+OrAZRsTkZHCo8QtXlE0lfXPNi25tw
shuA2alZ4vJ0mTkXRAfS+CvCc+rQu8BY7q9l+Qv8VHlG3Yhoxm6jmzR9JkH25Hrx32AIfuhyAc2A
SJ9lTw7U/cxwAN4WP07nXm23ehReP2KejI/eRIdC0HzjdNuAAMGRyZo0V4+YVolET8HHtBCDMvGf
8i5W3z2H1Gudw2p1Q0jJymnZKIb2tshevZQkVSzM9zhwJcP4niLL0HttR8p+mYLcx8H0ZIwdzeft
M1DUFTaMa+mZTyRDThUtztOS3SgJtEnB7dNTroVLjrc8eI15LqGpH1o+WDiikeYiOjNZBcUN7b6Z
E7WXyG+LPae0NSDz16IjVbaYzrRahvHWLkJFnkk9wT/ZEDj++MU4sH9E1DhNcYw0uZxzw3klOcTE
sQmDK+TYTyGoE42o1Si8d5B+LDZxe87s7HMRatX3bkti8sAYL91z8VwVdALP0iWpEe0tZuU7q+MU
WBC1q7kRptmli2OWqsH1IFgzsvT7FyOHPdymLvDgbnG3FHHurMRtICqDlF2CYYP9DBJxwoygiYJn
wEj+LquHg2UN/qGQFzdfaDUNsd0aKjp5gGqjss92dTOebTcWEAdEehjSUYAgqScYu8mhKyIWQMME
b87on051f5pPgahveqyC2oXfZu5bXnJqTTxF4i4Jvqw++U5ymum46GL+hSfsTQ32HEGdTRdvB4+1
lYA8e9jCXdQf67t4bv9KnRJTRHLY1b9cLmLgko1kOzj0GdCpLo4dAdEyJImKaEerIhVg3PJ2RWOW
CFTD15wwxG047seJdd867HezCOsD5Bw4YDf1Et7FLS0XQf2kwgAWa+ocC2MmBUmcCLY6287UUIyY
UYntoOjUUrR7HZ8acK88DBMJiaHH7hH7TJBz5g6SBaHXOMS3emC5i72v0Ojji998y84iMktcZoTo
y5Im9qI2bgqBp4LoH+PTnG8Sv+zZzZWxmyb7UmdETpmPU7NF/Zvl3oQVLm/XiU8MxW6blG0Xm7O/
zyKoFAk5VJFIJiEG1wSnnYMdCY9tF8CKRll7bVFBAmMA70puRSmn2g7ln9B27m2f0VwKCy1YaLZ3
bSopzVzB0jRbxsxWwOYmyj1Wq+BEtQJnw3nvj+MtKRlvW9fNtSDle+4IIhmz90nI219LIzUYnQI6
r+vk8vtCY1d8kdb8b3/0jPIU+WPII0POBGQEM+w6efX6mZMQrtaDoBDt7OOCxjIeXpdZBVef4qer
jbs/7oqGLHjswMnW3WwLwwIGFv5pNHL1yqVrB4s3poLZ6vcqND8dKNbn3jQB3VhMyDol5kcvJmo2
GuqBfX/vMtB+si2bYuykv8yi/fHJ2x8oee9u46Bvb0Ooj7c01MB6o9FhpcJtjY87XOVmXtzYqgME
OXrUiheueQLrBxxAkT0KMBhRYpeefH+xznkeWOdUv1CYNu3bKL7SDeecFr2HGk7rnCTt6CecZp1D
zXUXkiqxl4vlFPc1sBXB87GdYeysF0JFWmc/LslymOOO0lk6JpnQyGLf20V8HELjtbZL7DwYr3dW
O6V3zgwLbxg58MpieAMh5hLTIYbhtcvB8Tpu0qOzrxEKTLIO/O1uqPFYYJi9qxcWwSGhsdpqR+8g
R/tsFeW+U7YEFEw6BJYZQYN+9jY2kRY8vayY/KuUHAEGe8iDgGUoxQHXuiz0pWQa0mCetfFWQZEH
8TPx7jlKj8C7x4gILoCzQt/LXTZphOPCbwMc9G+DbZUrEHf49SSBUr/7ULb3A3KAmUSnU3GZgObU
Hha8R1bDlibM70lYr3bRkbYXNlWTsFN6Zz4i99Elk3pkwip+8s7w+u0M1Wzlm+rJK5cEsW35zmO0
xDDEG0FaYGDVN9B11cU08HIYzIHXxPiJ0DbUcDAjM0e2EdxNCfdz8bR003OafE015i5jiu/qPnme
iVtko3lpJUuVS1Qc/0uxx3SFKGrxdQqcD7oAHR10IY+EDHCLTBQldOVPHeYz7yX2JC4hJ4bln+FE
B+wcEbuTvn1bpuHTLICylHx4SF1WuH2cV7PiROR4360jX+0k/bQbhlmj9RpMie4FBZNNI4o+4X6S
cLwjxgM8MEgAXfQItjC2Gr+/AsfPicqUtP4E9i6IDUATOC94Cz8g07mrbxjK5rrNqoBmTwqhlLKY
7POvxxP/HC/2sgICfaS373GkJxN5K4ATmS0juiKxzMZNrA11P9gWWGKXkFuY7a6n0fgGyZWvPP2X
i0Kd+qhiLI/hJ3HbitYb42A744Wj2RF5HipuEE+nxF9WZchGPSqqBLSyp0KRb5PiDTwFDa8yeE2j
oV6ZWVjiuOO+pZ8AMImsvEvxN07Rfn//tkFdpC42HRERV4KhWgKEcNt0D7FHnWMZgCPxWl2ZjiYo
cuPKHPSxr0N8b4XY+CDEzijHGLHsSu6Ym6Z5t/dKWT+P7k06E1nGrtrgXqJ0XnKSiBt8FUT5wVgR
PvdIlF+GtvueZoJ0Ciz5qmZdmS0m6zG8i2sVRW/ekoaAn5YXH5mbPoPFznDj+SPw71Rt6xGTuEnl
4wn6L2bFkV/xPGgFtWiPYzGSRILlt+LI3ROOpKvFi7JjsgddvABPJ/gncUbcW/5LTCUCnmACUjYm
wnYoTzmYRyxkZOfHjrTVjGhFqkHG2O+C+SgXovSCqTLTAL+mPMg/cDkiXxRDgnBhuOE3Ve6VWOKy
kbO8/tOi+Ls8+u6AS7MRLHJjPZ990w5gFoEA7Eh0nn9fLCL127DB2ga9n5OFoRdpoRbqIpNY4KsL
tq5NL8/vy9jlEU4QY88N2rwM+oV4nP4Qe4fff2SJQByKwbkRaYWGVYKimVU0k0UeQHPwwWfZq3LS
hVxO+yKWJ84n/eX3heNKc27w/pIhDW5+X/Iyo8jXeatzau/l4BfHTuOCS7dr793M33HmhoCfzqCh
HMvB2ph298TtCyq5HKexb3KL/iF/UdGF6oBHs9uylRRvEFWCM4CJnh5OeNd97j4S9MAdDCMp139K
ltlY+y1TGXAFPcfV2j4lzTKcG8Ni5Nj0e4De3U0yxR0qTAV+glA2l/YIDqQVXyAxypuaAO26pUK3
sVl6ZDl+LSbOGCWgxURRdjtYCejNkGnzHFonS0pnFbMH3BAzX8k5nvali5qU4B1tHR9Xcrw8hAsP
SZVn/t6jDDBCOvPa9kgJ+Oc8VQg33Z8pGL1Ta06Elv12ZxaEsZ0CVBGz8HXsMXIm8sZYaBwoYhmI
a/kSpheP0WLfAjB8GPzpOQJf1/gvfvwnl+dKSwdDf0zN+Ykr+0fcyTu2xW6VeXTbg/xatqkwCQTR
8OtJJEVrDrejz1h/6Jx3+iXuvamMVoXVBFvw9CiF5YT+nWYnaifOQQd90/dhPuiEKZxHjkj0bK0c
Puk4ZJiTUOElEZ8O3FXuisL6UyXbsCSSzWUalJg9PyQ2IhbFW4dAF3VN7eH3ozLH/o+yUYrnOSTK
w3kAyEYF7arHZAW3Q62zJ68PLxaVg3yWyawN06cfQ5XTa3FVO8fcM47cdzcGlnLsQ/atsZh7lZA4
76pEvltiiwloIzQlYClM8qUB5HQqpz6msvmpUpZcHEiqw/FknbKuOjV1/phG7DozGTHb5+EHn3WD
E0d/tmk0JPF2ymTyUFhqCxe8vpo1AUFj9J67uKCJZhlunewiHHMfMcRac+rHCYwPr8DvswDM4t6L
sBF1K7/uS8QOKiXz0b4UwYQZZui+w/nOdcTt5NuXDLBvwkzfzbIafJwBGjv+zFCL1o1gniVNzO1T
tmHxfaCsNwHjW5t3aKra9Nft+rzFwR9U4SGhjHflBhMrRugvZ3N5aKbZukkCiNuooWuripw7tx/3
PCEUE2RM6O0EDU3WdyLlKewkKMYq1ni+/l+4O7vltI0ojr9KxvdQfSAJdSa5iIGQJrZxnanr3mgU
UGGRhEBfIN21kzxE08foIzR+r/4kjAMYsB15JpnqTkjs7tmPc1Z7zvn/LXCZ+IxL8QAQDINd06Vs
RKhHTWkbwMQQcZ7A3Jv2Yx/oHQb/ErYF9VWGzy6L8cLLQ3zYbkODIlDmA5SbYJGHx5Az/E46NHTK
c+ssiyK3PY6aKaCTU7UVme6VXgOu1/Lz1hwoIMNjFxEDTOoB/qY1LI73iFVtzq+k+cTqGuHovGbO
yNBKOVEEEUctzJ3XAUGqgzUS3Zhc2ra0IMrX9EXwUxhqQ6AjhNWaSzhspAl8prAZTaXJrGPqxNoQ
h9AOknEO6oRCZBX8mxy1wPJLvD1Bs+mITd5CIT4URcwHN9WOzn0LUnJq7ebAhLSEZ11kRXry+F1e
pF5NCoRZ8I3drjqUmp1aKi7AlX6pGwnJGpCnvl7oEH/B0Wy9UhIX0ErOZognhDZjTCBGNu1PZ/r4
jQjV07wGxTC498AluRI8fnGPM+yIVCr3FxK5rxbC7OEalNvTICdl1DUI283nQODOcGlHQ0EMx7Qf
x7OO4l5kQN6Ctte0Rz740oL8vNbCsEhixcICG5KR1l+EYQLtf+w3+OYVMvF9NcMmMTyE6A7VFanm
iRUCHS2npCmns1/lnFCFFOITaBbOUllqC13r5cAGwJDtAeQGVnVgnhBydT4k/OOlqwElm8QnqRmR
hcoBhqKdJZISHeeWobEGAnL4o+CUVPemJntvR6ry/n/m5fmhv/hx6AQtO7bbk1jE2XnihNnPDjum
OFrx+RZPe4GYgMH3dS8dLujZY/xGoKdv+I3KdpWNPlSMZyNbMnCeH2lKXQbjVDUU8+iZF5CEvfxd
1upqQ9FxB5G2RQ1rHbNP9MNSLfvw8DuHmrzslNcD3ETkruHbx0tVVXJVlUwDshipvADIX+8AWKAJ
9zFMCU/ZN+mAfpDgUGLyDUUwwcFXzseyA8wHyr5VwuaoKw3dkM0Cz7+4NmU36zjnGP7m0i35vQ2+
Zm67Sx877RtmnRRHRTJkbdfgKxK5kJBuS/Ly6c1k+/76Af9ptUUgwVoO2UND35r9zbppNhS1IbH9
L69vtAjsgS9AMo7iUPTjjUUgSQoO66V2+qK1HzsRNLlONG9TNjTGu7hYWmtaQFHqZjEPDE25ffxQ
ZfCA2XJrUgDV8wbtYoULJ9plc/a9sFKod59vKYyNF99lU2dZ91KrFPcvNrq6VPhrD1cGoKzn5u83
At6teqOulVSrH7vCCe2wP8rKB9lNM09tH2v0NnnvsHUSzu6R/tKe50cbrV1bBYeKP4PCek/pKPmq
pZO07drh1O7faT/2SjOLvO1ShRe993Xtv/40F5//islS5fxndy1PIMeJff1nsLOnSjmKWJOqcvzx
7z+DfLcAxhMU/8n7/HFP/6Awq7a+FQDocv33/jowplXrYCGALLK9Dsp9Dzu+qqVfCsdz9w5xubWq
WsWbZGzPIzeoTXHghntEQXlXred+zqOKc/U+KIaKxV/aoS+uPxQ95dvFQdnuQX+CZd07MBBPsKZ/
s/ujYDARTKv9A37v4t5lUm4/Pu4amtVHxa6/bVrR4o2+59jhi/8AAAD//w==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Razumijevanje 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</a:t>
          </a:r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poslovnih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odluka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h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Stjecanje znanja o poslu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Izrada zaključaka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ploča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stvarnom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vremenu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 - od općenitog do detalja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tablica, karata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Potpuno praćenje pokazatelja/ mjera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Definirajte svoju publiku i ciljeve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Vaše podatke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Što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važno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vizualizacije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predložak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Ponavljajte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poboljšavajte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Ima li netko ideju kako to bolje učiniti 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znači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više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koristiti predložak? 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što?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točno 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čitljivo ??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itko to već radio 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boja?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informacija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Razumijete li svi nadzornu ploču?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Mjerni podaci o kupcima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Financijske informacije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analitika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proizvodnji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ljudskim resursima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Logističke informacije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ploče</a:t>
          </a:r>
          <a:endParaRPr lang="pl-PL" b="0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Stupčasti </a:t>
          </a:r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/trakasti grafikon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Stock chart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Tortni grafikon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Sudjelovanje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javnosti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Karta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Mjerilo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Udio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Ocjena značajke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Kombinirani grafikon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Razumijevanje 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Izrada zaključaka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</a:t>
          </a:r>
          <a:r>
            <a:rPr lang="hr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poslovnih </a:t>
          </a:r>
          <a:r>
            <a:rPr lang="hr" sz="3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odluka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Stjecanje znanja o poslu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3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ploča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stvarnom </a:t>
          </a:r>
          <a:r>
            <a:rPr lang="hr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vremenu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 - od općenitog do detalja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tablica, karata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</a:t>
          </a:r>
          <a:endParaRPr lang="pl-PL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Potpuno praćenje pokazatelja/ mjera</a:t>
          </a:r>
          <a:endParaRPr lang="pl-PL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Definirajte svoju publiku i ciljeve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što?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Vaše podatke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Što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važno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točno 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vizualizacije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čitljivo ??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predložak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koristiti predložak? 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itko to već radio 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znači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više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boja?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informacija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Ponavljajte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poboljšavajte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Ima li netko ideju kako to bolje učiniti 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Razumijete li svi nadzornu ploču?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700" b="0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ploče</a:t>
          </a:r>
          <a:endParaRPr lang="pl-PL" sz="1700" b="0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Mjerni podaci o kupcima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Financijske informacije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analitika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proizvodnji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ljudskim resursima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Logističke informacije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Stupčasti </a:t>
          </a: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/trakasti grafikon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Tortni grafikon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Sudjelovanje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Stock chart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javnosti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Ocjena značajke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sz="1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hr" sz="3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Udio kategorije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Mjerilo kategorije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Karta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Kombinirani grafikon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1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</a:t>
            </a:r>
            <a:endParaRPr lang="pl-PL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</a:t>
            </a:r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 </a:t>
            </a:r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74B57E-183B-4E72-89C6-11EA1B867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926" y="5732954"/>
            <a:ext cx="6619118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 err="1"/>
              <a:t>Složeno</a:t>
            </a:r>
            <a:r>
              <a:rPr lang="hr" dirty="0"/>
              <a:t> </a:t>
            </a:r>
            <a:r>
              <a:rPr lang="hr" dirty="0" err="1"/>
              <a:t>stupčasti </a:t>
            </a:r>
            <a:r>
              <a:rPr lang="hr" dirty="0"/>
              <a:t>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070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985422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Stacked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 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0D065-AC32-7FD3-C1E8-3FA8DCF971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533" y="6200643"/>
            <a:ext cx="45804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Tortni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694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 chart (2D)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687B0-65BF-B2C6-7737-69D47669E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6200643"/>
            <a:ext cx="4876800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Linijski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257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8048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Line chart-&gt; + -&gt; Trend line -&gt; view options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the equation on 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629B9-0C94-77D7-E9B5-8323524BA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533" y="6200643"/>
            <a:ext cx="45804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Stock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19245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 -&gt; Stock 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3512F-E474-81F5-F0E2-7AC1C17F5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8038" y="6200643"/>
            <a:ext cx="4713962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Grafikoni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513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C737F-DA03-66C5-3F71-FDEC20607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742" y="6200643"/>
            <a:ext cx="5578258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Radarski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5093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Radar 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56A83-5BD2-1DCC-DFF1-A1784F6342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507" y="6200643"/>
            <a:ext cx="4488493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083766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Histogram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05B87-CEEF-631F-E322-12A32FACD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533" y="6200643"/>
            <a:ext cx="45804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 err="1"/>
              <a:t>Pareto </a:t>
            </a:r>
            <a:r>
              <a:rPr lang="hr" dirty="0"/>
              <a:t>dijagram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1716066" y="6196267"/>
            <a:ext cx="62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Histogram -&gt; Pareto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" y="5918835"/>
            <a:ext cx="939165" cy="93916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9E4AD-9CF9-4B21-34F8-5560BF51F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059" y="6200643"/>
            <a:ext cx="4255363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Karta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09401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Map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CD5CB-2AFD-B650-CDA1-EA6518F3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1232" y="6200643"/>
            <a:ext cx="5710768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" dirty="0"/>
              <a:t>Kombinirani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37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865005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6" y="5785744"/>
            <a:ext cx="766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Histogram -&gt; Combo chart-&gt;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chart type and select the secondary axis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2CABC-AAF2-BC25-125D-363886E9A4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1189" y="6200643"/>
            <a:ext cx="4400811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potrebe za korištenjem vizualizacije podataka i njezine prednosti </a:t>
            </a:r>
            <a:endParaRPr lang="en-US" sz="2000" dirty="0"/>
          </a:p>
          <a:p>
            <a:r>
              <a:rPr lang="hr" sz="2000" dirty="0"/>
              <a:t>vrste vizualizacije podataka – kada i koju vizualizaciju koristiti</a:t>
            </a:r>
            <a:endParaRPr lang="en-US" sz="2000" dirty="0"/>
          </a:p>
          <a:p>
            <a:r>
              <a:rPr lang="hr" sz="2000" dirty="0"/>
              <a:t>usporedba karata s obzirom na njihova svojstva </a:t>
            </a:r>
            <a:endParaRPr lang="en-US" sz="2000" dirty="0"/>
          </a:p>
          <a:p>
            <a:r>
              <a:rPr lang="hr" sz="2000" dirty="0"/>
              <a:t>opisivanje nadzornih ploča </a:t>
            </a:r>
            <a:endParaRPr lang="en-US" sz="2000" dirty="0"/>
          </a:p>
          <a:p>
            <a:r>
              <a:rPr lang="hr" sz="2000" dirty="0"/>
              <a:t>opisivanje koncepta izgradnje nadzornih ploča </a:t>
            </a:r>
            <a:endParaRPr lang="en-US" sz="2000" dirty="0"/>
          </a:p>
          <a:p>
            <a:endParaRPr lang="pl-PL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BB0F5-E6C0-6417-B17B-FD71A7E6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ploče 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skup mnogih dijagrama, mapa i tablica koje omogućuju praćenje </a:t>
            </a:r>
            <a:r>
              <a:rPr lang="hr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hr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analiziranje​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podaci, KPI te operativni i financijski rezultati 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ploče mogu prikazati rezultate u stvarnom vremenu i mogu biti potpuno fleksibilne i kaskadne 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Interaktivnost nadzornih ploča omogućuje produbljivanje analize i prelazak s općeg na specifično 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Svrha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nadzornih ploča je podrška upravljanju poslovanjem, tj </a:t>
            </a:r>
            <a:r>
              <a:rPr lang="hr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moraju pružiti informacije potrebne za donošenje poslovnih odluka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0811B-26C1-62A4-9BA3-3C80B286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65249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powerbi.microsoft.com,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75F25-F4DC-70E3-3166-18464637B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 – korak po korak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107825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A0E78-85F2-334B-FE56-C77C3C6E2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 - </a:t>
            </a:r>
            <a:r>
              <a:rPr lang="hr" dirty="0" err="1"/>
              <a:t>aplikacija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77393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Praktično ne postoji polje u kojem se nadzorne ploče ne mogu koristiti za poboljšanje procesa i donošenje ispravnih poslovnih odluka.</a:t>
            </a:r>
          </a:p>
          <a:p>
            <a:pPr algn="just"/>
            <a:r>
              <a:rPr lang="hr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podataka pomoću nadzornih ploča gradi svijest zaposlenika o operacijama u gotovo svim mogućim procesima.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5C75D-C6DF-A72A-61AE-A69FBFB72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slideteam.net,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3DD86-672E-7747-6FFF-E0B8E2C83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4472C4"/>
                </a:solidFill>
              </a:rPr>
              <a:t>V</a:t>
            </a:r>
            <a:r>
              <a:rPr lang="hr" sz="2000" dirty="0">
                <a:solidFill>
                  <a:srgbClr val="4472C4"/>
                </a:solidFill>
              </a:rPr>
              <a:t>izualizacija podataka </a:t>
            </a:r>
            <a:r>
              <a:rPr lang="hr" sz="2000" dirty="0"/>
              <a:t>je znanje ;</a:t>
            </a:r>
            <a:endParaRPr lang="en-US" sz="2000" dirty="0"/>
          </a:p>
          <a:p>
            <a:r>
              <a:rPr lang="hr" sz="2000" dirty="0" err="1"/>
              <a:t>vizualizacija podataka </a:t>
            </a:r>
            <a:r>
              <a:rPr lang="hr" sz="2000" dirty="0"/>
              <a:t>i nadzorne ploče izgrađuju menadžersku svijest ;</a:t>
            </a:r>
            <a:endParaRPr lang="en-US" sz="2000" dirty="0"/>
          </a:p>
          <a:p>
            <a:r>
              <a:rPr lang="hr" sz="2000" dirty="0" err="1">
                <a:solidFill>
                  <a:srgbClr val="4472C4"/>
                </a:solidFill>
              </a:rPr>
              <a:t>analiza podataka </a:t>
            </a:r>
            <a:r>
              <a:rPr lang="hr" sz="2000" dirty="0">
                <a:solidFill>
                  <a:srgbClr val="4472C4"/>
                </a:solidFill>
              </a:rPr>
              <a:t>podržava donošenje poslovnih </a:t>
            </a:r>
            <a:r>
              <a:rPr lang="hr" sz="2000" dirty="0"/>
              <a:t>odluka ;</a:t>
            </a:r>
            <a:endParaRPr lang="en-US" sz="2000" dirty="0"/>
          </a:p>
          <a:p>
            <a:r>
              <a:rPr lang="hr" sz="2000" dirty="0"/>
              <a:t>postoji mnogo oblika dijagrama - znati koje koristiti za koje podatke ;</a:t>
            </a:r>
            <a:endParaRPr lang="en-US" sz="2000" dirty="0"/>
          </a:p>
          <a:p>
            <a:r>
              <a:rPr lang="hr" sz="2000" dirty="0"/>
              <a:t>upotrebom analiza možee se izgraditi konkurentsku prednost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DBC42-4316-6754-B972-2D52DB0F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EF055D-6215-D239-C9D8-CFDFFBB15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Vizualizacija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Graudina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Grundspenkis </a:t>
            </a:r>
            <a:r>
              <a:rPr lang="hr" sz="1200" dirty="0">
                <a:solidFill>
                  <a:srgbClr val="7F7F7F"/>
                </a:solidFill>
              </a:rPr>
              <a:t>(2005.)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Hansoti </a:t>
            </a:r>
            <a:r>
              <a:rPr lang="hr" sz="1200" dirty="0">
                <a:solidFill>
                  <a:srgbClr val="7F7F7F"/>
                </a:solidFill>
              </a:rPr>
              <a:t>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751349"/>
            <a:ext cx="11000753" cy="3935076"/>
          </a:xfrm>
        </p:spPr>
        <p:txBody>
          <a:bodyPr/>
          <a:lstStyle/>
          <a:p>
            <a:pPr algn="just"/>
            <a:r>
              <a:rPr lang="hr" sz="2200" kern="0" dirty="0">
                <a:solidFill>
                  <a:srgbClr val="4472C4"/>
                </a:solidFill>
              </a:rPr>
              <a:t>Grafikoni i nadzorne ploče </a:t>
            </a:r>
            <a:r>
              <a:rPr lang="hr" sz="2200" kern="0" dirty="0"/>
              <a:t>su jasni i učinkovito olakšavaju razumijevanje podataka;</a:t>
            </a:r>
          </a:p>
          <a:p>
            <a:pPr algn="just"/>
            <a:r>
              <a:rPr lang="hr" sz="2200" kern="0" dirty="0">
                <a:solidFill>
                  <a:srgbClr val="4472C4"/>
                </a:solidFill>
              </a:rPr>
              <a:t>Metode vizualizacije </a:t>
            </a:r>
            <a:r>
              <a:rPr lang="hr" sz="2200" kern="0" dirty="0"/>
              <a:t>pomažu analizirati podatke i transformirati ih u informacije i znanje o poslovanju</a:t>
            </a:r>
            <a:r>
              <a:rPr lang="hr" sz="2200" kern="0" dirty="0">
                <a:effectLst/>
              </a:rPr>
              <a:t>;</a:t>
            </a:r>
          </a:p>
          <a:p>
            <a:pPr algn="just"/>
            <a:r>
              <a:rPr lang="hr" sz="2200" dirty="0">
                <a:effectLst/>
              </a:rPr>
              <a:t>Sve vrste vizualizacija podataka omogućuju bolje razumijevanje;</a:t>
            </a:r>
            <a:endParaRPr lang="pl-PL" sz="2200" dirty="0"/>
          </a:p>
          <a:p>
            <a:pPr algn="just"/>
            <a:r>
              <a:rPr lang="hr" sz="2200" dirty="0">
                <a:effectLst/>
              </a:rPr>
              <a:t>Vizualizacije omogućuju obraćanje pozornosti na najvažnije stvari, odstupanja i trendove</a:t>
            </a:r>
            <a:r>
              <a:rPr lang="hr" sz="2200" dirty="0"/>
              <a:t>;</a:t>
            </a:r>
          </a:p>
          <a:p>
            <a:pPr algn="just"/>
            <a:r>
              <a:rPr lang="hr" sz="2200" dirty="0">
                <a:effectLst/>
              </a:rPr>
              <a:t>Predstavljanje podataka na grafikonima, kartama i nadzornim pločama pretvara podatke u informacije, što može rezultirati približavanjem znanju potrebnom za donošenje poslovnih odluka.</a:t>
            </a:r>
          </a:p>
          <a:p>
            <a:pPr algn="just"/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D30EE-859B-790C-3EA1-71CF9983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Vizualizacija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210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14277BE-60C6-C429-9FEE-D355900C6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Vizualizacija </a:t>
            </a:r>
            <a:r>
              <a:rPr lang="hr" dirty="0"/>
              <a:t>podataka - </a:t>
            </a:r>
            <a:r>
              <a:rPr lang="hr" dirty="0" err="1"/>
              <a:t>alati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Tezel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Koskela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Tzortzopoulos </a:t>
            </a:r>
            <a:r>
              <a:rPr lang="hr" sz="1200" dirty="0">
                <a:solidFill>
                  <a:srgbClr val="7F7F7F"/>
                </a:solidFill>
              </a:rPr>
              <a:t>(2009). Funkcije vizualnog </a:t>
            </a:r>
            <a:r>
              <a:rPr lang="hr" sz="1200" dirty="0" err="1">
                <a:solidFill>
                  <a:srgbClr val="7F7F7F"/>
                </a:solidFill>
              </a:rPr>
              <a:t>upravljanja </a:t>
            </a:r>
            <a:r>
              <a:rPr lang="hr" sz="1200" dirty="0">
                <a:solidFill>
                  <a:srgbClr val="7F7F7F"/>
                </a:solidFill>
              </a:rPr>
              <a:t>.</a:t>
            </a:r>
            <a:r>
              <a:rPr lang="hr" sz="1200" dirty="0" err="1">
                <a:solidFill>
                  <a:srgbClr val="7F7F7F"/>
                </a:solidFill>
              </a:rPr>
              <a:t>​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metode vizualizacije podataka razvijaju se s razvojem tehnologije, uglavnom BI alata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Upravo je razvoj BI-a popularizirao nadzorne ploče koje korisnicima omogućuju analizu i praćenje podataka u stvarnom vremenu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C4D668-BA3F-A927-A46C-FB9F0DDE5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Karte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Izvor: Hansoti </a:t>
            </a:r>
            <a:r>
              <a:rPr lang="hr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" dirty="0"/>
              <a:t>Postoje mnoge vrste dijagrama, uključujući :</a:t>
            </a:r>
          </a:p>
          <a:p>
            <a:pPr lvl="1" algn="just"/>
            <a:r>
              <a:rPr lang="hr" dirty="0"/>
              <a:t>stupčasti grafikoni ;</a:t>
            </a:r>
          </a:p>
          <a:p>
            <a:pPr lvl="1" algn="just"/>
            <a:r>
              <a:rPr lang="hr" dirty="0"/>
              <a:t>linijski grafikoni ;</a:t>
            </a:r>
          </a:p>
          <a:p>
            <a:pPr lvl="1" algn="just"/>
            <a:r>
              <a:rPr lang="hr" dirty="0"/>
              <a:t>tortni grafikoni ;</a:t>
            </a:r>
          </a:p>
          <a:p>
            <a:pPr lvl="1" algn="just"/>
            <a:r>
              <a:rPr lang="hr" dirty="0"/>
              <a:t>površinske karte ;</a:t>
            </a:r>
          </a:p>
          <a:p>
            <a:pPr lvl="1" algn="just"/>
            <a:r>
              <a:rPr lang="hr" dirty="0"/>
              <a:t>burzovni grafikoni ;</a:t>
            </a:r>
          </a:p>
          <a:p>
            <a:pPr lvl="1" algn="just"/>
            <a:r>
              <a:rPr lang="hr-HR" dirty="0"/>
              <a:t>R</a:t>
            </a:r>
            <a:r>
              <a:rPr lang="hr" dirty="0"/>
              <a:t>adarski grafikoni;</a:t>
            </a:r>
          </a:p>
          <a:p>
            <a:pPr lvl="1" algn="just"/>
            <a:r>
              <a:rPr lang="hr" dirty="0"/>
              <a:t>krafnaste karte ;</a:t>
            </a:r>
          </a:p>
          <a:p>
            <a:pPr lvl="1" algn="just"/>
            <a:r>
              <a:rPr lang="hr" dirty="0"/>
              <a:t>grafikoni točaka ;</a:t>
            </a:r>
          </a:p>
          <a:p>
            <a:pPr lvl="1" algn="just"/>
            <a:r>
              <a:rPr lang="hr" dirty="0"/>
              <a:t>dijagrami lijevka ;</a:t>
            </a:r>
          </a:p>
          <a:p>
            <a:pPr lvl="1" algn="just"/>
            <a:r>
              <a:rPr lang="hr" dirty="0"/>
              <a:t>raspršeni grafikoni ;</a:t>
            </a:r>
          </a:p>
          <a:p>
            <a:pPr lvl="1" algn="just"/>
            <a:r>
              <a:rPr lang="hr-HR" dirty="0"/>
              <a:t>H</a:t>
            </a:r>
            <a:r>
              <a:rPr lang="hr" dirty="0"/>
              <a:t>istogrami;</a:t>
            </a:r>
          </a:p>
          <a:p>
            <a:pPr lvl="1" algn="just"/>
            <a:r>
              <a:rPr lang="hr-HR" dirty="0"/>
              <a:t>K</a:t>
            </a:r>
            <a:r>
              <a:rPr lang="hr" dirty="0"/>
              <a:t>omibnirani grafikoni</a:t>
            </a:r>
          </a:p>
          <a:p>
            <a:pPr lvl="1" algn="just"/>
            <a:r>
              <a:rPr lang="hr" dirty="0"/>
              <a:t>toplinske karte ;</a:t>
            </a:r>
          </a:p>
          <a:p>
            <a:pPr lvl="1" algn="just"/>
            <a:r>
              <a:rPr lang="hr" dirty="0"/>
              <a:t>karte stabala.</a:t>
            </a:r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C41929-2E4C-73B8-46BB-C01C9F6FEF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Karte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1526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Odabir grafikona treba biti prilagođen vrsti podataka koji se analizira i treba biti uvjetovan potrebom nositelja analize ;</a:t>
            </a:r>
          </a:p>
          <a:p>
            <a:pPr algn="just"/>
            <a:endParaRPr lang="en-US" dirty="0"/>
          </a:p>
          <a:p>
            <a:pPr algn="just"/>
            <a:r>
              <a:rPr lang="hr" dirty="0"/>
              <a:t>Sve vrste vizualizacija podataka omogućuju bolje razumijevanje;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Predstavljanje podataka na grafikonima, kartama i nadzornim pločama pretvara podatke u informacije, što može rezultirati približavanjem znanju potrebnom za donošenje poslovnih odluka 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Izvor: Hansoti </a:t>
            </a:r>
            <a:r>
              <a:rPr lang="hr" sz="1200" dirty="0">
                <a:solidFill>
                  <a:srgbClr val="7F7F7F"/>
                </a:solidFill>
              </a:rPr>
              <a:t>, 2010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3AC26-B0F3-40E0-C33E-60181CA7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Grafikoni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804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916DA-9B33-3E8D-7C81-D2394E8DE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Grupirani stupčasti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641870"/>
              </p:ext>
            </p:extLst>
          </p:nvPr>
        </p:nvGraphicFramePr>
        <p:xfrm>
          <a:off x="1400177" y="122324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160415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39165" y="584511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Clustered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 chart 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BF5B5-645D-A8F1-0086-86A2301B0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40B1B37B-6FCA-4907-B515-C5C2A9A9A751}"/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1251</Words>
  <Application>Microsoft Office PowerPoint</Application>
  <PresentationFormat>Widescreen</PresentationFormat>
  <Paragraphs>249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Motyw pakietu Office</vt:lpstr>
      <vt:lpstr>Napredno korištenje proračunske tablice za analizu logističkih podataka</vt:lpstr>
      <vt:lpstr>Dnevni red</vt:lpstr>
      <vt:lpstr>Vizualizacija </vt:lpstr>
      <vt:lpstr>Vizualizacija </vt:lpstr>
      <vt:lpstr>Vizualizacija podataka - alati</vt:lpstr>
      <vt:lpstr>Karte</vt:lpstr>
      <vt:lpstr>Karte</vt:lpstr>
      <vt:lpstr>Grafikoni</vt:lpstr>
      <vt:lpstr>Grupirani stupčasti grafikon</vt:lpstr>
      <vt:lpstr>Složeno stupčasti grafikon</vt:lpstr>
      <vt:lpstr>Tortni grafikon</vt:lpstr>
      <vt:lpstr>Linijski grafikon</vt:lpstr>
      <vt:lpstr>Stock chart</vt:lpstr>
      <vt:lpstr>Grafikoni</vt:lpstr>
      <vt:lpstr>Radarski grafikon</vt:lpstr>
      <vt:lpstr>Histogram</vt:lpstr>
      <vt:lpstr>Pareto dijagram</vt:lpstr>
      <vt:lpstr>Karta</vt:lpstr>
      <vt:lpstr>Kombinirani grafikon</vt:lpstr>
      <vt:lpstr>Nadzorna ploča</vt:lpstr>
      <vt:lpstr>Nadzorna ploča</vt:lpstr>
      <vt:lpstr>Nadzorna ploča – korak po korak</vt:lpstr>
      <vt:lpstr>Nadzorna ploča - aplikacija</vt:lpstr>
      <vt:lpstr>Nadzorna ploča</vt:lpstr>
      <vt:lpstr>Sažetak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74</cp:revision>
  <dcterms:created xsi:type="dcterms:W3CDTF">2023-07-06T12:09:08Z</dcterms:created>
  <dcterms:modified xsi:type="dcterms:W3CDTF">2025-04-22T16:42:23Z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