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4472C4"/>
    <a:srgbClr val="7E898A"/>
    <a:srgbClr val="BA4C4C"/>
    <a:srgbClr val="B9B9B9"/>
    <a:srgbClr val="8ABD51"/>
    <a:srgbClr val="45455B"/>
    <a:srgbClr val="595959"/>
    <a:srgbClr val="6A6A6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0E7B0-FDFE-4EBB-9108-E7E3ECB4FC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C182C3-FD5B-4B87-ABDE-41D48FFF801C}">
      <dgm:prSet phldrT="[Tekst]"/>
      <dgm:spPr/>
      <dgm:t>
        <a:bodyPr/>
        <a:lstStyle/>
        <a:p>
          <a:r>
            <a:rPr lang="en-US" dirty="0" err="1"/>
            <a:t>Vrsta </a:t>
          </a:r>
          <a:r>
            <a:rPr lang="en-US" dirty="0"/>
            <a:t>problema, ki se rešuje</a:t>
          </a:r>
          <a:endParaRPr lang="pl-PL" dirty="0"/>
        </a:p>
      </dgm:t>
    </dgm:pt>
    <dgm:pt modelId="{F5BAA93C-A115-40B1-B1D0-9C9CC29C0048}" type="parTrans" cxnId="{DBAD71D3-EE4A-4D9C-89E1-CCBACE74104C}">
      <dgm:prSet/>
      <dgm:spPr/>
      <dgm:t>
        <a:bodyPr/>
        <a:lstStyle/>
        <a:p>
          <a:endParaRPr lang="pl-PL"/>
        </a:p>
      </dgm:t>
    </dgm:pt>
    <dgm:pt modelId="{A9D9C9D2-6BA3-4CF4-99D4-D79D5BF2BB6A}" type="sibTrans" cxnId="{DBAD71D3-EE4A-4D9C-89E1-CCBACE74104C}">
      <dgm:prSet/>
      <dgm:spPr/>
      <dgm:t>
        <a:bodyPr/>
        <a:lstStyle/>
        <a:p>
          <a:endParaRPr lang="pl-PL"/>
        </a:p>
      </dgm:t>
    </dgm:pt>
    <dgm:pt modelId="{25794D3D-CACD-4184-8E57-5E51E9F6F524}">
      <dgm:prSet phldrT="[Tekst]"/>
      <dgm:spPr/>
      <dgm:t>
        <a:bodyPr/>
        <a:lstStyle/>
        <a:p>
          <a:r>
            <a:rPr lang="en-US" dirty="0"/>
            <a:t>metode linearnega programiranja</a:t>
          </a:r>
          <a:endParaRPr lang="pl-PL" dirty="0"/>
        </a:p>
      </dgm:t>
    </dgm:pt>
    <dgm:pt modelId="{5FEE0693-CF3C-4E30-8186-A0182065210F}" type="parTrans" cxnId="{F7CA7E4A-C5CF-46FD-8781-D1EED6694D41}">
      <dgm:prSet/>
      <dgm:spPr/>
      <dgm:t>
        <a:bodyPr/>
        <a:lstStyle/>
        <a:p>
          <a:endParaRPr lang="pl-PL"/>
        </a:p>
      </dgm:t>
    </dgm:pt>
    <dgm:pt modelId="{6BCE122D-0C18-4D26-B5F9-659DA784A123}" type="sibTrans" cxnId="{F7CA7E4A-C5CF-46FD-8781-D1EED6694D41}">
      <dgm:prSet/>
      <dgm:spPr/>
      <dgm:t>
        <a:bodyPr/>
        <a:lstStyle/>
        <a:p>
          <a:endParaRPr lang="pl-PL"/>
        </a:p>
      </dgm:t>
    </dgm:pt>
    <dgm:pt modelId="{839A575D-8F23-427F-8C12-370B9E685588}">
      <dgm:prSet phldrT="[Tekst]"/>
      <dgm:spPr/>
      <dgm:t>
        <a:bodyPr/>
        <a:lstStyle/>
        <a:p>
          <a:r>
            <a:rPr lang="en-US" dirty="0"/>
            <a:t>nelinearne metode optimizacije</a:t>
          </a:r>
          <a:endParaRPr lang="pl-PL" dirty="0"/>
        </a:p>
      </dgm:t>
    </dgm:pt>
    <dgm:pt modelId="{BD486C94-7F6C-4E50-A043-49AC569D0FFB}" type="parTrans" cxnId="{13DE619E-37DB-4E25-9B97-80908EA0D246}">
      <dgm:prSet/>
      <dgm:spPr/>
      <dgm:t>
        <a:bodyPr/>
        <a:lstStyle/>
        <a:p>
          <a:endParaRPr lang="pl-PL"/>
        </a:p>
      </dgm:t>
    </dgm:pt>
    <dgm:pt modelId="{4D5C8546-0169-4CCC-8072-A73590E41368}" type="sibTrans" cxnId="{13DE619E-37DB-4E25-9B97-80908EA0D246}">
      <dgm:prSet/>
      <dgm:spPr/>
      <dgm:t>
        <a:bodyPr/>
        <a:lstStyle/>
        <a:p>
          <a:endParaRPr lang="pl-PL"/>
        </a:p>
      </dgm:t>
    </dgm:pt>
    <dgm:pt modelId="{3AA1117B-D4A3-4980-9E90-281D369A2C88}">
      <dgm:prSet phldrT="[Tekst]"/>
      <dgm:spPr/>
      <dgm:t>
        <a:bodyPr/>
        <a:lstStyle/>
        <a:p>
          <a:r>
            <a:rPr lang="pl-PL" dirty="0" err="1"/>
            <a:t>Metode optimizacije</a:t>
          </a:r>
          <a:endParaRPr lang="pl-PL" dirty="0"/>
        </a:p>
      </dgm:t>
    </dgm:pt>
    <dgm:pt modelId="{2BC4260A-932A-4C60-8FBA-F10D30684418}" type="parTrans" cxnId="{E730D3A7-1FD8-4FEB-B98C-554E4346D121}">
      <dgm:prSet/>
      <dgm:spPr/>
      <dgm:t>
        <a:bodyPr/>
        <a:lstStyle/>
        <a:p>
          <a:endParaRPr lang="pl-PL"/>
        </a:p>
      </dgm:t>
    </dgm:pt>
    <dgm:pt modelId="{3E53F46E-2D8B-42A8-B946-07520FA609F7}" type="sibTrans" cxnId="{E730D3A7-1FD8-4FEB-B98C-554E4346D121}">
      <dgm:prSet/>
      <dgm:spPr/>
      <dgm:t>
        <a:bodyPr/>
        <a:lstStyle/>
        <a:p>
          <a:endParaRPr lang="pl-PL"/>
        </a:p>
      </dgm:t>
    </dgm:pt>
    <dgm:pt modelId="{D6035856-9352-4A91-860E-36003951D924}">
      <dgm:prSet phldrT="[Tekst]"/>
      <dgm:spPr/>
      <dgm:t>
        <a:bodyPr/>
        <a:lstStyle/>
        <a:p>
          <a:r>
            <a:rPr lang="en-US" dirty="0"/>
            <a:t>Omejitve</a:t>
          </a:r>
          <a:endParaRPr lang="pl-PL" dirty="0"/>
        </a:p>
      </dgm:t>
    </dgm:pt>
    <dgm:pt modelId="{EC6D995E-026A-482D-ADD6-E08FB2712C16}" type="parTrans" cxnId="{55117985-76C0-4B7E-86F6-8F5419B2D702}">
      <dgm:prSet/>
      <dgm:spPr/>
      <dgm:t>
        <a:bodyPr/>
        <a:lstStyle/>
        <a:p>
          <a:endParaRPr lang="pl-PL"/>
        </a:p>
      </dgm:t>
    </dgm:pt>
    <dgm:pt modelId="{1E50C772-9E50-4ABF-ADF8-CBAFABBBE952}" type="sibTrans" cxnId="{55117985-76C0-4B7E-86F6-8F5419B2D702}">
      <dgm:prSet/>
      <dgm:spPr/>
      <dgm:t>
        <a:bodyPr/>
        <a:lstStyle/>
        <a:p>
          <a:endParaRPr lang="pl-PL"/>
        </a:p>
      </dgm:t>
    </dgm:pt>
    <dgm:pt modelId="{2DE99D33-15EB-41FF-9D58-22CFAE7DAFCD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en-US" dirty="0"/>
            <a:t>metoda optimizacije brez omejitev</a:t>
          </a:r>
          <a:endParaRPr lang="pl-PL" dirty="0"/>
        </a:p>
      </dgm:t>
    </dgm:pt>
    <dgm:pt modelId="{5CFC7C77-AF31-4AED-ACF4-24D9D13BE8DA}" type="parTrans" cxnId="{F8124D55-BFD8-40E5-BBC2-C53E83D7FDE0}">
      <dgm:prSet/>
      <dgm:spPr/>
      <dgm:t>
        <a:bodyPr/>
        <a:lstStyle/>
        <a:p>
          <a:endParaRPr lang="pl-PL"/>
        </a:p>
      </dgm:t>
    </dgm:pt>
    <dgm:pt modelId="{E55BCFBC-17E3-4572-9659-77629F2E0E09}" type="sibTrans" cxnId="{F8124D55-BFD8-40E5-BBC2-C53E83D7FDE0}">
      <dgm:prSet/>
      <dgm:spPr/>
      <dgm:t>
        <a:bodyPr/>
        <a:lstStyle/>
        <a:p>
          <a:endParaRPr lang="pl-PL"/>
        </a:p>
      </dgm:t>
    </dgm:pt>
    <dgm:pt modelId="{CC0EAB3D-A1E7-489C-94E7-E0D8A87BFF87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en-US" dirty="0"/>
            <a:t>metode omejene optimizacije</a:t>
          </a:r>
          <a:endParaRPr lang="pl-PL" dirty="0"/>
        </a:p>
      </dgm:t>
    </dgm:pt>
    <dgm:pt modelId="{C57E4851-FE04-406E-85AE-5479C484F63B}" type="parTrans" cxnId="{FEC580BE-00F5-42F2-9A49-FB1CADBE6FEF}">
      <dgm:prSet/>
      <dgm:spPr/>
      <dgm:t>
        <a:bodyPr/>
        <a:lstStyle/>
        <a:p>
          <a:endParaRPr lang="pl-PL"/>
        </a:p>
      </dgm:t>
    </dgm:pt>
    <dgm:pt modelId="{A062FA0F-044A-4044-839B-71BD8D7848AF}" type="sibTrans" cxnId="{FEC580BE-00F5-42F2-9A49-FB1CADBE6FEF}">
      <dgm:prSet/>
      <dgm:spPr/>
      <dgm:t>
        <a:bodyPr/>
        <a:lstStyle/>
        <a:p>
          <a:endParaRPr lang="pl-PL"/>
        </a:p>
      </dgm:t>
    </dgm:pt>
    <dgm:pt modelId="{11B118DF-3819-4AAB-8261-CEED442BA960}">
      <dgm:prSet phldrT="[Tekst]"/>
      <dgm:spPr/>
      <dgm:t>
        <a:bodyPr/>
        <a:lstStyle/>
        <a:p>
          <a:r>
            <a:rPr lang="en-US" dirty="0" err="1"/>
            <a:t>Razsežnost </a:t>
          </a:r>
          <a:r>
            <a:rPr lang="en-US" dirty="0"/>
            <a:t>problema </a:t>
          </a:r>
          <a:endParaRPr lang="pl-PL" dirty="0"/>
        </a:p>
      </dgm:t>
    </dgm:pt>
    <dgm:pt modelId="{D64A5860-E143-4D46-ACFB-E02FB2DE692C}" type="parTrans" cxnId="{9E2EAA4A-7859-4A8F-A46D-34D498F1A134}">
      <dgm:prSet/>
      <dgm:spPr/>
      <dgm:t>
        <a:bodyPr/>
        <a:lstStyle/>
        <a:p>
          <a:endParaRPr lang="pl-PL"/>
        </a:p>
      </dgm:t>
    </dgm:pt>
    <dgm:pt modelId="{A8AF9625-9209-4251-B424-0B9F0040D253}" type="sibTrans" cxnId="{9E2EAA4A-7859-4A8F-A46D-34D498F1A134}">
      <dgm:prSet/>
      <dgm:spPr/>
      <dgm:t>
        <a:bodyPr/>
        <a:lstStyle/>
        <a:p>
          <a:endParaRPr lang="pl-PL"/>
        </a:p>
      </dgm:t>
    </dgm:pt>
    <dgm:pt modelId="{8FCF841C-0452-4EFC-A69F-023E161426F5}">
      <dgm:prSet phldrT="[Tekst]"/>
      <dgm:spPr/>
      <dgm:t>
        <a:bodyPr/>
        <a:lstStyle/>
        <a:p>
          <a:r>
            <a:rPr lang="en-US" dirty="0"/>
            <a:t>univariatne metode</a:t>
          </a:r>
          <a:endParaRPr lang="pl-PL" dirty="0"/>
        </a:p>
      </dgm:t>
    </dgm:pt>
    <dgm:pt modelId="{B5B6CF5D-BB6C-4529-9E0B-6861E48AE4B7}" type="parTrans" cxnId="{883C20A8-57EB-443C-873E-0C1D634BAB84}">
      <dgm:prSet/>
      <dgm:spPr/>
      <dgm:t>
        <a:bodyPr/>
        <a:lstStyle/>
        <a:p>
          <a:endParaRPr lang="pl-PL"/>
        </a:p>
      </dgm:t>
    </dgm:pt>
    <dgm:pt modelId="{2DDF72A5-47DE-488E-8F02-902E7429752C}" type="sibTrans" cxnId="{883C20A8-57EB-443C-873E-0C1D634BAB84}">
      <dgm:prSet/>
      <dgm:spPr/>
      <dgm:t>
        <a:bodyPr/>
        <a:lstStyle/>
        <a:p>
          <a:endParaRPr lang="pl-PL"/>
        </a:p>
      </dgm:t>
    </dgm:pt>
    <dgm:pt modelId="{2E5505AC-407A-48EA-82EF-B0A1ABC91AC7}">
      <dgm:prSet phldrT="[Tekst]"/>
      <dgm:spPr/>
      <dgm:t>
        <a:bodyPr/>
        <a:lstStyle/>
        <a:p>
          <a:r>
            <a:rPr lang="en-US" dirty="0"/>
            <a:t>multivariatne metode</a:t>
          </a:r>
          <a:endParaRPr lang="pl-PL" dirty="0"/>
        </a:p>
      </dgm:t>
    </dgm:pt>
    <dgm:pt modelId="{94B12386-BF3B-4D69-842F-A7326DD35A21}" type="parTrans" cxnId="{09597D9A-B5EF-4E93-AE39-727BD9A6EC9B}">
      <dgm:prSet/>
      <dgm:spPr/>
      <dgm:t>
        <a:bodyPr/>
        <a:lstStyle/>
        <a:p>
          <a:endParaRPr lang="pl-PL"/>
        </a:p>
      </dgm:t>
    </dgm:pt>
    <dgm:pt modelId="{F8B31CC3-3B1D-4B3F-A106-AB9B17F2F441}" type="sibTrans" cxnId="{09597D9A-B5EF-4E93-AE39-727BD9A6EC9B}">
      <dgm:prSet/>
      <dgm:spPr/>
      <dgm:t>
        <a:bodyPr/>
        <a:lstStyle/>
        <a:p>
          <a:endParaRPr lang="pl-PL"/>
        </a:p>
      </dgm:t>
    </dgm:pt>
    <dgm:pt modelId="{4BB52C08-C60D-4456-BE54-1C9F51C14DD7}">
      <dgm:prSet phldrT="[Tekst]"/>
      <dgm:spPr/>
      <dgm:t>
        <a:bodyPr/>
        <a:lstStyle/>
        <a:p>
          <a:r>
            <a:rPr lang="en-US" dirty="0"/>
            <a:t>Merila za </a:t>
          </a:r>
          <a:r>
            <a:rPr lang="en-US" dirty="0" err="1"/>
            <a:t>optimizacijo</a:t>
          </a:r>
          <a:endParaRPr lang="pl-PL" dirty="0"/>
        </a:p>
      </dgm:t>
    </dgm:pt>
    <dgm:pt modelId="{7189DC32-2317-47C8-8AA8-BCAAA5CE1CDE}" type="parTrans" cxnId="{68FFA12C-FF95-4AED-97AE-6C55292BDD8A}">
      <dgm:prSet/>
      <dgm:spPr/>
      <dgm:t>
        <a:bodyPr/>
        <a:lstStyle/>
        <a:p>
          <a:endParaRPr lang="pl-PL"/>
        </a:p>
      </dgm:t>
    </dgm:pt>
    <dgm:pt modelId="{6A31ACB2-9DB4-4727-93B3-EA8A075BD623}" type="sibTrans" cxnId="{68FFA12C-FF95-4AED-97AE-6C55292BDD8A}">
      <dgm:prSet/>
      <dgm:spPr/>
      <dgm:t>
        <a:bodyPr/>
        <a:lstStyle/>
        <a:p>
          <a:endParaRPr lang="pl-PL"/>
        </a:p>
      </dgm:t>
    </dgm:pt>
    <dgm:pt modelId="{94B31393-4944-4181-9EF6-27655ED8C6F3}">
      <dgm:prSet phldrT="[Tekst]"/>
      <dgm:spPr/>
      <dgm:t>
        <a:bodyPr/>
        <a:lstStyle/>
        <a:p>
          <a:r>
            <a:rPr lang="pl-PL" dirty="0"/>
            <a:t>metode z</a:t>
          </a:r>
          <a:r>
            <a:rPr lang="en-US" dirty="0"/>
            <a:t> enim merilom</a:t>
          </a:r>
        </a:p>
      </dgm:t>
    </dgm:pt>
    <dgm:pt modelId="{F218A346-657B-443D-9F72-939FC5F2D1EB}" type="parTrans" cxnId="{9143777B-25F4-46CC-9CFD-1B7A46B7030C}">
      <dgm:prSet/>
      <dgm:spPr/>
      <dgm:t>
        <a:bodyPr/>
        <a:lstStyle/>
        <a:p>
          <a:endParaRPr lang="pl-PL"/>
        </a:p>
      </dgm:t>
    </dgm:pt>
    <dgm:pt modelId="{19D254B0-64C6-4B5F-86A8-E132CA35BFCB}" type="sibTrans" cxnId="{9143777B-25F4-46CC-9CFD-1B7A46B7030C}">
      <dgm:prSet/>
      <dgm:spPr/>
      <dgm:t>
        <a:bodyPr/>
        <a:lstStyle/>
        <a:p>
          <a:endParaRPr lang="pl-PL"/>
        </a:p>
      </dgm:t>
    </dgm:pt>
    <dgm:pt modelId="{20B56E37-FDA1-44F1-BFDD-8EB27D8B4058}">
      <dgm:prSet phldrT="[Tekst]"/>
      <dgm:spPr/>
      <dgm:t>
        <a:bodyPr/>
        <a:lstStyle/>
        <a:p>
          <a:r>
            <a:rPr lang="en-US"/>
            <a:t>večkriterijske </a:t>
          </a:r>
          <a:r>
            <a:rPr lang="en-US" dirty="0"/>
            <a:t>metode </a:t>
          </a:r>
          <a:endParaRPr lang="pl-PL" dirty="0"/>
        </a:p>
      </dgm:t>
    </dgm:pt>
    <dgm:pt modelId="{3C5D750E-EC12-48C9-950F-8CAE52B2DD3A}" type="parTrans" cxnId="{0E957EC9-7137-4D87-8A88-608BB1CDEEB6}">
      <dgm:prSet/>
      <dgm:spPr/>
      <dgm:t>
        <a:bodyPr/>
        <a:lstStyle/>
        <a:p>
          <a:endParaRPr lang="pl-PL"/>
        </a:p>
      </dgm:t>
    </dgm:pt>
    <dgm:pt modelId="{92AE19C6-7606-46C0-BB1E-9418AC88EEDF}" type="sibTrans" cxnId="{0E957EC9-7137-4D87-8A88-608BB1CDEEB6}">
      <dgm:prSet/>
      <dgm:spPr/>
      <dgm:t>
        <a:bodyPr/>
        <a:lstStyle/>
        <a:p>
          <a:endParaRPr lang="pl-PL"/>
        </a:p>
      </dgm:t>
    </dgm:pt>
    <dgm:pt modelId="{EB50CAB1-0F5D-4CD5-8FA5-CDDC522499C7}" type="pres">
      <dgm:prSet presAssocID="{A770E7B0-FDFE-4EBB-9108-E7E3ECB4FC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C69E93-EF38-467E-B3A3-12C1FB21057A}" type="pres">
      <dgm:prSet presAssocID="{3AA1117B-D4A3-4980-9E90-281D369A2C88}" presName="hierRoot1" presStyleCnt="0">
        <dgm:presLayoutVars>
          <dgm:hierBranch val="init"/>
        </dgm:presLayoutVars>
      </dgm:prSet>
      <dgm:spPr/>
    </dgm:pt>
    <dgm:pt modelId="{010A7A2F-1E55-4102-AB57-8F854BA22A05}" type="pres">
      <dgm:prSet presAssocID="{3AA1117B-D4A3-4980-9E90-281D369A2C88}" presName="rootComposite1" presStyleCnt="0"/>
      <dgm:spPr/>
    </dgm:pt>
    <dgm:pt modelId="{6F035C19-59FA-4053-A9DF-066BA4EB08DB}" type="pres">
      <dgm:prSet presAssocID="{3AA1117B-D4A3-4980-9E90-281D369A2C88}" presName="rootText1" presStyleLbl="node0" presStyleIdx="0" presStyleCnt="1">
        <dgm:presLayoutVars>
          <dgm:chPref val="3"/>
        </dgm:presLayoutVars>
      </dgm:prSet>
      <dgm:spPr/>
    </dgm:pt>
    <dgm:pt modelId="{5A776467-956D-4C9A-8DDA-C3D9E2A40626}" type="pres">
      <dgm:prSet presAssocID="{3AA1117B-D4A3-4980-9E90-281D369A2C88}" presName="rootConnector1" presStyleLbl="node1" presStyleIdx="0" presStyleCnt="0"/>
      <dgm:spPr/>
    </dgm:pt>
    <dgm:pt modelId="{B5B4B27F-CE9A-413E-9CF6-8FEF6B764FE8}" type="pres">
      <dgm:prSet presAssocID="{3AA1117B-D4A3-4980-9E90-281D369A2C88}" presName="hierChild2" presStyleCnt="0"/>
      <dgm:spPr/>
    </dgm:pt>
    <dgm:pt modelId="{A5FAE5A6-E962-44A5-830C-380CE0A6610C}" type="pres">
      <dgm:prSet presAssocID="{F5BAA93C-A115-40B1-B1D0-9C9CC29C0048}" presName="Name37" presStyleLbl="parChTrans1D2" presStyleIdx="0" presStyleCnt="4"/>
      <dgm:spPr/>
    </dgm:pt>
    <dgm:pt modelId="{802A3196-3AAB-47D8-8855-DD774611FFF0}" type="pres">
      <dgm:prSet presAssocID="{28C182C3-FD5B-4B87-ABDE-41D48FFF801C}" presName="hierRoot2" presStyleCnt="0">
        <dgm:presLayoutVars>
          <dgm:hierBranch val="init"/>
        </dgm:presLayoutVars>
      </dgm:prSet>
      <dgm:spPr/>
    </dgm:pt>
    <dgm:pt modelId="{50CF279D-3A2E-4969-8BF1-79CD31D59BD6}" type="pres">
      <dgm:prSet presAssocID="{28C182C3-FD5B-4B87-ABDE-41D48FFF801C}" presName="rootComposite" presStyleCnt="0"/>
      <dgm:spPr/>
    </dgm:pt>
    <dgm:pt modelId="{091BD58A-5D20-4CC3-827B-7539F4168270}" type="pres">
      <dgm:prSet presAssocID="{28C182C3-FD5B-4B87-ABDE-41D48FFF801C}" presName="rootText" presStyleLbl="node2" presStyleIdx="0" presStyleCnt="4">
        <dgm:presLayoutVars>
          <dgm:chPref val="3"/>
        </dgm:presLayoutVars>
      </dgm:prSet>
      <dgm:spPr/>
    </dgm:pt>
    <dgm:pt modelId="{0F26D944-87A5-42C7-9E07-29DFEFBE841E}" type="pres">
      <dgm:prSet presAssocID="{28C182C3-FD5B-4B87-ABDE-41D48FFF801C}" presName="rootConnector" presStyleLbl="node2" presStyleIdx="0" presStyleCnt="4"/>
      <dgm:spPr/>
    </dgm:pt>
    <dgm:pt modelId="{66B76697-F5EF-497E-810C-5820AA9FFD41}" type="pres">
      <dgm:prSet presAssocID="{28C182C3-FD5B-4B87-ABDE-41D48FFF801C}" presName="hierChild4" presStyleCnt="0"/>
      <dgm:spPr/>
    </dgm:pt>
    <dgm:pt modelId="{CD1D957A-E103-406B-A863-2AD3A84CB858}" type="pres">
      <dgm:prSet presAssocID="{5FEE0693-CF3C-4E30-8186-A0182065210F}" presName="Name37" presStyleLbl="parChTrans1D3" presStyleIdx="0" presStyleCnt="8"/>
      <dgm:spPr/>
    </dgm:pt>
    <dgm:pt modelId="{DE3F9693-C182-4131-AB91-72212A7737C1}" type="pres">
      <dgm:prSet presAssocID="{25794D3D-CACD-4184-8E57-5E51E9F6F524}" presName="hierRoot2" presStyleCnt="0">
        <dgm:presLayoutVars>
          <dgm:hierBranch val="init"/>
        </dgm:presLayoutVars>
      </dgm:prSet>
      <dgm:spPr/>
    </dgm:pt>
    <dgm:pt modelId="{BD6CAF9F-D89C-458A-AA34-303F8FDB807C}" type="pres">
      <dgm:prSet presAssocID="{25794D3D-CACD-4184-8E57-5E51E9F6F524}" presName="rootComposite" presStyleCnt="0"/>
      <dgm:spPr/>
    </dgm:pt>
    <dgm:pt modelId="{B20FC95F-1EF0-40D1-B84E-FD9403D34C6A}" type="pres">
      <dgm:prSet presAssocID="{25794D3D-CACD-4184-8E57-5E51E9F6F524}" presName="rootText" presStyleLbl="node3" presStyleIdx="0" presStyleCnt="8">
        <dgm:presLayoutVars>
          <dgm:chPref val="3"/>
        </dgm:presLayoutVars>
      </dgm:prSet>
      <dgm:spPr/>
    </dgm:pt>
    <dgm:pt modelId="{7FD62594-C493-4001-933C-D2F99256E30C}" type="pres">
      <dgm:prSet presAssocID="{25794D3D-CACD-4184-8E57-5E51E9F6F524}" presName="rootConnector" presStyleLbl="node3" presStyleIdx="0" presStyleCnt="8"/>
      <dgm:spPr/>
    </dgm:pt>
    <dgm:pt modelId="{70201028-BF8C-4A42-9916-1AE92207D542}" type="pres">
      <dgm:prSet presAssocID="{25794D3D-CACD-4184-8E57-5E51E9F6F524}" presName="hierChild4" presStyleCnt="0"/>
      <dgm:spPr/>
    </dgm:pt>
    <dgm:pt modelId="{FF72F043-FE05-4CF4-A2FE-7B2DE69E4AB9}" type="pres">
      <dgm:prSet presAssocID="{25794D3D-CACD-4184-8E57-5E51E9F6F524}" presName="hierChild5" presStyleCnt="0"/>
      <dgm:spPr/>
    </dgm:pt>
    <dgm:pt modelId="{5F82F4DB-9D36-476B-9C65-CB6ACFC5EF23}" type="pres">
      <dgm:prSet presAssocID="{BD486C94-7F6C-4E50-A043-49AC569D0FFB}" presName="Name37" presStyleLbl="parChTrans1D3" presStyleIdx="1" presStyleCnt="8"/>
      <dgm:spPr/>
    </dgm:pt>
    <dgm:pt modelId="{521AAA02-8A0B-453E-B162-656FC5AA6E8F}" type="pres">
      <dgm:prSet presAssocID="{839A575D-8F23-427F-8C12-370B9E685588}" presName="hierRoot2" presStyleCnt="0">
        <dgm:presLayoutVars>
          <dgm:hierBranch val="init"/>
        </dgm:presLayoutVars>
      </dgm:prSet>
      <dgm:spPr/>
    </dgm:pt>
    <dgm:pt modelId="{3FA67288-9BC9-4676-BDB6-4AAAFC8DA937}" type="pres">
      <dgm:prSet presAssocID="{839A575D-8F23-427F-8C12-370B9E685588}" presName="rootComposite" presStyleCnt="0"/>
      <dgm:spPr/>
    </dgm:pt>
    <dgm:pt modelId="{EDEA15E3-807D-4661-9E19-D7D417691378}" type="pres">
      <dgm:prSet presAssocID="{839A575D-8F23-427F-8C12-370B9E685588}" presName="rootText" presStyleLbl="node3" presStyleIdx="1" presStyleCnt="8">
        <dgm:presLayoutVars>
          <dgm:chPref val="3"/>
        </dgm:presLayoutVars>
      </dgm:prSet>
      <dgm:spPr/>
    </dgm:pt>
    <dgm:pt modelId="{FB14E926-3C79-4301-ABE9-B686C08B8892}" type="pres">
      <dgm:prSet presAssocID="{839A575D-8F23-427F-8C12-370B9E685588}" presName="rootConnector" presStyleLbl="node3" presStyleIdx="1" presStyleCnt="8"/>
      <dgm:spPr/>
    </dgm:pt>
    <dgm:pt modelId="{1D79B107-6DAD-4649-8863-C5AC2393B07F}" type="pres">
      <dgm:prSet presAssocID="{839A575D-8F23-427F-8C12-370B9E685588}" presName="hierChild4" presStyleCnt="0"/>
      <dgm:spPr/>
    </dgm:pt>
    <dgm:pt modelId="{52296EF2-DB32-4805-B846-3D19AC460047}" type="pres">
      <dgm:prSet presAssocID="{839A575D-8F23-427F-8C12-370B9E685588}" presName="hierChild5" presStyleCnt="0"/>
      <dgm:spPr/>
    </dgm:pt>
    <dgm:pt modelId="{132D14F9-6A56-40FA-AC55-D2E69BDC4CDE}" type="pres">
      <dgm:prSet presAssocID="{28C182C3-FD5B-4B87-ABDE-41D48FFF801C}" presName="hierChild5" presStyleCnt="0"/>
      <dgm:spPr/>
    </dgm:pt>
    <dgm:pt modelId="{A70BC88E-C833-4E25-A438-27B79B0A9073}" type="pres">
      <dgm:prSet presAssocID="{EC6D995E-026A-482D-ADD6-E08FB2712C16}" presName="Name37" presStyleLbl="parChTrans1D2" presStyleIdx="1" presStyleCnt="4"/>
      <dgm:spPr/>
    </dgm:pt>
    <dgm:pt modelId="{145818FF-1650-445B-8D83-D180B48E54AD}" type="pres">
      <dgm:prSet presAssocID="{D6035856-9352-4A91-860E-36003951D924}" presName="hierRoot2" presStyleCnt="0">
        <dgm:presLayoutVars>
          <dgm:hierBranch val="init"/>
        </dgm:presLayoutVars>
      </dgm:prSet>
      <dgm:spPr/>
    </dgm:pt>
    <dgm:pt modelId="{ECD4B30D-9704-4C84-B7E9-25DF63C97F56}" type="pres">
      <dgm:prSet presAssocID="{D6035856-9352-4A91-860E-36003951D924}" presName="rootComposite" presStyleCnt="0"/>
      <dgm:spPr/>
    </dgm:pt>
    <dgm:pt modelId="{386356D6-4AAD-42AE-8712-30397F27D786}" type="pres">
      <dgm:prSet presAssocID="{D6035856-9352-4A91-860E-36003951D924}" presName="rootText" presStyleLbl="node2" presStyleIdx="1" presStyleCnt="4">
        <dgm:presLayoutVars>
          <dgm:chPref val="3"/>
        </dgm:presLayoutVars>
      </dgm:prSet>
      <dgm:spPr/>
    </dgm:pt>
    <dgm:pt modelId="{BE35DBEF-87AF-455E-883E-A8BAFBB8DCBA}" type="pres">
      <dgm:prSet presAssocID="{D6035856-9352-4A91-860E-36003951D924}" presName="rootConnector" presStyleLbl="node2" presStyleIdx="1" presStyleCnt="4"/>
      <dgm:spPr/>
    </dgm:pt>
    <dgm:pt modelId="{893F9BF7-9FB6-4DE1-80C3-9D22BF6F1EF4}" type="pres">
      <dgm:prSet presAssocID="{D6035856-9352-4A91-860E-36003951D924}" presName="hierChild4" presStyleCnt="0"/>
      <dgm:spPr/>
    </dgm:pt>
    <dgm:pt modelId="{E6279B20-8F90-49AE-B5EF-9E61583BD5B6}" type="pres">
      <dgm:prSet presAssocID="{5CFC7C77-AF31-4AED-ACF4-24D9D13BE8DA}" presName="Name37" presStyleLbl="parChTrans1D3" presStyleIdx="2" presStyleCnt="8"/>
      <dgm:spPr/>
    </dgm:pt>
    <dgm:pt modelId="{46C6E4EA-6147-4C11-9CBE-9B937BE922F4}" type="pres">
      <dgm:prSet presAssocID="{2DE99D33-15EB-41FF-9D58-22CFAE7DAFCD}" presName="hierRoot2" presStyleCnt="0">
        <dgm:presLayoutVars>
          <dgm:hierBranch val="init"/>
        </dgm:presLayoutVars>
      </dgm:prSet>
      <dgm:spPr/>
    </dgm:pt>
    <dgm:pt modelId="{CB2B7A97-95EE-4DA5-81EE-370180A83E71}" type="pres">
      <dgm:prSet presAssocID="{2DE99D33-15EB-41FF-9D58-22CFAE7DAFCD}" presName="rootComposite" presStyleCnt="0"/>
      <dgm:spPr/>
    </dgm:pt>
    <dgm:pt modelId="{4EA36268-0022-4793-93C6-929BF4906086}" type="pres">
      <dgm:prSet presAssocID="{2DE99D33-15EB-41FF-9D58-22CFAE7DAFCD}" presName="rootText" presStyleLbl="node3" presStyleIdx="2" presStyleCnt="8">
        <dgm:presLayoutVars>
          <dgm:chPref val="3"/>
        </dgm:presLayoutVars>
      </dgm:prSet>
      <dgm:spPr/>
    </dgm:pt>
    <dgm:pt modelId="{FEDAD99B-6ABD-4D39-BFCC-A747BF8907DD}" type="pres">
      <dgm:prSet presAssocID="{2DE99D33-15EB-41FF-9D58-22CFAE7DAFCD}" presName="rootConnector" presStyleLbl="node3" presStyleIdx="2" presStyleCnt="8"/>
      <dgm:spPr/>
    </dgm:pt>
    <dgm:pt modelId="{52B72CB5-D4B2-4DCB-9D2D-97CEA056F36F}" type="pres">
      <dgm:prSet presAssocID="{2DE99D33-15EB-41FF-9D58-22CFAE7DAFCD}" presName="hierChild4" presStyleCnt="0"/>
      <dgm:spPr/>
    </dgm:pt>
    <dgm:pt modelId="{005D9886-3AD6-4D7D-98E8-E9345181B331}" type="pres">
      <dgm:prSet presAssocID="{2DE99D33-15EB-41FF-9D58-22CFAE7DAFCD}" presName="hierChild5" presStyleCnt="0"/>
      <dgm:spPr/>
    </dgm:pt>
    <dgm:pt modelId="{9C3882C4-D484-4D14-87D2-8483943E2C38}" type="pres">
      <dgm:prSet presAssocID="{C57E4851-FE04-406E-85AE-5479C484F63B}" presName="Name37" presStyleLbl="parChTrans1D3" presStyleIdx="3" presStyleCnt="8"/>
      <dgm:spPr/>
    </dgm:pt>
    <dgm:pt modelId="{EBCB90D9-B064-484D-884C-11BFBA0B17FB}" type="pres">
      <dgm:prSet presAssocID="{CC0EAB3D-A1E7-489C-94E7-E0D8A87BFF87}" presName="hierRoot2" presStyleCnt="0">
        <dgm:presLayoutVars>
          <dgm:hierBranch val="init"/>
        </dgm:presLayoutVars>
      </dgm:prSet>
      <dgm:spPr/>
    </dgm:pt>
    <dgm:pt modelId="{E8A0BBF8-BFE5-4CCA-966F-A918233F6A7C}" type="pres">
      <dgm:prSet presAssocID="{CC0EAB3D-A1E7-489C-94E7-E0D8A87BFF87}" presName="rootComposite" presStyleCnt="0"/>
      <dgm:spPr/>
    </dgm:pt>
    <dgm:pt modelId="{C6D22CD4-29F6-4DA4-B45F-89A841627B80}" type="pres">
      <dgm:prSet presAssocID="{CC0EAB3D-A1E7-489C-94E7-E0D8A87BFF87}" presName="rootText" presStyleLbl="node3" presStyleIdx="3" presStyleCnt="8">
        <dgm:presLayoutVars>
          <dgm:chPref val="3"/>
        </dgm:presLayoutVars>
      </dgm:prSet>
      <dgm:spPr/>
    </dgm:pt>
    <dgm:pt modelId="{C5967923-A275-4C1E-A0D2-B2BB88BADC4E}" type="pres">
      <dgm:prSet presAssocID="{CC0EAB3D-A1E7-489C-94E7-E0D8A87BFF87}" presName="rootConnector" presStyleLbl="node3" presStyleIdx="3" presStyleCnt="8"/>
      <dgm:spPr/>
    </dgm:pt>
    <dgm:pt modelId="{0E4C2010-B420-4ADE-BB26-7BF5F6559CB8}" type="pres">
      <dgm:prSet presAssocID="{CC0EAB3D-A1E7-489C-94E7-E0D8A87BFF87}" presName="hierChild4" presStyleCnt="0"/>
      <dgm:spPr/>
    </dgm:pt>
    <dgm:pt modelId="{51551055-CA91-4DF7-BAD9-B551A914F8C9}" type="pres">
      <dgm:prSet presAssocID="{CC0EAB3D-A1E7-489C-94E7-E0D8A87BFF87}" presName="hierChild5" presStyleCnt="0"/>
      <dgm:spPr/>
    </dgm:pt>
    <dgm:pt modelId="{FD65ABCA-E2A9-4E08-913A-343F09EDDEE3}" type="pres">
      <dgm:prSet presAssocID="{D6035856-9352-4A91-860E-36003951D924}" presName="hierChild5" presStyleCnt="0"/>
      <dgm:spPr/>
    </dgm:pt>
    <dgm:pt modelId="{EC59D83A-8344-43B8-A11B-49EAC43926D3}" type="pres">
      <dgm:prSet presAssocID="{D64A5860-E143-4D46-ACFB-E02FB2DE692C}" presName="Name37" presStyleLbl="parChTrans1D2" presStyleIdx="2" presStyleCnt="4"/>
      <dgm:spPr/>
    </dgm:pt>
    <dgm:pt modelId="{DAEC949B-C9D8-49DF-8E4B-2DE3E79AE077}" type="pres">
      <dgm:prSet presAssocID="{11B118DF-3819-4AAB-8261-CEED442BA960}" presName="hierRoot2" presStyleCnt="0">
        <dgm:presLayoutVars>
          <dgm:hierBranch val="init"/>
        </dgm:presLayoutVars>
      </dgm:prSet>
      <dgm:spPr/>
    </dgm:pt>
    <dgm:pt modelId="{08E549B2-2695-4BB5-8F72-97D3FFDC3034}" type="pres">
      <dgm:prSet presAssocID="{11B118DF-3819-4AAB-8261-CEED442BA960}" presName="rootComposite" presStyleCnt="0"/>
      <dgm:spPr/>
    </dgm:pt>
    <dgm:pt modelId="{FD7C309E-38DC-449A-B088-9A91518E772C}" type="pres">
      <dgm:prSet presAssocID="{11B118DF-3819-4AAB-8261-CEED442BA960}" presName="rootText" presStyleLbl="node2" presStyleIdx="2" presStyleCnt="4">
        <dgm:presLayoutVars>
          <dgm:chPref val="3"/>
        </dgm:presLayoutVars>
      </dgm:prSet>
      <dgm:spPr/>
    </dgm:pt>
    <dgm:pt modelId="{0C7F4177-CA60-4F62-8D3F-CB331E457642}" type="pres">
      <dgm:prSet presAssocID="{11B118DF-3819-4AAB-8261-CEED442BA960}" presName="rootConnector" presStyleLbl="node2" presStyleIdx="2" presStyleCnt="4"/>
      <dgm:spPr/>
    </dgm:pt>
    <dgm:pt modelId="{BDEEFB01-EAE8-40F6-AD04-31B97E9E47FA}" type="pres">
      <dgm:prSet presAssocID="{11B118DF-3819-4AAB-8261-CEED442BA960}" presName="hierChild4" presStyleCnt="0"/>
      <dgm:spPr/>
    </dgm:pt>
    <dgm:pt modelId="{8907D646-D551-4731-892B-7759B4A860CB}" type="pres">
      <dgm:prSet presAssocID="{B5B6CF5D-BB6C-4529-9E0B-6861E48AE4B7}" presName="Name37" presStyleLbl="parChTrans1D3" presStyleIdx="4" presStyleCnt="8"/>
      <dgm:spPr/>
    </dgm:pt>
    <dgm:pt modelId="{7B24774C-131F-4D69-B7D2-24C458558357}" type="pres">
      <dgm:prSet presAssocID="{8FCF841C-0452-4EFC-A69F-023E161426F5}" presName="hierRoot2" presStyleCnt="0">
        <dgm:presLayoutVars>
          <dgm:hierBranch val="init"/>
        </dgm:presLayoutVars>
      </dgm:prSet>
      <dgm:spPr/>
    </dgm:pt>
    <dgm:pt modelId="{DE2AEAC9-9755-4D08-B18E-7CA18AD5185A}" type="pres">
      <dgm:prSet presAssocID="{8FCF841C-0452-4EFC-A69F-023E161426F5}" presName="rootComposite" presStyleCnt="0"/>
      <dgm:spPr/>
    </dgm:pt>
    <dgm:pt modelId="{987FA9F5-14B2-4EB4-8849-F0D24F1C1405}" type="pres">
      <dgm:prSet presAssocID="{8FCF841C-0452-4EFC-A69F-023E161426F5}" presName="rootText" presStyleLbl="node3" presStyleIdx="4" presStyleCnt="8">
        <dgm:presLayoutVars>
          <dgm:chPref val="3"/>
        </dgm:presLayoutVars>
      </dgm:prSet>
      <dgm:spPr/>
    </dgm:pt>
    <dgm:pt modelId="{3296558C-7969-4628-A3B2-4D0B6E121947}" type="pres">
      <dgm:prSet presAssocID="{8FCF841C-0452-4EFC-A69F-023E161426F5}" presName="rootConnector" presStyleLbl="node3" presStyleIdx="4" presStyleCnt="8"/>
      <dgm:spPr/>
    </dgm:pt>
    <dgm:pt modelId="{F1192EEB-6F10-48DA-9291-2914CF2E0EF1}" type="pres">
      <dgm:prSet presAssocID="{8FCF841C-0452-4EFC-A69F-023E161426F5}" presName="hierChild4" presStyleCnt="0"/>
      <dgm:spPr/>
    </dgm:pt>
    <dgm:pt modelId="{0A49C448-E297-4882-9044-FEE0B479F542}" type="pres">
      <dgm:prSet presAssocID="{8FCF841C-0452-4EFC-A69F-023E161426F5}" presName="hierChild5" presStyleCnt="0"/>
      <dgm:spPr/>
    </dgm:pt>
    <dgm:pt modelId="{C976A22B-3067-4397-A13F-4689DD6A4109}" type="pres">
      <dgm:prSet presAssocID="{94B12386-BF3B-4D69-842F-A7326DD35A21}" presName="Name37" presStyleLbl="parChTrans1D3" presStyleIdx="5" presStyleCnt="8"/>
      <dgm:spPr/>
    </dgm:pt>
    <dgm:pt modelId="{EE3F3409-C3B6-4889-ACE4-5805E04DDBA2}" type="pres">
      <dgm:prSet presAssocID="{2E5505AC-407A-48EA-82EF-B0A1ABC91AC7}" presName="hierRoot2" presStyleCnt="0">
        <dgm:presLayoutVars>
          <dgm:hierBranch val="init"/>
        </dgm:presLayoutVars>
      </dgm:prSet>
      <dgm:spPr/>
    </dgm:pt>
    <dgm:pt modelId="{B0AC3900-A3D1-4D43-9455-4F8EA2C3BA09}" type="pres">
      <dgm:prSet presAssocID="{2E5505AC-407A-48EA-82EF-B0A1ABC91AC7}" presName="rootComposite" presStyleCnt="0"/>
      <dgm:spPr/>
    </dgm:pt>
    <dgm:pt modelId="{CA14FAFA-449B-47AA-97D8-FDEB781320D8}" type="pres">
      <dgm:prSet presAssocID="{2E5505AC-407A-48EA-82EF-B0A1ABC91AC7}" presName="rootText" presStyleLbl="node3" presStyleIdx="5" presStyleCnt="8">
        <dgm:presLayoutVars>
          <dgm:chPref val="3"/>
        </dgm:presLayoutVars>
      </dgm:prSet>
      <dgm:spPr/>
    </dgm:pt>
    <dgm:pt modelId="{10643EDB-BA9B-43F4-8DB7-EDF288A7D0A4}" type="pres">
      <dgm:prSet presAssocID="{2E5505AC-407A-48EA-82EF-B0A1ABC91AC7}" presName="rootConnector" presStyleLbl="node3" presStyleIdx="5" presStyleCnt="8"/>
      <dgm:spPr/>
    </dgm:pt>
    <dgm:pt modelId="{F75DB084-EB4F-481A-81EB-1C2985164724}" type="pres">
      <dgm:prSet presAssocID="{2E5505AC-407A-48EA-82EF-B0A1ABC91AC7}" presName="hierChild4" presStyleCnt="0"/>
      <dgm:spPr/>
    </dgm:pt>
    <dgm:pt modelId="{77033039-7B99-4304-9E34-87A072B6923A}" type="pres">
      <dgm:prSet presAssocID="{2E5505AC-407A-48EA-82EF-B0A1ABC91AC7}" presName="hierChild5" presStyleCnt="0"/>
      <dgm:spPr/>
    </dgm:pt>
    <dgm:pt modelId="{D78CA7D6-E2F2-41A6-94B3-5189F0B98130}" type="pres">
      <dgm:prSet presAssocID="{11B118DF-3819-4AAB-8261-CEED442BA960}" presName="hierChild5" presStyleCnt="0"/>
      <dgm:spPr/>
    </dgm:pt>
    <dgm:pt modelId="{2E566D02-795A-402F-B3BB-AD194BBBFA33}" type="pres">
      <dgm:prSet presAssocID="{7189DC32-2317-47C8-8AA8-BCAAA5CE1CDE}" presName="Name37" presStyleLbl="parChTrans1D2" presStyleIdx="3" presStyleCnt="4"/>
      <dgm:spPr/>
    </dgm:pt>
    <dgm:pt modelId="{DCB81892-6AC1-4E91-83F8-EA37E7843659}" type="pres">
      <dgm:prSet presAssocID="{4BB52C08-C60D-4456-BE54-1C9F51C14DD7}" presName="hierRoot2" presStyleCnt="0">
        <dgm:presLayoutVars>
          <dgm:hierBranch val="init"/>
        </dgm:presLayoutVars>
      </dgm:prSet>
      <dgm:spPr/>
    </dgm:pt>
    <dgm:pt modelId="{2BE0CF41-531F-45C1-8F77-97B9FE574B69}" type="pres">
      <dgm:prSet presAssocID="{4BB52C08-C60D-4456-BE54-1C9F51C14DD7}" presName="rootComposite" presStyleCnt="0"/>
      <dgm:spPr/>
    </dgm:pt>
    <dgm:pt modelId="{63F39A85-6CC2-42DE-BAA0-0CCC63012D28}" type="pres">
      <dgm:prSet presAssocID="{4BB52C08-C60D-4456-BE54-1C9F51C14DD7}" presName="rootText" presStyleLbl="node2" presStyleIdx="3" presStyleCnt="4">
        <dgm:presLayoutVars>
          <dgm:chPref val="3"/>
        </dgm:presLayoutVars>
      </dgm:prSet>
      <dgm:spPr/>
    </dgm:pt>
    <dgm:pt modelId="{628B44B7-9465-46D7-AAF5-7497916787C6}" type="pres">
      <dgm:prSet presAssocID="{4BB52C08-C60D-4456-BE54-1C9F51C14DD7}" presName="rootConnector" presStyleLbl="node2" presStyleIdx="3" presStyleCnt="4"/>
      <dgm:spPr/>
    </dgm:pt>
    <dgm:pt modelId="{B38EF6AE-2D1B-4467-874E-2F10FDE4FA38}" type="pres">
      <dgm:prSet presAssocID="{4BB52C08-C60D-4456-BE54-1C9F51C14DD7}" presName="hierChild4" presStyleCnt="0"/>
      <dgm:spPr/>
    </dgm:pt>
    <dgm:pt modelId="{68AFBC87-37AC-4275-AFD8-2C3BA547389A}" type="pres">
      <dgm:prSet presAssocID="{F218A346-657B-443D-9F72-939FC5F2D1EB}" presName="Name37" presStyleLbl="parChTrans1D3" presStyleIdx="6" presStyleCnt="8"/>
      <dgm:spPr/>
    </dgm:pt>
    <dgm:pt modelId="{F375BDA9-E484-438E-8C55-402B61B85164}" type="pres">
      <dgm:prSet presAssocID="{94B31393-4944-4181-9EF6-27655ED8C6F3}" presName="hierRoot2" presStyleCnt="0">
        <dgm:presLayoutVars>
          <dgm:hierBranch val="init"/>
        </dgm:presLayoutVars>
      </dgm:prSet>
      <dgm:spPr/>
    </dgm:pt>
    <dgm:pt modelId="{96128A31-1F00-41EB-8AA4-2B05D0CC5913}" type="pres">
      <dgm:prSet presAssocID="{94B31393-4944-4181-9EF6-27655ED8C6F3}" presName="rootComposite" presStyleCnt="0"/>
      <dgm:spPr/>
    </dgm:pt>
    <dgm:pt modelId="{28C17384-E1CC-488D-BE83-8314A8688B99}" type="pres">
      <dgm:prSet presAssocID="{94B31393-4944-4181-9EF6-27655ED8C6F3}" presName="rootText" presStyleLbl="node3" presStyleIdx="6" presStyleCnt="8">
        <dgm:presLayoutVars>
          <dgm:chPref val="3"/>
        </dgm:presLayoutVars>
      </dgm:prSet>
      <dgm:spPr/>
    </dgm:pt>
    <dgm:pt modelId="{D014DF53-A2B3-4BFB-B902-933CD987E62B}" type="pres">
      <dgm:prSet presAssocID="{94B31393-4944-4181-9EF6-27655ED8C6F3}" presName="rootConnector" presStyleLbl="node3" presStyleIdx="6" presStyleCnt="8"/>
      <dgm:spPr/>
    </dgm:pt>
    <dgm:pt modelId="{7D20D39A-6D0B-4EAD-A3B9-AAA86CBD9238}" type="pres">
      <dgm:prSet presAssocID="{94B31393-4944-4181-9EF6-27655ED8C6F3}" presName="hierChild4" presStyleCnt="0"/>
      <dgm:spPr/>
    </dgm:pt>
    <dgm:pt modelId="{F9AFD7A1-6D3E-4382-9024-5F68A0DF6C76}" type="pres">
      <dgm:prSet presAssocID="{94B31393-4944-4181-9EF6-27655ED8C6F3}" presName="hierChild5" presStyleCnt="0"/>
      <dgm:spPr/>
    </dgm:pt>
    <dgm:pt modelId="{D1BCD886-912D-462A-9CF6-F1A12879D522}" type="pres">
      <dgm:prSet presAssocID="{3C5D750E-EC12-48C9-950F-8CAE52B2DD3A}" presName="Name37" presStyleLbl="parChTrans1D3" presStyleIdx="7" presStyleCnt="8"/>
      <dgm:spPr/>
    </dgm:pt>
    <dgm:pt modelId="{E4AC92E7-AC6F-41D2-943D-11E9CD5F2EC6}" type="pres">
      <dgm:prSet presAssocID="{20B56E37-FDA1-44F1-BFDD-8EB27D8B4058}" presName="hierRoot2" presStyleCnt="0">
        <dgm:presLayoutVars>
          <dgm:hierBranch val="init"/>
        </dgm:presLayoutVars>
      </dgm:prSet>
      <dgm:spPr/>
    </dgm:pt>
    <dgm:pt modelId="{6558886B-4944-4C42-90C8-48A0BEA3154E}" type="pres">
      <dgm:prSet presAssocID="{20B56E37-FDA1-44F1-BFDD-8EB27D8B4058}" presName="rootComposite" presStyleCnt="0"/>
      <dgm:spPr/>
    </dgm:pt>
    <dgm:pt modelId="{86260B1F-4A54-4B77-9F94-9E9EA8E01C4A}" type="pres">
      <dgm:prSet presAssocID="{20B56E37-FDA1-44F1-BFDD-8EB27D8B4058}" presName="rootText" presStyleLbl="node3" presStyleIdx="7" presStyleCnt="8">
        <dgm:presLayoutVars>
          <dgm:chPref val="3"/>
        </dgm:presLayoutVars>
      </dgm:prSet>
      <dgm:spPr/>
    </dgm:pt>
    <dgm:pt modelId="{E0D6B74A-1576-4B9C-ACD7-93A3E9A7FEE7}" type="pres">
      <dgm:prSet presAssocID="{20B56E37-FDA1-44F1-BFDD-8EB27D8B4058}" presName="rootConnector" presStyleLbl="node3" presStyleIdx="7" presStyleCnt="8"/>
      <dgm:spPr/>
    </dgm:pt>
    <dgm:pt modelId="{138C7116-365C-4B8F-96DA-B60234961D59}" type="pres">
      <dgm:prSet presAssocID="{20B56E37-FDA1-44F1-BFDD-8EB27D8B4058}" presName="hierChild4" presStyleCnt="0"/>
      <dgm:spPr/>
    </dgm:pt>
    <dgm:pt modelId="{94B04702-8853-428B-B381-068B84FB2161}" type="pres">
      <dgm:prSet presAssocID="{20B56E37-FDA1-44F1-BFDD-8EB27D8B4058}" presName="hierChild5" presStyleCnt="0"/>
      <dgm:spPr/>
    </dgm:pt>
    <dgm:pt modelId="{19C2F748-1F84-4717-AB1E-B4E785CC9183}" type="pres">
      <dgm:prSet presAssocID="{4BB52C08-C60D-4456-BE54-1C9F51C14DD7}" presName="hierChild5" presStyleCnt="0"/>
      <dgm:spPr/>
    </dgm:pt>
    <dgm:pt modelId="{9D5AFEEE-B595-4934-B1E7-E765CB543DB1}" type="pres">
      <dgm:prSet presAssocID="{3AA1117B-D4A3-4980-9E90-281D369A2C88}" presName="hierChild3" presStyleCnt="0"/>
      <dgm:spPr/>
    </dgm:pt>
  </dgm:ptLst>
  <dgm:cxnLst>
    <dgm:cxn modelId="{7D221D04-4F3E-4BCE-90D8-C94BFA6C514E}" type="presOf" srcId="{839A575D-8F23-427F-8C12-370B9E685588}" destId="{EDEA15E3-807D-4661-9E19-D7D417691378}" srcOrd="0" destOrd="0" presId="urn:microsoft.com/office/officeart/2005/8/layout/orgChart1"/>
    <dgm:cxn modelId="{09FF590E-04BA-4705-99FE-61AFC7689155}" type="presOf" srcId="{5CFC7C77-AF31-4AED-ACF4-24D9D13BE8DA}" destId="{E6279B20-8F90-49AE-B5EF-9E61583BD5B6}" srcOrd="0" destOrd="0" presId="urn:microsoft.com/office/officeart/2005/8/layout/orgChart1"/>
    <dgm:cxn modelId="{E5505011-3B45-442A-8E4C-9F76028C1F91}" type="presOf" srcId="{7189DC32-2317-47C8-8AA8-BCAAA5CE1CDE}" destId="{2E566D02-795A-402F-B3BB-AD194BBBFA33}" srcOrd="0" destOrd="0" presId="urn:microsoft.com/office/officeart/2005/8/layout/orgChart1"/>
    <dgm:cxn modelId="{2484F314-5747-4CB6-A714-302E1EFDCED2}" type="presOf" srcId="{2E5505AC-407A-48EA-82EF-B0A1ABC91AC7}" destId="{10643EDB-BA9B-43F4-8DB7-EDF288A7D0A4}" srcOrd="1" destOrd="0" presId="urn:microsoft.com/office/officeart/2005/8/layout/orgChart1"/>
    <dgm:cxn modelId="{79C9BF17-1221-492A-8A31-134DDD286839}" type="presOf" srcId="{25794D3D-CACD-4184-8E57-5E51E9F6F524}" destId="{B20FC95F-1EF0-40D1-B84E-FD9403D34C6A}" srcOrd="0" destOrd="0" presId="urn:microsoft.com/office/officeart/2005/8/layout/orgChart1"/>
    <dgm:cxn modelId="{D1188520-C784-44C9-B607-D1F9E302C0E7}" type="presOf" srcId="{11B118DF-3819-4AAB-8261-CEED442BA960}" destId="{FD7C309E-38DC-449A-B088-9A91518E772C}" srcOrd="0" destOrd="0" presId="urn:microsoft.com/office/officeart/2005/8/layout/orgChart1"/>
    <dgm:cxn modelId="{2DD2E020-1107-425E-A209-7DF4ACF12934}" type="presOf" srcId="{8FCF841C-0452-4EFC-A69F-023E161426F5}" destId="{3296558C-7969-4628-A3B2-4D0B6E121947}" srcOrd="1" destOrd="0" presId="urn:microsoft.com/office/officeart/2005/8/layout/orgChart1"/>
    <dgm:cxn modelId="{C970FD24-DE91-45B6-BFB7-901C577207A8}" type="presOf" srcId="{EC6D995E-026A-482D-ADD6-E08FB2712C16}" destId="{A70BC88E-C833-4E25-A438-27B79B0A9073}" srcOrd="0" destOrd="0" presId="urn:microsoft.com/office/officeart/2005/8/layout/orgChart1"/>
    <dgm:cxn modelId="{68FFA12C-FF95-4AED-97AE-6C55292BDD8A}" srcId="{3AA1117B-D4A3-4980-9E90-281D369A2C88}" destId="{4BB52C08-C60D-4456-BE54-1C9F51C14DD7}" srcOrd="3" destOrd="0" parTransId="{7189DC32-2317-47C8-8AA8-BCAAA5CE1CDE}" sibTransId="{6A31ACB2-9DB4-4727-93B3-EA8A075BD623}"/>
    <dgm:cxn modelId="{FAD0D531-695C-4645-B2E7-E6B8266E04A0}" type="presOf" srcId="{25794D3D-CACD-4184-8E57-5E51E9F6F524}" destId="{7FD62594-C493-4001-933C-D2F99256E30C}" srcOrd="1" destOrd="0" presId="urn:microsoft.com/office/officeart/2005/8/layout/orgChart1"/>
    <dgm:cxn modelId="{D274BC36-3690-4A98-8A9E-FC3E3D948D9F}" type="presOf" srcId="{C57E4851-FE04-406E-85AE-5479C484F63B}" destId="{9C3882C4-D484-4D14-87D2-8483943E2C38}" srcOrd="0" destOrd="0" presId="urn:microsoft.com/office/officeart/2005/8/layout/orgChart1"/>
    <dgm:cxn modelId="{9C2AB53B-5CC8-4C54-B620-7CC7A2A79553}" type="presOf" srcId="{B5B6CF5D-BB6C-4529-9E0B-6861E48AE4B7}" destId="{8907D646-D551-4731-892B-7759B4A860CB}" srcOrd="0" destOrd="0" presId="urn:microsoft.com/office/officeart/2005/8/layout/orgChart1"/>
    <dgm:cxn modelId="{1397D03B-14C5-4226-AD28-2972520DD5E5}" type="presOf" srcId="{28C182C3-FD5B-4B87-ABDE-41D48FFF801C}" destId="{091BD58A-5D20-4CC3-827B-7539F4168270}" srcOrd="0" destOrd="0" presId="urn:microsoft.com/office/officeart/2005/8/layout/orgChart1"/>
    <dgm:cxn modelId="{C3DED23E-96CE-4AC3-B980-C14171D5BB93}" type="presOf" srcId="{BD486C94-7F6C-4E50-A043-49AC569D0FFB}" destId="{5F82F4DB-9D36-476B-9C65-CB6ACFC5EF23}" srcOrd="0" destOrd="0" presId="urn:microsoft.com/office/officeart/2005/8/layout/orgChart1"/>
    <dgm:cxn modelId="{B689373F-15C2-453A-AA41-312C298208CF}" type="presOf" srcId="{2E5505AC-407A-48EA-82EF-B0A1ABC91AC7}" destId="{CA14FAFA-449B-47AA-97D8-FDEB781320D8}" srcOrd="0" destOrd="0" presId="urn:microsoft.com/office/officeart/2005/8/layout/orgChart1"/>
    <dgm:cxn modelId="{0DBDB040-A80E-4F53-8F5F-0B7E85814BA8}" type="presOf" srcId="{D6035856-9352-4A91-860E-36003951D924}" destId="{BE35DBEF-87AF-455E-883E-A8BAFBB8DCBA}" srcOrd="1" destOrd="0" presId="urn:microsoft.com/office/officeart/2005/8/layout/orgChart1"/>
    <dgm:cxn modelId="{2163755F-3568-4B75-8B24-687C5D62690D}" type="presOf" srcId="{20B56E37-FDA1-44F1-BFDD-8EB27D8B4058}" destId="{86260B1F-4A54-4B77-9F94-9E9EA8E01C4A}" srcOrd="0" destOrd="0" presId="urn:microsoft.com/office/officeart/2005/8/layout/orgChart1"/>
    <dgm:cxn modelId="{A9FBE943-85AC-4F55-BB0B-718390774FE1}" type="presOf" srcId="{2DE99D33-15EB-41FF-9D58-22CFAE7DAFCD}" destId="{4EA36268-0022-4793-93C6-929BF4906086}" srcOrd="0" destOrd="0" presId="urn:microsoft.com/office/officeart/2005/8/layout/orgChart1"/>
    <dgm:cxn modelId="{F7CA7E4A-C5CF-46FD-8781-D1EED6694D41}" srcId="{28C182C3-FD5B-4B87-ABDE-41D48FFF801C}" destId="{25794D3D-CACD-4184-8E57-5E51E9F6F524}" srcOrd="0" destOrd="0" parTransId="{5FEE0693-CF3C-4E30-8186-A0182065210F}" sibTransId="{6BCE122D-0C18-4D26-B5F9-659DA784A123}"/>
    <dgm:cxn modelId="{9E2EAA4A-7859-4A8F-A46D-34D498F1A134}" srcId="{3AA1117B-D4A3-4980-9E90-281D369A2C88}" destId="{11B118DF-3819-4AAB-8261-CEED442BA960}" srcOrd="2" destOrd="0" parTransId="{D64A5860-E143-4D46-ACFB-E02FB2DE692C}" sibTransId="{A8AF9625-9209-4251-B424-0B9F0040D253}"/>
    <dgm:cxn modelId="{28CBC76C-C78C-4240-AC8B-185197F69134}" type="presOf" srcId="{8FCF841C-0452-4EFC-A69F-023E161426F5}" destId="{987FA9F5-14B2-4EB4-8849-F0D24F1C1405}" srcOrd="0" destOrd="0" presId="urn:microsoft.com/office/officeart/2005/8/layout/orgChart1"/>
    <dgm:cxn modelId="{BB29094E-96BD-4B39-ABFE-DA4734C24440}" type="presOf" srcId="{CC0EAB3D-A1E7-489C-94E7-E0D8A87BFF87}" destId="{C6D22CD4-29F6-4DA4-B45F-89A841627B80}" srcOrd="0" destOrd="0" presId="urn:microsoft.com/office/officeart/2005/8/layout/orgChart1"/>
    <dgm:cxn modelId="{AD395573-40A8-4E07-A6F9-3233B70C4B7D}" type="presOf" srcId="{11B118DF-3819-4AAB-8261-CEED442BA960}" destId="{0C7F4177-CA60-4F62-8D3F-CB331E457642}" srcOrd="1" destOrd="0" presId="urn:microsoft.com/office/officeart/2005/8/layout/orgChart1"/>
    <dgm:cxn modelId="{F8124D55-BFD8-40E5-BBC2-C53E83D7FDE0}" srcId="{D6035856-9352-4A91-860E-36003951D924}" destId="{2DE99D33-15EB-41FF-9D58-22CFAE7DAFCD}" srcOrd="0" destOrd="0" parTransId="{5CFC7C77-AF31-4AED-ACF4-24D9D13BE8DA}" sibTransId="{E55BCFBC-17E3-4572-9659-77629F2E0E09}"/>
    <dgm:cxn modelId="{DF55F25A-C452-414A-9931-FA65F23D6112}" type="presOf" srcId="{2DE99D33-15EB-41FF-9D58-22CFAE7DAFCD}" destId="{FEDAD99B-6ABD-4D39-BFCC-A747BF8907DD}" srcOrd="1" destOrd="0" presId="urn:microsoft.com/office/officeart/2005/8/layout/orgChart1"/>
    <dgm:cxn modelId="{9143777B-25F4-46CC-9CFD-1B7A46B7030C}" srcId="{4BB52C08-C60D-4456-BE54-1C9F51C14DD7}" destId="{94B31393-4944-4181-9EF6-27655ED8C6F3}" srcOrd="0" destOrd="0" parTransId="{F218A346-657B-443D-9F72-939FC5F2D1EB}" sibTransId="{19D254B0-64C6-4B5F-86A8-E132CA35BFCB}"/>
    <dgm:cxn modelId="{1CCDB184-EDD8-4105-9DAB-AB8BB4747D12}" type="presOf" srcId="{839A575D-8F23-427F-8C12-370B9E685588}" destId="{FB14E926-3C79-4301-ABE9-B686C08B8892}" srcOrd="1" destOrd="0" presId="urn:microsoft.com/office/officeart/2005/8/layout/orgChart1"/>
    <dgm:cxn modelId="{51F13E85-1E3B-4E2C-B1EF-291E32548BC5}" type="presOf" srcId="{28C182C3-FD5B-4B87-ABDE-41D48FFF801C}" destId="{0F26D944-87A5-42C7-9E07-29DFEFBE841E}" srcOrd="1" destOrd="0" presId="urn:microsoft.com/office/officeart/2005/8/layout/orgChart1"/>
    <dgm:cxn modelId="{55117985-76C0-4B7E-86F6-8F5419B2D702}" srcId="{3AA1117B-D4A3-4980-9E90-281D369A2C88}" destId="{D6035856-9352-4A91-860E-36003951D924}" srcOrd="1" destOrd="0" parTransId="{EC6D995E-026A-482D-ADD6-E08FB2712C16}" sibTransId="{1E50C772-9E50-4ABF-ADF8-CBAFABBBE952}"/>
    <dgm:cxn modelId="{EF090E8A-2E40-4035-AE61-A6DF84747E5C}" type="presOf" srcId="{F218A346-657B-443D-9F72-939FC5F2D1EB}" destId="{68AFBC87-37AC-4275-AFD8-2C3BA547389A}" srcOrd="0" destOrd="0" presId="urn:microsoft.com/office/officeart/2005/8/layout/orgChart1"/>
    <dgm:cxn modelId="{784EA98F-BB49-44CE-A69B-56951B9161B4}" type="presOf" srcId="{3AA1117B-D4A3-4980-9E90-281D369A2C88}" destId="{6F035C19-59FA-4053-A9DF-066BA4EB08DB}" srcOrd="0" destOrd="0" presId="urn:microsoft.com/office/officeart/2005/8/layout/orgChart1"/>
    <dgm:cxn modelId="{09597D9A-B5EF-4E93-AE39-727BD9A6EC9B}" srcId="{11B118DF-3819-4AAB-8261-CEED442BA960}" destId="{2E5505AC-407A-48EA-82EF-B0A1ABC91AC7}" srcOrd="1" destOrd="0" parTransId="{94B12386-BF3B-4D69-842F-A7326DD35A21}" sibTransId="{F8B31CC3-3B1D-4B3F-A106-AB9B17F2F441}"/>
    <dgm:cxn modelId="{13DE619E-37DB-4E25-9B97-80908EA0D246}" srcId="{28C182C3-FD5B-4B87-ABDE-41D48FFF801C}" destId="{839A575D-8F23-427F-8C12-370B9E685588}" srcOrd="1" destOrd="0" parTransId="{BD486C94-7F6C-4E50-A043-49AC569D0FFB}" sibTransId="{4D5C8546-0169-4CCC-8072-A73590E41368}"/>
    <dgm:cxn modelId="{A653C5A5-960A-40FD-861D-22ECDC557FAD}" type="presOf" srcId="{CC0EAB3D-A1E7-489C-94E7-E0D8A87BFF87}" destId="{C5967923-A275-4C1E-A0D2-B2BB88BADC4E}" srcOrd="1" destOrd="0" presId="urn:microsoft.com/office/officeart/2005/8/layout/orgChart1"/>
    <dgm:cxn modelId="{E730D3A7-1FD8-4FEB-B98C-554E4346D121}" srcId="{A770E7B0-FDFE-4EBB-9108-E7E3ECB4FCA2}" destId="{3AA1117B-D4A3-4980-9E90-281D369A2C88}" srcOrd="0" destOrd="0" parTransId="{2BC4260A-932A-4C60-8FBA-F10D30684418}" sibTransId="{3E53F46E-2D8B-42A8-B946-07520FA609F7}"/>
    <dgm:cxn modelId="{883C20A8-57EB-443C-873E-0C1D634BAB84}" srcId="{11B118DF-3819-4AAB-8261-CEED442BA960}" destId="{8FCF841C-0452-4EFC-A69F-023E161426F5}" srcOrd="0" destOrd="0" parTransId="{B5B6CF5D-BB6C-4529-9E0B-6861E48AE4B7}" sibTransId="{2DDF72A5-47DE-488E-8F02-902E7429752C}"/>
    <dgm:cxn modelId="{9A2528AE-5DAC-4860-8AB0-D2518ADC4E62}" type="presOf" srcId="{F5BAA93C-A115-40B1-B1D0-9C9CC29C0048}" destId="{A5FAE5A6-E962-44A5-830C-380CE0A6610C}" srcOrd="0" destOrd="0" presId="urn:microsoft.com/office/officeart/2005/8/layout/orgChart1"/>
    <dgm:cxn modelId="{DE4332B1-9C8F-4650-9373-57BF468CC732}" type="presOf" srcId="{A770E7B0-FDFE-4EBB-9108-E7E3ECB4FCA2}" destId="{EB50CAB1-0F5D-4CD5-8FA5-CDDC522499C7}" srcOrd="0" destOrd="0" presId="urn:microsoft.com/office/officeart/2005/8/layout/orgChart1"/>
    <dgm:cxn modelId="{AA01BEB8-352A-49AA-AA2A-397F7CFFBD4E}" type="presOf" srcId="{94B12386-BF3B-4D69-842F-A7326DD35A21}" destId="{C976A22B-3067-4397-A13F-4689DD6A4109}" srcOrd="0" destOrd="0" presId="urn:microsoft.com/office/officeart/2005/8/layout/orgChart1"/>
    <dgm:cxn modelId="{FEC580BE-00F5-42F2-9A49-FB1CADBE6FEF}" srcId="{D6035856-9352-4A91-860E-36003951D924}" destId="{CC0EAB3D-A1E7-489C-94E7-E0D8A87BFF87}" srcOrd="1" destOrd="0" parTransId="{C57E4851-FE04-406E-85AE-5479C484F63B}" sibTransId="{A062FA0F-044A-4044-839B-71BD8D7848AF}"/>
    <dgm:cxn modelId="{EE039CBE-BEBD-4683-984D-BEA90CA0D4F1}" type="presOf" srcId="{94B31393-4944-4181-9EF6-27655ED8C6F3}" destId="{D014DF53-A2B3-4BFB-B902-933CD987E62B}" srcOrd="1" destOrd="0" presId="urn:microsoft.com/office/officeart/2005/8/layout/orgChart1"/>
    <dgm:cxn modelId="{0E957EC9-7137-4D87-8A88-608BB1CDEEB6}" srcId="{4BB52C08-C60D-4456-BE54-1C9F51C14DD7}" destId="{20B56E37-FDA1-44F1-BFDD-8EB27D8B4058}" srcOrd="1" destOrd="0" parTransId="{3C5D750E-EC12-48C9-950F-8CAE52B2DD3A}" sibTransId="{92AE19C6-7606-46C0-BB1E-9418AC88EEDF}"/>
    <dgm:cxn modelId="{D356E2D1-E6E6-47D1-9713-1DAD757D8156}" type="presOf" srcId="{94B31393-4944-4181-9EF6-27655ED8C6F3}" destId="{28C17384-E1CC-488D-BE83-8314A8688B99}" srcOrd="0" destOrd="0" presId="urn:microsoft.com/office/officeart/2005/8/layout/orgChart1"/>
    <dgm:cxn modelId="{DBAD71D3-EE4A-4D9C-89E1-CCBACE74104C}" srcId="{3AA1117B-D4A3-4980-9E90-281D369A2C88}" destId="{28C182C3-FD5B-4B87-ABDE-41D48FFF801C}" srcOrd="0" destOrd="0" parTransId="{F5BAA93C-A115-40B1-B1D0-9C9CC29C0048}" sibTransId="{A9D9C9D2-6BA3-4CF4-99D4-D79D5BF2BB6A}"/>
    <dgm:cxn modelId="{133E63D9-C68D-43AB-A858-2C5171D82D98}" type="presOf" srcId="{5FEE0693-CF3C-4E30-8186-A0182065210F}" destId="{CD1D957A-E103-406B-A863-2AD3A84CB858}" srcOrd="0" destOrd="0" presId="urn:microsoft.com/office/officeart/2005/8/layout/orgChart1"/>
    <dgm:cxn modelId="{913A8BDB-7A46-4039-ADFE-61205246A7F8}" type="presOf" srcId="{D64A5860-E143-4D46-ACFB-E02FB2DE692C}" destId="{EC59D83A-8344-43B8-A11B-49EAC43926D3}" srcOrd="0" destOrd="0" presId="urn:microsoft.com/office/officeart/2005/8/layout/orgChart1"/>
    <dgm:cxn modelId="{760E50E6-B8CF-4810-9E4E-5629D3B65512}" type="presOf" srcId="{4BB52C08-C60D-4456-BE54-1C9F51C14DD7}" destId="{628B44B7-9465-46D7-AAF5-7497916787C6}" srcOrd="1" destOrd="0" presId="urn:microsoft.com/office/officeart/2005/8/layout/orgChart1"/>
    <dgm:cxn modelId="{6F77B7E6-F16E-4E04-BA1B-5828E05E6A3A}" type="presOf" srcId="{4BB52C08-C60D-4456-BE54-1C9F51C14DD7}" destId="{63F39A85-6CC2-42DE-BAA0-0CCC63012D28}" srcOrd="0" destOrd="0" presId="urn:microsoft.com/office/officeart/2005/8/layout/orgChart1"/>
    <dgm:cxn modelId="{BC6BABF2-2340-4E63-A429-453474692A8E}" type="presOf" srcId="{20B56E37-FDA1-44F1-BFDD-8EB27D8B4058}" destId="{E0D6B74A-1576-4B9C-ACD7-93A3E9A7FEE7}" srcOrd="1" destOrd="0" presId="urn:microsoft.com/office/officeart/2005/8/layout/orgChart1"/>
    <dgm:cxn modelId="{B10112F3-DBC7-4358-92C9-74825DAFED08}" type="presOf" srcId="{3C5D750E-EC12-48C9-950F-8CAE52B2DD3A}" destId="{D1BCD886-912D-462A-9CF6-F1A12879D522}" srcOrd="0" destOrd="0" presId="urn:microsoft.com/office/officeart/2005/8/layout/orgChart1"/>
    <dgm:cxn modelId="{F4255AFB-451A-4EB3-9445-BF6DAE320941}" type="presOf" srcId="{3AA1117B-D4A3-4980-9E90-281D369A2C88}" destId="{5A776467-956D-4C9A-8DDA-C3D9E2A40626}" srcOrd="1" destOrd="0" presId="urn:microsoft.com/office/officeart/2005/8/layout/orgChart1"/>
    <dgm:cxn modelId="{12633BFD-2EBF-45E0-82A2-9E0CB31BC748}" type="presOf" srcId="{D6035856-9352-4A91-860E-36003951D924}" destId="{386356D6-4AAD-42AE-8712-30397F27D786}" srcOrd="0" destOrd="0" presId="urn:microsoft.com/office/officeart/2005/8/layout/orgChart1"/>
    <dgm:cxn modelId="{BBA39EB6-1807-454B-8659-1EF9C8B6783A}" type="presParOf" srcId="{EB50CAB1-0F5D-4CD5-8FA5-CDDC522499C7}" destId="{6DC69E93-EF38-467E-B3A3-12C1FB21057A}" srcOrd="0" destOrd="0" presId="urn:microsoft.com/office/officeart/2005/8/layout/orgChart1"/>
    <dgm:cxn modelId="{7EADE619-F28F-4417-B67C-1668AFD5E5A6}" type="presParOf" srcId="{6DC69E93-EF38-467E-B3A3-12C1FB21057A}" destId="{010A7A2F-1E55-4102-AB57-8F854BA22A05}" srcOrd="0" destOrd="0" presId="urn:microsoft.com/office/officeart/2005/8/layout/orgChart1"/>
    <dgm:cxn modelId="{93D92729-56F8-4C34-9AE9-13FC196600BB}" type="presParOf" srcId="{010A7A2F-1E55-4102-AB57-8F854BA22A05}" destId="{6F035C19-59FA-4053-A9DF-066BA4EB08DB}" srcOrd="0" destOrd="0" presId="urn:microsoft.com/office/officeart/2005/8/layout/orgChart1"/>
    <dgm:cxn modelId="{83047157-AA40-428A-A1DD-2A71D503061A}" type="presParOf" srcId="{010A7A2F-1E55-4102-AB57-8F854BA22A05}" destId="{5A776467-956D-4C9A-8DDA-C3D9E2A40626}" srcOrd="1" destOrd="0" presId="urn:microsoft.com/office/officeart/2005/8/layout/orgChart1"/>
    <dgm:cxn modelId="{3DDA427A-7D69-406D-BB6F-0E6C40A94300}" type="presParOf" srcId="{6DC69E93-EF38-467E-B3A3-12C1FB21057A}" destId="{B5B4B27F-CE9A-413E-9CF6-8FEF6B764FE8}" srcOrd="1" destOrd="0" presId="urn:microsoft.com/office/officeart/2005/8/layout/orgChart1"/>
    <dgm:cxn modelId="{2926F606-0809-4C65-8E7F-8148D5FF33F8}" type="presParOf" srcId="{B5B4B27F-CE9A-413E-9CF6-8FEF6B764FE8}" destId="{A5FAE5A6-E962-44A5-830C-380CE0A6610C}" srcOrd="0" destOrd="0" presId="urn:microsoft.com/office/officeart/2005/8/layout/orgChart1"/>
    <dgm:cxn modelId="{3FB31BDF-0DEA-417C-A474-0FDB61E4A6E4}" type="presParOf" srcId="{B5B4B27F-CE9A-413E-9CF6-8FEF6B764FE8}" destId="{802A3196-3AAB-47D8-8855-DD774611FFF0}" srcOrd="1" destOrd="0" presId="urn:microsoft.com/office/officeart/2005/8/layout/orgChart1"/>
    <dgm:cxn modelId="{E6835E10-C1D5-4C03-B3B5-A7AE8629E6A1}" type="presParOf" srcId="{802A3196-3AAB-47D8-8855-DD774611FFF0}" destId="{50CF279D-3A2E-4969-8BF1-79CD31D59BD6}" srcOrd="0" destOrd="0" presId="urn:microsoft.com/office/officeart/2005/8/layout/orgChart1"/>
    <dgm:cxn modelId="{51A5317D-EFD8-485C-B2E1-2DE3E2F556CE}" type="presParOf" srcId="{50CF279D-3A2E-4969-8BF1-79CD31D59BD6}" destId="{091BD58A-5D20-4CC3-827B-7539F4168270}" srcOrd="0" destOrd="0" presId="urn:microsoft.com/office/officeart/2005/8/layout/orgChart1"/>
    <dgm:cxn modelId="{AC354E43-383C-484D-B9F7-3B65196F7F11}" type="presParOf" srcId="{50CF279D-3A2E-4969-8BF1-79CD31D59BD6}" destId="{0F26D944-87A5-42C7-9E07-29DFEFBE841E}" srcOrd="1" destOrd="0" presId="urn:microsoft.com/office/officeart/2005/8/layout/orgChart1"/>
    <dgm:cxn modelId="{52C84F77-1954-4CDB-915C-9BD3392E2D73}" type="presParOf" srcId="{802A3196-3AAB-47D8-8855-DD774611FFF0}" destId="{66B76697-F5EF-497E-810C-5820AA9FFD41}" srcOrd="1" destOrd="0" presId="urn:microsoft.com/office/officeart/2005/8/layout/orgChart1"/>
    <dgm:cxn modelId="{5E6FFC56-90B7-476B-9501-33D8E1B75D90}" type="presParOf" srcId="{66B76697-F5EF-497E-810C-5820AA9FFD41}" destId="{CD1D957A-E103-406B-A863-2AD3A84CB858}" srcOrd="0" destOrd="0" presId="urn:microsoft.com/office/officeart/2005/8/layout/orgChart1"/>
    <dgm:cxn modelId="{7016CDB5-4FEF-4C12-A85B-41FE7F040F3F}" type="presParOf" srcId="{66B76697-F5EF-497E-810C-5820AA9FFD41}" destId="{DE3F9693-C182-4131-AB91-72212A7737C1}" srcOrd="1" destOrd="0" presId="urn:microsoft.com/office/officeart/2005/8/layout/orgChart1"/>
    <dgm:cxn modelId="{118E589C-7183-46A0-9EEC-AE5D220133DC}" type="presParOf" srcId="{DE3F9693-C182-4131-AB91-72212A7737C1}" destId="{BD6CAF9F-D89C-458A-AA34-303F8FDB807C}" srcOrd="0" destOrd="0" presId="urn:microsoft.com/office/officeart/2005/8/layout/orgChart1"/>
    <dgm:cxn modelId="{7D7F9451-1B23-4559-A8BA-74948109D9F4}" type="presParOf" srcId="{BD6CAF9F-D89C-458A-AA34-303F8FDB807C}" destId="{B20FC95F-1EF0-40D1-B84E-FD9403D34C6A}" srcOrd="0" destOrd="0" presId="urn:microsoft.com/office/officeart/2005/8/layout/orgChart1"/>
    <dgm:cxn modelId="{6B4665B6-ABDD-49CB-BF3A-9DA69BA8D0BD}" type="presParOf" srcId="{BD6CAF9F-D89C-458A-AA34-303F8FDB807C}" destId="{7FD62594-C493-4001-933C-D2F99256E30C}" srcOrd="1" destOrd="0" presId="urn:microsoft.com/office/officeart/2005/8/layout/orgChart1"/>
    <dgm:cxn modelId="{6B0A79DE-8D99-4A85-8CB3-3A5AB09F3B9D}" type="presParOf" srcId="{DE3F9693-C182-4131-AB91-72212A7737C1}" destId="{70201028-BF8C-4A42-9916-1AE92207D542}" srcOrd="1" destOrd="0" presId="urn:microsoft.com/office/officeart/2005/8/layout/orgChart1"/>
    <dgm:cxn modelId="{89FA8437-70B6-4603-8504-B6F1EC29012F}" type="presParOf" srcId="{DE3F9693-C182-4131-AB91-72212A7737C1}" destId="{FF72F043-FE05-4CF4-A2FE-7B2DE69E4AB9}" srcOrd="2" destOrd="0" presId="urn:microsoft.com/office/officeart/2005/8/layout/orgChart1"/>
    <dgm:cxn modelId="{F45E2119-5CB4-444C-9025-CEB4A583A22F}" type="presParOf" srcId="{66B76697-F5EF-497E-810C-5820AA9FFD41}" destId="{5F82F4DB-9D36-476B-9C65-CB6ACFC5EF23}" srcOrd="2" destOrd="0" presId="urn:microsoft.com/office/officeart/2005/8/layout/orgChart1"/>
    <dgm:cxn modelId="{23544A24-1CBB-4B6C-9793-16EA29EA80F7}" type="presParOf" srcId="{66B76697-F5EF-497E-810C-5820AA9FFD41}" destId="{521AAA02-8A0B-453E-B162-656FC5AA6E8F}" srcOrd="3" destOrd="0" presId="urn:microsoft.com/office/officeart/2005/8/layout/orgChart1"/>
    <dgm:cxn modelId="{7768C36D-5E2A-4A08-8185-72EAD66061A7}" type="presParOf" srcId="{521AAA02-8A0B-453E-B162-656FC5AA6E8F}" destId="{3FA67288-9BC9-4676-BDB6-4AAAFC8DA937}" srcOrd="0" destOrd="0" presId="urn:microsoft.com/office/officeart/2005/8/layout/orgChart1"/>
    <dgm:cxn modelId="{0F2BFA02-FB81-4252-985B-0E32385C9996}" type="presParOf" srcId="{3FA67288-9BC9-4676-BDB6-4AAAFC8DA937}" destId="{EDEA15E3-807D-4661-9E19-D7D417691378}" srcOrd="0" destOrd="0" presId="urn:microsoft.com/office/officeart/2005/8/layout/orgChart1"/>
    <dgm:cxn modelId="{77343348-22E4-427D-8B37-65ABA4228BE1}" type="presParOf" srcId="{3FA67288-9BC9-4676-BDB6-4AAAFC8DA937}" destId="{FB14E926-3C79-4301-ABE9-B686C08B8892}" srcOrd="1" destOrd="0" presId="urn:microsoft.com/office/officeart/2005/8/layout/orgChart1"/>
    <dgm:cxn modelId="{6E566E9C-AA9D-4105-8288-041777A386CF}" type="presParOf" srcId="{521AAA02-8A0B-453E-B162-656FC5AA6E8F}" destId="{1D79B107-6DAD-4649-8863-C5AC2393B07F}" srcOrd="1" destOrd="0" presId="urn:microsoft.com/office/officeart/2005/8/layout/orgChart1"/>
    <dgm:cxn modelId="{5D792CA9-1009-4CAE-877C-405038C83EA9}" type="presParOf" srcId="{521AAA02-8A0B-453E-B162-656FC5AA6E8F}" destId="{52296EF2-DB32-4805-B846-3D19AC460047}" srcOrd="2" destOrd="0" presId="urn:microsoft.com/office/officeart/2005/8/layout/orgChart1"/>
    <dgm:cxn modelId="{48FE78A6-349C-4DBF-BBFC-121919920E49}" type="presParOf" srcId="{802A3196-3AAB-47D8-8855-DD774611FFF0}" destId="{132D14F9-6A56-40FA-AC55-D2E69BDC4CDE}" srcOrd="2" destOrd="0" presId="urn:microsoft.com/office/officeart/2005/8/layout/orgChart1"/>
    <dgm:cxn modelId="{789E40EE-00FC-4F38-94FB-F8BD1FEDDAFD}" type="presParOf" srcId="{B5B4B27F-CE9A-413E-9CF6-8FEF6B764FE8}" destId="{A70BC88E-C833-4E25-A438-27B79B0A9073}" srcOrd="2" destOrd="0" presId="urn:microsoft.com/office/officeart/2005/8/layout/orgChart1"/>
    <dgm:cxn modelId="{C3266CCD-D484-4E84-9962-6112F5B5A14F}" type="presParOf" srcId="{B5B4B27F-CE9A-413E-9CF6-8FEF6B764FE8}" destId="{145818FF-1650-445B-8D83-D180B48E54AD}" srcOrd="3" destOrd="0" presId="urn:microsoft.com/office/officeart/2005/8/layout/orgChart1"/>
    <dgm:cxn modelId="{5581FE0F-A439-410A-9560-BF662542095C}" type="presParOf" srcId="{145818FF-1650-445B-8D83-D180B48E54AD}" destId="{ECD4B30D-9704-4C84-B7E9-25DF63C97F56}" srcOrd="0" destOrd="0" presId="urn:microsoft.com/office/officeart/2005/8/layout/orgChart1"/>
    <dgm:cxn modelId="{D38186BE-2453-4C02-A953-271473F77983}" type="presParOf" srcId="{ECD4B30D-9704-4C84-B7E9-25DF63C97F56}" destId="{386356D6-4AAD-42AE-8712-30397F27D786}" srcOrd="0" destOrd="0" presId="urn:microsoft.com/office/officeart/2005/8/layout/orgChart1"/>
    <dgm:cxn modelId="{D9AF83DD-E7CE-4C3A-B6FD-2AFE320A76E9}" type="presParOf" srcId="{ECD4B30D-9704-4C84-B7E9-25DF63C97F56}" destId="{BE35DBEF-87AF-455E-883E-A8BAFBB8DCBA}" srcOrd="1" destOrd="0" presId="urn:microsoft.com/office/officeart/2005/8/layout/orgChart1"/>
    <dgm:cxn modelId="{60839DBD-1057-4F9D-9C1C-C080EB7BD8A1}" type="presParOf" srcId="{145818FF-1650-445B-8D83-D180B48E54AD}" destId="{893F9BF7-9FB6-4DE1-80C3-9D22BF6F1EF4}" srcOrd="1" destOrd="0" presId="urn:microsoft.com/office/officeart/2005/8/layout/orgChart1"/>
    <dgm:cxn modelId="{B761A759-8420-48A6-BE99-A94A1FD50791}" type="presParOf" srcId="{893F9BF7-9FB6-4DE1-80C3-9D22BF6F1EF4}" destId="{E6279B20-8F90-49AE-B5EF-9E61583BD5B6}" srcOrd="0" destOrd="0" presId="urn:microsoft.com/office/officeart/2005/8/layout/orgChart1"/>
    <dgm:cxn modelId="{BD2A2CC1-5B24-445F-B782-F66841EA20A7}" type="presParOf" srcId="{893F9BF7-9FB6-4DE1-80C3-9D22BF6F1EF4}" destId="{46C6E4EA-6147-4C11-9CBE-9B937BE922F4}" srcOrd="1" destOrd="0" presId="urn:microsoft.com/office/officeart/2005/8/layout/orgChart1"/>
    <dgm:cxn modelId="{AA5EC3A5-1CE5-4093-BC12-0AC03DF42236}" type="presParOf" srcId="{46C6E4EA-6147-4C11-9CBE-9B937BE922F4}" destId="{CB2B7A97-95EE-4DA5-81EE-370180A83E71}" srcOrd="0" destOrd="0" presId="urn:microsoft.com/office/officeart/2005/8/layout/orgChart1"/>
    <dgm:cxn modelId="{D017E573-C405-466C-B137-598C5A0F852B}" type="presParOf" srcId="{CB2B7A97-95EE-4DA5-81EE-370180A83E71}" destId="{4EA36268-0022-4793-93C6-929BF4906086}" srcOrd="0" destOrd="0" presId="urn:microsoft.com/office/officeart/2005/8/layout/orgChart1"/>
    <dgm:cxn modelId="{C92F8558-514D-4790-B792-50EFFC5130E8}" type="presParOf" srcId="{CB2B7A97-95EE-4DA5-81EE-370180A83E71}" destId="{FEDAD99B-6ABD-4D39-BFCC-A747BF8907DD}" srcOrd="1" destOrd="0" presId="urn:microsoft.com/office/officeart/2005/8/layout/orgChart1"/>
    <dgm:cxn modelId="{6B1F3976-F29A-4857-B8F4-ADFAFB22E748}" type="presParOf" srcId="{46C6E4EA-6147-4C11-9CBE-9B937BE922F4}" destId="{52B72CB5-D4B2-4DCB-9D2D-97CEA056F36F}" srcOrd="1" destOrd="0" presId="urn:microsoft.com/office/officeart/2005/8/layout/orgChart1"/>
    <dgm:cxn modelId="{C323DEBB-1B7E-4461-8CFA-0DD079227400}" type="presParOf" srcId="{46C6E4EA-6147-4C11-9CBE-9B937BE922F4}" destId="{005D9886-3AD6-4D7D-98E8-E9345181B331}" srcOrd="2" destOrd="0" presId="urn:microsoft.com/office/officeart/2005/8/layout/orgChart1"/>
    <dgm:cxn modelId="{A0A5AB79-4044-4A5C-8505-00D3DD540E7D}" type="presParOf" srcId="{893F9BF7-9FB6-4DE1-80C3-9D22BF6F1EF4}" destId="{9C3882C4-D484-4D14-87D2-8483943E2C38}" srcOrd="2" destOrd="0" presId="urn:microsoft.com/office/officeart/2005/8/layout/orgChart1"/>
    <dgm:cxn modelId="{9A56AAB6-7895-4BFE-A572-264D44E194EC}" type="presParOf" srcId="{893F9BF7-9FB6-4DE1-80C3-9D22BF6F1EF4}" destId="{EBCB90D9-B064-484D-884C-11BFBA0B17FB}" srcOrd="3" destOrd="0" presId="urn:microsoft.com/office/officeart/2005/8/layout/orgChart1"/>
    <dgm:cxn modelId="{6125338B-7C7A-4E02-95DD-68A9E989D636}" type="presParOf" srcId="{EBCB90D9-B064-484D-884C-11BFBA0B17FB}" destId="{E8A0BBF8-BFE5-4CCA-966F-A918233F6A7C}" srcOrd="0" destOrd="0" presId="urn:microsoft.com/office/officeart/2005/8/layout/orgChart1"/>
    <dgm:cxn modelId="{A774BBC6-B7E4-4296-A0B0-C130F4FE1321}" type="presParOf" srcId="{E8A0BBF8-BFE5-4CCA-966F-A918233F6A7C}" destId="{C6D22CD4-29F6-4DA4-B45F-89A841627B80}" srcOrd="0" destOrd="0" presId="urn:microsoft.com/office/officeart/2005/8/layout/orgChart1"/>
    <dgm:cxn modelId="{5A3297F1-3D70-400C-9EE2-BE58D04FCEC5}" type="presParOf" srcId="{E8A0BBF8-BFE5-4CCA-966F-A918233F6A7C}" destId="{C5967923-A275-4C1E-A0D2-B2BB88BADC4E}" srcOrd="1" destOrd="0" presId="urn:microsoft.com/office/officeart/2005/8/layout/orgChart1"/>
    <dgm:cxn modelId="{4DA8AA69-F129-45ED-8D00-E23ECDE7E601}" type="presParOf" srcId="{EBCB90D9-B064-484D-884C-11BFBA0B17FB}" destId="{0E4C2010-B420-4ADE-BB26-7BF5F6559CB8}" srcOrd="1" destOrd="0" presId="urn:microsoft.com/office/officeart/2005/8/layout/orgChart1"/>
    <dgm:cxn modelId="{195F8240-7950-4ED0-B2F5-61945AFB30D6}" type="presParOf" srcId="{EBCB90D9-B064-484D-884C-11BFBA0B17FB}" destId="{51551055-CA91-4DF7-BAD9-B551A914F8C9}" srcOrd="2" destOrd="0" presId="urn:microsoft.com/office/officeart/2005/8/layout/orgChart1"/>
    <dgm:cxn modelId="{23B282C3-D14D-48D0-9E62-FD7276FF221F}" type="presParOf" srcId="{145818FF-1650-445B-8D83-D180B48E54AD}" destId="{FD65ABCA-E2A9-4E08-913A-343F09EDDEE3}" srcOrd="2" destOrd="0" presId="urn:microsoft.com/office/officeart/2005/8/layout/orgChart1"/>
    <dgm:cxn modelId="{21E8288C-A7C3-4574-BCCA-79A4CCE7523F}" type="presParOf" srcId="{B5B4B27F-CE9A-413E-9CF6-8FEF6B764FE8}" destId="{EC59D83A-8344-43B8-A11B-49EAC43926D3}" srcOrd="4" destOrd="0" presId="urn:microsoft.com/office/officeart/2005/8/layout/orgChart1"/>
    <dgm:cxn modelId="{826488C7-60F1-44D3-A701-EAB2D77410B6}" type="presParOf" srcId="{B5B4B27F-CE9A-413E-9CF6-8FEF6B764FE8}" destId="{DAEC949B-C9D8-49DF-8E4B-2DE3E79AE077}" srcOrd="5" destOrd="0" presId="urn:microsoft.com/office/officeart/2005/8/layout/orgChart1"/>
    <dgm:cxn modelId="{3779F29C-34CD-44BA-8304-6D3D1C76A497}" type="presParOf" srcId="{DAEC949B-C9D8-49DF-8E4B-2DE3E79AE077}" destId="{08E549B2-2695-4BB5-8F72-97D3FFDC3034}" srcOrd="0" destOrd="0" presId="urn:microsoft.com/office/officeart/2005/8/layout/orgChart1"/>
    <dgm:cxn modelId="{5149289C-22B5-4102-B2C7-45AFEB237905}" type="presParOf" srcId="{08E549B2-2695-4BB5-8F72-97D3FFDC3034}" destId="{FD7C309E-38DC-449A-B088-9A91518E772C}" srcOrd="0" destOrd="0" presId="urn:microsoft.com/office/officeart/2005/8/layout/orgChart1"/>
    <dgm:cxn modelId="{6AA0D2F8-FD0A-4E4C-8791-2E9305E42EA3}" type="presParOf" srcId="{08E549B2-2695-4BB5-8F72-97D3FFDC3034}" destId="{0C7F4177-CA60-4F62-8D3F-CB331E457642}" srcOrd="1" destOrd="0" presId="urn:microsoft.com/office/officeart/2005/8/layout/orgChart1"/>
    <dgm:cxn modelId="{D743F39D-2F22-467D-91BD-1EEE87E3103E}" type="presParOf" srcId="{DAEC949B-C9D8-49DF-8E4B-2DE3E79AE077}" destId="{BDEEFB01-EAE8-40F6-AD04-31B97E9E47FA}" srcOrd="1" destOrd="0" presId="urn:microsoft.com/office/officeart/2005/8/layout/orgChart1"/>
    <dgm:cxn modelId="{4707E868-D5C7-49FC-AFB4-A868FF4BD734}" type="presParOf" srcId="{BDEEFB01-EAE8-40F6-AD04-31B97E9E47FA}" destId="{8907D646-D551-4731-892B-7759B4A860CB}" srcOrd="0" destOrd="0" presId="urn:microsoft.com/office/officeart/2005/8/layout/orgChart1"/>
    <dgm:cxn modelId="{9B81585A-E8F2-4584-B17C-82AB06BB9E87}" type="presParOf" srcId="{BDEEFB01-EAE8-40F6-AD04-31B97E9E47FA}" destId="{7B24774C-131F-4D69-B7D2-24C458558357}" srcOrd="1" destOrd="0" presId="urn:microsoft.com/office/officeart/2005/8/layout/orgChart1"/>
    <dgm:cxn modelId="{FCE85356-3DC9-41D7-85B7-D9EA9109BFFA}" type="presParOf" srcId="{7B24774C-131F-4D69-B7D2-24C458558357}" destId="{DE2AEAC9-9755-4D08-B18E-7CA18AD5185A}" srcOrd="0" destOrd="0" presId="urn:microsoft.com/office/officeart/2005/8/layout/orgChart1"/>
    <dgm:cxn modelId="{4CB8BDFD-1F0D-40C4-A90B-1BEC69B59AFD}" type="presParOf" srcId="{DE2AEAC9-9755-4D08-B18E-7CA18AD5185A}" destId="{987FA9F5-14B2-4EB4-8849-F0D24F1C1405}" srcOrd="0" destOrd="0" presId="urn:microsoft.com/office/officeart/2005/8/layout/orgChart1"/>
    <dgm:cxn modelId="{2A0B5468-9E33-4193-908A-4CC36D7D6E33}" type="presParOf" srcId="{DE2AEAC9-9755-4D08-B18E-7CA18AD5185A}" destId="{3296558C-7969-4628-A3B2-4D0B6E121947}" srcOrd="1" destOrd="0" presId="urn:microsoft.com/office/officeart/2005/8/layout/orgChart1"/>
    <dgm:cxn modelId="{0841CA26-F61F-43AD-955D-964CEA6E3A72}" type="presParOf" srcId="{7B24774C-131F-4D69-B7D2-24C458558357}" destId="{F1192EEB-6F10-48DA-9291-2914CF2E0EF1}" srcOrd="1" destOrd="0" presId="urn:microsoft.com/office/officeart/2005/8/layout/orgChart1"/>
    <dgm:cxn modelId="{28060189-EDFB-4C34-87CE-8FA5623BE4CC}" type="presParOf" srcId="{7B24774C-131F-4D69-B7D2-24C458558357}" destId="{0A49C448-E297-4882-9044-FEE0B479F542}" srcOrd="2" destOrd="0" presId="urn:microsoft.com/office/officeart/2005/8/layout/orgChart1"/>
    <dgm:cxn modelId="{327DC1D5-548A-4C09-8267-EEE89A7A60B0}" type="presParOf" srcId="{BDEEFB01-EAE8-40F6-AD04-31B97E9E47FA}" destId="{C976A22B-3067-4397-A13F-4689DD6A4109}" srcOrd="2" destOrd="0" presId="urn:microsoft.com/office/officeart/2005/8/layout/orgChart1"/>
    <dgm:cxn modelId="{2CFA43EC-B968-45AD-9853-E0587D3A339A}" type="presParOf" srcId="{BDEEFB01-EAE8-40F6-AD04-31B97E9E47FA}" destId="{EE3F3409-C3B6-4889-ACE4-5805E04DDBA2}" srcOrd="3" destOrd="0" presId="urn:microsoft.com/office/officeart/2005/8/layout/orgChart1"/>
    <dgm:cxn modelId="{D1487082-8432-4F0A-B211-7E67684E76A4}" type="presParOf" srcId="{EE3F3409-C3B6-4889-ACE4-5805E04DDBA2}" destId="{B0AC3900-A3D1-4D43-9455-4F8EA2C3BA09}" srcOrd="0" destOrd="0" presId="urn:microsoft.com/office/officeart/2005/8/layout/orgChart1"/>
    <dgm:cxn modelId="{7474CFE0-EEB5-498A-9E80-B605E2C04FA8}" type="presParOf" srcId="{B0AC3900-A3D1-4D43-9455-4F8EA2C3BA09}" destId="{CA14FAFA-449B-47AA-97D8-FDEB781320D8}" srcOrd="0" destOrd="0" presId="urn:microsoft.com/office/officeart/2005/8/layout/orgChart1"/>
    <dgm:cxn modelId="{64862936-357D-4DAB-91D1-E91B20473398}" type="presParOf" srcId="{B0AC3900-A3D1-4D43-9455-4F8EA2C3BA09}" destId="{10643EDB-BA9B-43F4-8DB7-EDF288A7D0A4}" srcOrd="1" destOrd="0" presId="urn:microsoft.com/office/officeart/2005/8/layout/orgChart1"/>
    <dgm:cxn modelId="{E8E8ADB1-E065-47F4-AC34-D0FF37BFEC98}" type="presParOf" srcId="{EE3F3409-C3B6-4889-ACE4-5805E04DDBA2}" destId="{F75DB084-EB4F-481A-81EB-1C2985164724}" srcOrd="1" destOrd="0" presId="urn:microsoft.com/office/officeart/2005/8/layout/orgChart1"/>
    <dgm:cxn modelId="{8C04B2C8-1C46-44A4-89CA-2E8C21728147}" type="presParOf" srcId="{EE3F3409-C3B6-4889-ACE4-5805E04DDBA2}" destId="{77033039-7B99-4304-9E34-87A072B6923A}" srcOrd="2" destOrd="0" presId="urn:microsoft.com/office/officeart/2005/8/layout/orgChart1"/>
    <dgm:cxn modelId="{91DE2C26-9360-4DCC-831A-7A2CB94D3346}" type="presParOf" srcId="{DAEC949B-C9D8-49DF-8E4B-2DE3E79AE077}" destId="{D78CA7D6-E2F2-41A6-94B3-5189F0B98130}" srcOrd="2" destOrd="0" presId="urn:microsoft.com/office/officeart/2005/8/layout/orgChart1"/>
    <dgm:cxn modelId="{246DD30E-6B38-4948-9FE5-53FB930E34C3}" type="presParOf" srcId="{B5B4B27F-CE9A-413E-9CF6-8FEF6B764FE8}" destId="{2E566D02-795A-402F-B3BB-AD194BBBFA33}" srcOrd="6" destOrd="0" presId="urn:microsoft.com/office/officeart/2005/8/layout/orgChart1"/>
    <dgm:cxn modelId="{3A36521E-76BA-469C-BDED-E0E85A2306A7}" type="presParOf" srcId="{B5B4B27F-CE9A-413E-9CF6-8FEF6B764FE8}" destId="{DCB81892-6AC1-4E91-83F8-EA37E7843659}" srcOrd="7" destOrd="0" presId="urn:microsoft.com/office/officeart/2005/8/layout/orgChart1"/>
    <dgm:cxn modelId="{8A5203EC-E9C2-44CB-AB95-5AFDF05248C3}" type="presParOf" srcId="{DCB81892-6AC1-4E91-83F8-EA37E7843659}" destId="{2BE0CF41-531F-45C1-8F77-97B9FE574B69}" srcOrd="0" destOrd="0" presId="urn:microsoft.com/office/officeart/2005/8/layout/orgChart1"/>
    <dgm:cxn modelId="{34660BD4-E451-4A2E-8E11-D7458F74C2AF}" type="presParOf" srcId="{2BE0CF41-531F-45C1-8F77-97B9FE574B69}" destId="{63F39A85-6CC2-42DE-BAA0-0CCC63012D28}" srcOrd="0" destOrd="0" presId="urn:microsoft.com/office/officeart/2005/8/layout/orgChart1"/>
    <dgm:cxn modelId="{64302490-4B08-431B-830F-FF1D5E1E399E}" type="presParOf" srcId="{2BE0CF41-531F-45C1-8F77-97B9FE574B69}" destId="{628B44B7-9465-46D7-AAF5-7497916787C6}" srcOrd="1" destOrd="0" presId="urn:microsoft.com/office/officeart/2005/8/layout/orgChart1"/>
    <dgm:cxn modelId="{8EF65292-114E-468A-A193-F87EAB23D0F8}" type="presParOf" srcId="{DCB81892-6AC1-4E91-83F8-EA37E7843659}" destId="{B38EF6AE-2D1B-4467-874E-2F10FDE4FA38}" srcOrd="1" destOrd="0" presId="urn:microsoft.com/office/officeart/2005/8/layout/orgChart1"/>
    <dgm:cxn modelId="{4687B859-A7A8-4407-9C50-CA56E55BA046}" type="presParOf" srcId="{B38EF6AE-2D1B-4467-874E-2F10FDE4FA38}" destId="{68AFBC87-37AC-4275-AFD8-2C3BA547389A}" srcOrd="0" destOrd="0" presId="urn:microsoft.com/office/officeart/2005/8/layout/orgChart1"/>
    <dgm:cxn modelId="{A4DBE03B-25E5-42BC-9970-1B680D12B3E8}" type="presParOf" srcId="{B38EF6AE-2D1B-4467-874E-2F10FDE4FA38}" destId="{F375BDA9-E484-438E-8C55-402B61B85164}" srcOrd="1" destOrd="0" presId="urn:microsoft.com/office/officeart/2005/8/layout/orgChart1"/>
    <dgm:cxn modelId="{03A19DF2-8CB1-4929-8A04-EB77E7DFE04C}" type="presParOf" srcId="{F375BDA9-E484-438E-8C55-402B61B85164}" destId="{96128A31-1F00-41EB-8AA4-2B05D0CC5913}" srcOrd="0" destOrd="0" presId="urn:microsoft.com/office/officeart/2005/8/layout/orgChart1"/>
    <dgm:cxn modelId="{BFE01CEB-9F71-47B9-82D9-7ABBD2BBE45D}" type="presParOf" srcId="{96128A31-1F00-41EB-8AA4-2B05D0CC5913}" destId="{28C17384-E1CC-488D-BE83-8314A8688B99}" srcOrd="0" destOrd="0" presId="urn:microsoft.com/office/officeart/2005/8/layout/orgChart1"/>
    <dgm:cxn modelId="{319FBD8F-31D9-484E-91F7-3DD4C366D49C}" type="presParOf" srcId="{96128A31-1F00-41EB-8AA4-2B05D0CC5913}" destId="{D014DF53-A2B3-4BFB-B902-933CD987E62B}" srcOrd="1" destOrd="0" presId="urn:microsoft.com/office/officeart/2005/8/layout/orgChart1"/>
    <dgm:cxn modelId="{A310E04C-F070-4ED9-8699-4606526D5D3E}" type="presParOf" srcId="{F375BDA9-E484-438E-8C55-402B61B85164}" destId="{7D20D39A-6D0B-4EAD-A3B9-AAA86CBD9238}" srcOrd="1" destOrd="0" presId="urn:microsoft.com/office/officeart/2005/8/layout/orgChart1"/>
    <dgm:cxn modelId="{24A48428-CEAD-47FB-A7AF-A116BEB2FD14}" type="presParOf" srcId="{F375BDA9-E484-438E-8C55-402B61B85164}" destId="{F9AFD7A1-6D3E-4382-9024-5F68A0DF6C76}" srcOrd="2" destOrd="0" presId="urn:microsoft.com/office/officeart/2005/8/layout/orgChart1"/>
    <dgm:cxn modelId="{E548700C-D6D1-4F35-A7F4-ADC8E51A86A0}" type="presParOf" srcId="{B38EF6AE-2D1B-4467-874E-2F10FDE4FA38}" destId="{D1BCD886-912D-462A-9CF6-F1A12879D522}" srcOrd="2" destOrd="0" presId="urn:microsoft.com/office/officeart/2005/8/layout/orgChart1"/>
    <dgm:cxn modelId="{C589D4FD-10C8-4AD7-B860-AA80669D4C3A}" type="presParOf" srcId="{B38EF6AE-2D1B-4467-874E-2F10FDE4FA38}" destId="{E4AC92E7-AC6F-41D2-943D-11E9CD5F2EC6}" srcOrd="3" destOrd="0" presId="urn:microsoft.com/office/officeart/2005/8/layout/orgChart1"/>
    <dgm:cxn modelId="{A95E75CB-6AF4-43B7-BA8D-F84EBCBCE205}" type="presParOf" srcId="{E4AC92E7-AC6F-41D2-943D-11E9CD5F2EC6}" destId="{6558886B-4944-4C42-90C8-48A0BEA3154E}" srcOrd="0" destOrd="0" presId="urn:microsoft.com/office/officeart/2005/8/layout/orgChart1"/>
    <dgm:cxn modelId="{8FB7A0DC-7510-4F1F-9198-8D1DB7AFCEEE}" type="presParOf" srcId="{6558886B-4944-4C42-90C8-48A0BEA3154E}" destId="{86260B1F-4A54-4B77-9F94-9E9EA8E01C4A}" srcOrd="0" destOrd="0" presId="urn:microsoft.com/office/officeart/2005/8/layout/orgChart1"/>
    <dgm:cxn modelId="{B7038098-5138-4F29-A63B-8FC9DD146558}" type="presParOf" srcId="{6558886B-4944-4C42-90C8-48A0BEA3154E}" destId="{E0D6B74A-1576-4B9C-ACD7-93A3E9A7FEE7}" srcOrd="1" destOrd="0" presId="urn:microsoft.com/office/officeart/2005/8/layout/orgChart1"/>
    <dgm:cxn modelId="{9726783E-CE58-4FB7-9FF2-FF0ED44E151C}" type="presParOf" srcId="{E4AC92E7-AC6F-41D2-943D-11E9CD5F2EC6}" destId="{138C7116-365C-4B8F-96DA-B60234961D59}" srcOrd="1" destOrd="0" presId="urn:microsoft.com/office/officeart/2005/8/layout/orgChart1"/>
    <dgm:cxn modelId="{7E92FF72-7624-41CB-AB43-841E95E03FB1}" type="presParOf" srcId="{E4AC92E7-AC6F-41D2-943D-11E9CD5F2EC6}" destId="{94B04702-8853-428B-B381-068B84FB2161}" srcOrd="2" destOrd="0" presId="urn:microsoft.com/office/officeart/2005/8/layout/orgChart1"/>
    <dgm:cxn modelId="{643DEB35-57D2-4461-B8B3-A5B043091D11}" type="presParOf" srcId="{DCB81892-6AC1-4E91-83F8-EA37E7843659}" destId="{19C2F748-1F84-4717-AB1E-B4E785CC9183}" srcOrd="2" destOrd="0" presId="urn:microsoft.com/office/officeart/2005/8/layout/orgChart1"/>
    <dgm:cxn modelId="{D4E81E21-CA66-4D45-B38B-EB89A61C1A99}" type="presParOf" srcId="{6DC69E93-EF38-467E-B3A3-12C1FB21057A}" destId="{9D5AFEEE-B595-4934-B1E7-E765CB543D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118DA0-E0CE-46F7-9D47-F9F70FB670F0}" type="doc">
      <dgm:prSet loTypeId="urn:microsoft.com/office/officeart/2005/8/layout/hierarchy6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AC855AF-B9A7-446B-ABF5-441BA3632773}">
      <dgm:prSet phldrT="[Tekst]"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Skupna bruto površina skladišča</a:t>
          </a:r>
        </a:p>
      </dgm:t>
    </dgm:pt>
    <dgm:pt modelId="{442D10FC-1E71-4C76-AB32-4FAE6E22B562}" type="parTrans" cxnId="{6B20725C-7CB8-428F-8359-B63EFD34E4EE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70AC207E-745E-4261-86A0-ED1DD0960395}" type="sibTrans" cxnId="{6B20725C-7CB8-428F-8359-B63EFD34E4EE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44FAEC11-C0E8-45F8-BB32-9F4CCF6EEC83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Območje gradnje</a:t>
          </a:r>
        </a:p>
      </dgm:t>
    </dgm:pt>
    <dgm:pt modelId="{72A2BF55-5A51-45C5-9377-0F6066E61D01}" type="parTrans" cxnId="{EB81B666-5A70-4499-BF3B-0C603631BBF0}">
      <dgm:prSet/>
      <dgm:spPr/>
      <dgm:t>
        <a:bodyPr/>
        <a:lstStyle/>
        <a:p>
          <a:endParaRPr lang="pl-PL"/>
        </a:p>
      </dgm:t>
    </dgm:pt>
    <dgm:pt modelId="{3431728E-BC03-4CC8-9285-312B350110F3}" type="sibTrans" cxnId="{EB81B666-5A70-4499-BF3B-0C603631BBF0}">
      <dgm:prSet/>
      <dgm:spPr/>
      <dgm:t>
        <a:bodyPr/>
        <a:lstStyle/>
        <a:p>
          <a:endParaRPr lang="pl-PL"/>
        </a:p>
      </dgm:t>
    </dgm:pt>
    <dgm:pt modelId="{D9056A45-314A-4FB4-8910-320945D5B005}">
      <dgm:prSet custT="1"/>
      <dgm:spPr/>
      <dgm:t>
        <a:bodyPr/>
        <a:lstStyle/>
        <a:p>
          <a:r>
            <a:rPr lang="pl-PL" sz="1000" dirty="0">
              <a:latin typeface="Times New Roman" pitchFamily="18" charset="0"/>
              <a:cs typeface="Times New Roman" pitchFamily="18" charset="0"/>
            </a:rPr>
            <a:t>Neto </a:t>
          </a:r>
          <a:r>
            <a:rPr lang="pl-PL" sz="1000" dirty="0" err="1">
              <a:latin typeface="Times New Roman" pitchFamily="18" charset="0"/>
              <a:cs typeface="Times New Roman" pitchFamily="18" charset="0"/>
            </a:rPr>
            <a:t>površina</a:t>
          </a:r>
          <a:endParaRPr lang="pl-PL" sz="1000" dirty="0">
            <a:latin typeface="Times New Roman" pitchFamily="18" charset="0"/>
            <a:cs typeface="Times New Roman" pitchFamily="18" charset="0"/>
          </a:endParaRPr>
        </a:p>
      </dgm:t>
    </dgm:pt>
    <dgm:pt modelId="{9851B6ED-277E-424F-846F-073CD04ACE6A}" type="parTrans" cxnId="{AF9693C1-4D04-4B50-AF40-E69741A7A28D}">
      <dgm:prSet/>
      <dgm:spPr/>
      <dgm:t>
        <a:bodyPr/>
        <a:lstStyle/>
        <a:p>
          <a:endParaRPr lang="pl-PL"/>
        </a:p>
      </dgm:t>
    </dgm:pt>
    <dgm:pt modelId="{E4D987F0-B456-4657-94A7-4554B4511BF9}" type="sibTrans" cxnId="{AF9693C1-4D04-4B50-AF40-E69741A7A28D}">
      <dgm:prSet/>
      <dgm:spPr/>
      <dgm:t>
        <a:bodyPr/>
        <a:lstStyle/>
        <a:p>
          <a:endParaRPr lang="pl-PL"/>
        </a:p>
      </dgm:t>
    </dgm:pt>
    <dgm:pt modelId="{3D015736-AA0E-4EE6-B82C-C2D9D0CE5507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Območje komuniciranja</a:t>
          </a:r>
        </a:p>
      </dgm:t>
    </dgm:pt>
    <dgm:pt modelId="{0F223BA5-3C09-4FB9-B1EA-0808E3E4A5CE}" type="parTrans" cxnId="{F7EE8584-C48A-44AA-9258-99FB4B292965}">
      <dgm:prSet/>
      <dgm:spPr/>
      <dgm:t>
        <a:bodyPr/>
        <a:lstStyle/>
        <a:p>
          <a:endParaRPr lang="pl-PL"/>
        </a:p>
      </dgm:t>
    </dgm:pt>
    <dgm:pt modelId="{E4055F65-BA1A-4C77-B151-A562A1FAD3E6}" type="sibTrans" cxnId="{F7EE8584-C48A-44AA-9258-99FB4B292965}">
      <dgm:prSet/>
      <dgm:spPr/>
      <dgm:t>
        <a:bodyPr/>
        <a:lstStyle/>
        <a:p>
          <a:endParaRPr lang="pl-PL"/>
        </a:p>
      </dgm:t>
    </dgm:pt>
    <dgm:pt modelId="{0011E1FE-1358-4345-B602-2CBC00B62228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Območje storitev</a:t>
          </a:r>
        </a:p>
      </dgm:t>
    </dgm:pt>
    <dgm:pt modelId="{AFCC467E-6022-4EBA-9BAE-02ED4146DE1A}" type="parTrans" cxnId="{243AA1FF-B60E-4875-B901-D295CF5D3CFC}">
      <dgm:prSet/>
      <dgm:spPr/>
      <dgm:t>
        <a:bodyPr/>
        <a:lstStyle/>
        <a:p>
          <a:endParaRPr lang="pl-PL"/>
        </a:p>
      </dgm:t>
    </dgm:pt>
    <dgm:pt modelId="{E519FC5B-C149-497C-968B-39FEB5528082}" type="sibTrans" cxnId="{243AA1FF-B60E-4875-B901-D295CF5D3CFC}">
      <dgm:prSet/>
      <dgm:spPr/>
      <dgm:t>
        <a:bodyPr/>
        <a:lstStyle/>
        <a:p>
          <a:endParaRPr lang="pl-PL"/>
        </a:p>
      </dgm:t>
    </dgm:pt>
    <dgm:pt modelId="{A65C0721-4C36-4CAE-9BCE-153AD867D1A4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Uporabno območje</a:t>
          </a:r>
        </a:p>
      </dgm:t>
    </dgm:pt>
    <dgm:pt modelId="{28986F4A-4B3D-4966-92A3-018D006DFF45}" type="parTrans" cxnId="{29C60E92-37EF-4950-8DF6-FE15FA1CBC16}">
      <dgm:prSet/>
      <dgm:spPr/>
      <dgm:t>
        <a:bodyPr/>
        <a:lstStyle/>
        <a:p>
          <a:endParaRPr lang="pl-PL"/>
        </a:p>
      </dgm:t>
    </dgm:pt>
    <dgm:pt modelId="{FA314964-7776-404A-90D5-6C8E8703AAFA}" type="sibTrans" cxnId="{29C60E92-37EF-4950-8DF6-FE15FA1CBC16}">
      <dgm:prSet/>
      <dgm:spPr/>
      <dgm:t>
        <a:bodyPr/>
        <a:lstStyle/>
        <a:p>
          <a:endParaRPr lang="pl-PL"/>
        </a:p>
      </dgm:t>
    </dgm:pt>
    <dgm:pt modelId="{8FE1CDB6-60FF-4FCE-8FA5-A8E56214722C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Pomožna površina</a:t>
          </a:r>
        </a:p>
      </dgm:t>
    </dgm:pt>
    <dgm:pt modelId="{2F7E2F03-75C7-4F76-A5BA-1383B0081A17}" type="parTrans" cxnId="{23BCC6B3-1392-422C-B518-34A03D3BEF2F}">
      <dgm:prSet/>
      <dgm:spPr/>
      <dgm:t>
        <a:bodyPr/>
        <a:lstStyle/>
        <a:p>
          <a:endParaRPr lang="pl-PL"/>
        </a:p>
      </dgm:t>
    </dgm:pt>
    <dgm:pt modelId="{D7FE296F-2334-43DF-8A6B-EC72B9F2A886}" type="sibTrans" cxnId="{23BCC6B3-1392-422C-B518-34A03D3BEF2F}">
      <dgm:prSet/>
      <dgm:spPr/>
      <dgm:t>
        <a:bodyPr/>
        <a:lstStyle/>
        <a:p>
          <a:endParaRPr lang="pl-PL"/>
        </a:p>
      </dgm:t>
    </dgm:pt>
    <dgm:pt modelId="{59F61F7F-7749-40A4-9F19-4944909CA58E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Osnovna površina</a:t>
          </a:r>
        </a:p>
      </dgm:t>
    </dgm:pt>
    <dgm:pt modelId="{2BD43208-6312-4007-810A-A150FA6941B1}" type="parTrans" cxnId="{0141DA06-E2AA-461C-9660-03241E418522}">
      <dgm:prSet/>
      <dgm:spPr/>
      <dgm:t>
        <a:bodyPr/>
        <a:lstStyle/>
        <a:p>
          <a:endParaRPr lang="pl-PL"/>
        </a:p>
      </dgm:t>
    </dgm:pt>
    <dgm:pt modelId="{1181D7ED-978E-4086-BADF-458B0BCA1EA2}" type="sibTrans" cxnId="{0141DA06-E2AA-461C-9660-03241E418522}">
      <dgm:prSet/>
      <dgm:spPr/>
      <dgm:t>
        <a:bodyPr/>
        <a:lstStyle/>
        <a:p>
          <a:endParaRPr lang="pl-PL"/>
        </a:p>
      </dgm:t>
    </dgm:pt>
    <dgm:pt modelId="{0C9C9C03-4012-44C8-9A0A-F1E6CB039685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Površina za rokovanje</a:t>
          </a:r>
        </a:p>
      </dgm:t>
    </dgm:pt>
    <dgm:pt modelId="{21519E11-9BB3-494E-83F5-0F4190CFD576}" type="parTrans" cxnId="{2A528FF7-05D8-4A12-87C0-855C2E77EEB9}">
      <dgm:prSet/>
      <dgm:spPr/>
      <dgm:t>
        <a:bodyPr/>
        <a:lstStyle/>
        <a:p>
          <a:endParaRPr lang="pl-PL"/>
        </a:p>
      </dgm:t>
    </dgm:pt>
    <dgm:pt modelId="{4ADC1FEA-DC0D-4943-BC84-ECD50CF370CB}" type="sibTrans" cxnId="{2A528FF7-05D8-4A12-87C0-855C2E77EEB9}">
      <dgm:prSet/>
      <dgm:spPr/>
      <dgm:t>
        <a:bodyPr/>
        <a:lstStyle/>
        <a:p>
          <a:endParaRPr lang="pl-PL"/>
        </a:p>
      </dgm:t>
    </dgm:pt>
    <dgm:pt modelId="{422E9896-AC2F-4A7B-A7FD-0C8358E22996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Območje shranjevanja</a:t>
          </a:r>
        </a:p>
      </dgm:t>
    </dgm:pt>
    <dgm:pt modelId="{0955912E-5C0D-47B4-A1F7-23BC987D057F}" type="parTrans" cxnId="{26D08A03-AA60-44BD-B5C4-CD8596546228}">
      <dgm:prSet/>
      <dgm:spPr/>
      <dgm:t>
        <a:bodyPr/>
        <a:lstStyle/>
        <a:p>
          <a:endParaRPr lang="pl-PL"/>
        </a:p>
      </dgm:t>
    </dgm:pt>
    <dgm:pt modelId="{A42AE3E4-ABAC-42CB-BC11-87CCA366B4D6}" type="sibTrans" cxnId="{26D08A03-AA60-44BD-B5C4-CD8596546228}">
      <dgm:prSet/>
      <dgm:spPr/>
      <dgm:t>
        <a:bodyPr/>
        <a:lstStyle/>
        <a:p>
          <a:endParaRPr lang="pl-PL"/>
        </a:p>
      </dgm:t>
    </dgm:pt>
    <dgm:pt modelId="{24D4C047-9F10-40E8-8E1A-8FE35DFC328E}">
      <dgm:prSet custT="1"/>
      <dgm:spPr/>
      <dgm:t>
        <a:bodyPr/>
        <a:lstStyle/>
        <a:p>
          <a:r>
            <a:rPr lang="pl-PL" sz="1000">
              <a:latin typeface="Times New Roman" pitchFamily="18" charset="0"/>
              <a:cs typeface="Times New Roman" pitchFamily="18" charset="0"/>
            </a:rPr>
            <a:t>Sprejemno/izpustno območje</a:t>
          </a:r>
        </a:p>
      </dgm:t>
    </dgm:pt>
    <dgm:pt modelId="{304B1062-10AF-4924-A69D-F9876B49FBD9}" type="parTrans" cxnId="{738F49C6-F84A-4E6B-BB96-285DC2F4EFF8}">
      <dgm:prSet/>
      <dgm:spPr/>
      <dgm:t>
        <a:bodyPr/>
        <a:lstStyle/>
        <a:p>
          <a:endParaRPr lang="pl-PL"/>
        </a:p>
      </dgm:t>
    </dgm:pt>
    <dgm:pt modelId="{7FC2DB45-6EA7-4018-A7EA-D953F865F53C}" type="sibTrans" cxnId="{738F49C6-F84A-4E6B-BB96-285DC2F4EFF8}">
      <dgm:prSet/>
      <dgm:spPr/>
      <dgm:t>
        <a:bodyPr/>
        <a:lstStyle/>
        <a:p>
          <a:endParaRPr lang="pl-PL"/>
        </a:p>
      </dgm:t>
    </dgm:pt>
    <dgm:pt modelId="{2C303391-4E93-40C9-9A3B-C8FAC4E2B09E}" type="pres">
      <dgm:prSet presAssocID="{7F118DA0-E0CE-46F7-9D47-F9F70FB670F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1811E83-E9C8-4CC6-87F4-BBDFA82674CE}" type="pres">
      <dgm:prSet presAssocID="{7F118DA0-E0CE-46F7-9D47-F9F70FB670F0}" presName="hierFlow" presStyleCnt="0"/>
      <dgm:spPr/>
    </dgm:pt>
    <dgm:pt modelId="{5E54C12C-8A5E-4977-88DD-692F1624F3CC}" type="pres">
      <dgm:prSet presAssocID="{7F118DA0-E0CE-46F7-9D47-F9F70FB670F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F39AA27-B1EC-437B-9440-C7490225C225}" type="pres">
      <dgm:prSet presAssocID="{1AC855AF-B9A7-446B-ABF5-441BA3632773}" presName="Name14" presStyleCnt="0"/>
      <dgm:spPr/>
    </dgm:pt>
    <dgm:pt modelId="{AA7ABB64-BA7D-42FF-8638-1914229189D9}" type="pres">
      <dgm:prSet presAssocID="{1AC855AF-B9A7-446B-ABF5-441BA3632773}" presName="level1Shape" presStyleLbl="node0" presStyleIdx="0" presStyleCnt="1" custScaleX="166451">
        <dgm:presLayoutVars>
          <dgm:chPref val="3"/>
        </dgm:presLayoutVars>
      </dgm:prSet>
      <dgm:spPr/>
    </dgm:pt>
    <dgm:pt modelId="{D680B24D-2DEB-4166-B001-08A41401E24B}" type="pres">
      <dgm:prSet presAssocID="{1AC855AF-B9A7-446B-ABF5-441BA3632773}" presName="hierChild2" presStyleCnt="0"/>
      <dgm:spPr/>
    </dgm:pt>
    <dgm:pt modelId="{1C8C58F2-5AEA-4135-8261-D96C22F87C3B}" type="pres">
      <dgm:prSet presAssocID="{72A2BF55-5A51-45C5-9377-0F6066E61D01}" presName="Name19" presStyleLbl="parChTrans1D2" presStyleIdx="0" presStyleCnt="2"/>
      <dgm:spPr/>
    </dgm:pt>
    <dgm:pt modelId="{6E82355E-E20B-4E54-848B-1D3A65EAA407}" type="pres">
      <dgm:prSet presAssocID="{44FAEC11-C0E8-45F8-BB32-9F4CCF6EEC83}" presName="Name21" presStyleCnt="0"/>
      <dgm:spPr/>
    </dgm:pt>
    <dgm:pt modelId="{D2B9D270-C6B8-4D13-8240-249C8EC1A476}" type="pres">
      <dgm:prSet presAssocID="{44FAEC11-C0E8-45F8-BB32-9F4CCF6EEC83}" presName="level2Shape" presStyleLbl="node2" presStyleIdx="0" presStyleCnt="2" custScaleX="139592"/>
      <dgm:spPr/>
    </dgm:pt>
    <dgm:pt modelId="{BD8C7B15-CBAE-40B2-95EB-7EC4E2312723}" type="pres">
      <dgm:prSet presAssocID="{44FAEC11-C0E8-45F8-BB32-9F4CCF6EEC83}" presName="hierChild3" presStyleCnt="0"/>
      <dgm:spPr/>
    </dgm:pt>
    <dgm:pt modelId="{5FA1F610-ED8D-40EA-B357-DFF9286ECBD9}" type="pres">
      <dgm:prSet presAssocID="{9851B6ED-277E-424F-846F-073CD04ACE6A}" presName="Name19" presStyleLbl="parChTrans1D2" presStyleIdx="1" presStyleCnt="2"/>
      <dgm:spPr/>
    </dgm:pt>
    <dgm:pt modelId="{EDF134A4-BFD7-4790-9268-569101E6BD7B}" type="pres">
      <dgm:prSet presAssocID="{D9056A45-314A-4FB4-8910-320945D5B005}" presName="Name21" presStyleCnt="0"/>
      <dgm:spPr/>
    </dgm:pt>
    <dgm:pt modelId="{D2088ABE-AFE7-425B-BE9A-E4EEB7BEFB85}" type="pres">
      <dgm:prSet presAssocID="{D9056A45-314A-4FB4-8910-320945D5B005}" presName="level2Shape" presStyleLbl="node2" presStyleIdx="1" presStyleCnt="2"/>
      <dgm:spPr/>
    </dgm:pt>
    <dgm:pt modelId="{6BEB1010-DA86-4718-B914-750EB56D7198}" type="pres">
      <dgm:prSet presAssocID="{D9056A45-314A-4FB4-8910-320945D5B005}" presName="hierChild3" presStyleCnt="0"/>
      <dgm:spPr/>
    </dgm:pt>
    <dgm:pt modelId="{21F05971-DEE3-4572-B4E6-8F6D563B87AF}" type="pres">
      <dgm:prSet presAssocID="{0F223BA5-3C09-4FB9-B1EA-0808E3E4A5CE}" presName="Name19" presStyleLbl="parChTrans1D3" presStyleIdx="0" presStyleCnt="3"/>
      <dgm:spPr/>
    </dgm:pt>
    <dgm:pt modelId="{60F4E591-A7F9-4B32-B181-2BDDD4B1B997}" type="pres">
      <dgm:prSet presAssocID="{3D015736-AA0E-4EE6-B82C-C2D9D0CE5507}" presName="Name21" presStyleCnt="0"/>
      <dgm:spPr/>
    </dgm:pt>
    <dgm:pt modelId="{92624AA2-6965-4207-AAAD-81B9097ACDB5}" type="pres">
      <dgm:prSet presAssocID="{3D015736-AA0E-4EE6-B82C-C2D9D0CE5507}" presName="level2Shape" presStyleLbl="node3" presStyleIdx="0" presStyleCnt="3" custScaleX="141689"/>
      <dgm:spPr/>
    </dgm:pt>
    <dgm:pt modelId="{261CB0D3-77B5-4D93-BCD1-52BA68B232B2}" type="pres">
      <dgm:prSet presAssocID="{3D015736-AA0E-4EE6-B82C-C2D9D0CE5507}" presName="hierChild3" presStyleCnt="0"/>
      <dgm:spPr/>
    </dgm:pt>
    <dgm:pt modelId="{AC386E3D-B4BD-4BB3-A0D9-5C0277FC1EE5}" type="pres">
      <dgm:prSet presAssocID="{AFCC467E-6022-4EBA-9BAE-02ED4146DE1A}" presName="Name19" presStyleLbl="parChTrans1D3" presStyleIdx="1" presStyleCnt="3"/>
      <dgm:spPr/>
    </dgm:pt>
    <dgm:pt modelId="{FDF63147-906F-4234-A18A-C158F55C2BD2}" type="pres">
      <dgm:prSet presAssocID="{0011E1FE-1358-4345-B602-2CBC00B62228}" presName="Name21" presStyleCnt="0"/>
      <dgm:spPr/>
    </dgm:pt>
    <dgm:pt modelId="{97DCE8EE-4F00-4F8B-8E86-F2CA16ECC4C4}" type="pres">
      <dgm:prSet presAssocID="{0011E1FE-1358-4345-B602-2CBC00B62228}" presName="level2Shape" presStyleLbl="node3" presStyleIdx="1" presStyleCnt="3"/>
      <dgm:spPr/>
    </dgm:pt>
    <dgm:pt modelId="{CC9BCF33-B1AB-4AA2-B6F3-128122F9FBEF}" type="pres">
      <dgm:prSet presAssocID="{0011E1FE-1358-4345-B602-2CBC00B62228}" presName="hierChild3" presStyleCnt="0"/>
      <dgm:spPr/>
    </dgm:pt>
    <dgm:pt modelId="{34D7B73D-7C2F-48D9-A1EE-471740E02225}" type="pres">
      <dgm:prSet presAssocID="{28986F4A-4B3D-4966-92A3-018D006DFF45}" presName="Name19" presStyleLbl="parChTrans1D3" presStyleIdx="2" presStyleCnt="3"/>
      <dgm:spPr/>
    </dgm:pt>
    <dgm:pt modelId="{B76CD5A3-7500-4D53-AC9B-A01C8A80FF09}" type="pres">
      <dgm:prSet presAssocID="{A65C0721-4C36-4CAE-9BCE-153AD867D1A4}" presName="Name21" presStyleCnt="0"/>
      <dgm:spPr/>
    </dgm:pt>
    <dgm:pt modelId="{33605D40-C5E0-4CFD-BEB2-A6938BD66268}" type="pres">
      <dgm:prSet presAssocID="{A65C0721-4C36-4CAE-9BCE-153AD867D1A4}" presName="level2Shape" presStyleLbl="node3" presStyleIdx="2" presStyleCnt="3"/>
      <dgm:spPr/>
    </dgm:pt>
    <dgm:pt modelId="{D303AAF9-885C-4094-BBA1-16A6642F97B2}" type="pres">
      <dgm:prSet presAssocID="{A65C0721-4C36-4CAE-9BCE-153AD867D1A4}" presName="hierChild3" presStyleCnt="0"/>
      <dgm:spPr/>
    </dgm:pt>
    <dgm:pt modelId="{A323C160-F98A-435A-94F8-68699B829A4E}" type="pres">
      <dgm:prSet presAssocID="{2F7E2F03-75C7-4F76-A5BA-1383B0081A17}" presName="Name19" presStyleLbl="parChTrans1D4" presStyleIdx="0" presStyleCnt="5"/>
      <dgm:spPr/>
    </dgm:pt>
    <dgm:pt modelId="{6358FB85-A48C-4F57-AE41-780E6150A6A5}" type="pres">
      <dgm:prSet presAssocID="{8FE1CDB6-60FF-4FCE-8FA5-A8E56214722C}" presName="Name21" presStyleCnt="0"/>
      <dgm:spPr/>
    </dgm:pt>
    <dgm:pt modelId="{AAC3940B-B7C1-44A1-BB37-10799D84D6A0}" type="pres">
      <dgm:prSet presAssocID="{8FE1CDB6-60FF-4FCE-8FA5-A8E56214722C}" presName="level2Shape" presStyleLbl="node4" presStyleIdx="0" presStyleCnt="5"/>
      <dgm:spPr/>
    </dgm:pt>
    <dgm:pt modelId="{B4489923-0E88-465B-B947-396C323D67EB}" type="pres">
      <dgm:prSet presAssocID="{8FE1CDB6-60FF-4FCE-8FA5-A8E56214722C}" presName="hierChild3" presStyleCnt="0"/>
      <dgm:spPr/>
    </dgm:pt>
    <dgm:pt modelId="{3621FD88-3B39-466F-9AD7-C57E233FC1D8}" type="pres">
      <dgm:prSet presAssocID="{2BD43208-6312-4007-810A-A150FA6941B1}" presName="Name19" presStyleLbl="parChTrans1D4" presStyleIdx="1" presStyleCnt="5"/>
      <dgm:spPr/>
    </dgm:pt>
    <dgm:pt modelId="{4434D907-A13D-4701-895B-4687E81B44CC}" type="pres">
      <dgm:prSet presAssocID="{59F61F7F-7749-40A4-9F19-4944909CA58E}" presName="Name21" presStyleCnt="0"/>
      <dgm:spPr/>
    </dgm:pt>
    <dgm:pt modelId="{9F5E5280-BC0D-4A08-9A12-32AD2A1CDB99}" type="pres">
      <dgm:prSet presAssocID="{59F61F7F-7749-40A4-9F19-4944909CA58E}" presName="level2Shape" presStyleLbl="node4" presStyleIdx="1" presStyleCnt="5"/>
      <dgm:spPr/>
    </dgm:pt>
    <dgm:pt modelId="{7260C18D-443F-4E7D-A823-63ECE9114EB5}" type="pres">
      <dgm:prSet presAssocID="{59F61F7F-7749-40A4-9F19-4944909CA58E}" presName="hierChild3" presStyleCnt="0"/>
      <dgm:spPr/>
    </dgm:pt>
    <dgm:pt modelId="{265A469C-665C-4262-9052-4C2CEE66347D}" type="pres">
      <dgm:prSet presAssocID="{21519E11-9BB3-494E-83F5-0F4190CFD576}" presName="Name19" presStyleLbl="parChTrans1D4" presStyleIdx="2" presStyleCnt="5"/>
      <dgm:spPr/>
    </dgm:pt>
    <dgm:pt modelId="{9D76965C-D9CB-4BF5-ADA9-5F9A87C9902A}" type="pres">
      <dgm:prSet presAssocID="{0C9C9C03-4012-44C8-9A0A-F1E6CB039685}" presName="Name21" presStyleCnt="0"/>
      <dgm:spPr/>
    </dgm:pt>
    <dgm:pt modelId="{D5D6378C-2966-4502-89E3-B6F2D0855518}" type="pres">
      <dgm:prSet presAssocID="{0C9C9C03-4012-44C8-9A0A-F1E6CB039685}" presName="level2Shape" presStyleLbl="node4" presStyleIdx="2" presStyleCnt="5"/>
      <dgm:spPr/>
    </dgm:pt>
    <dgm:pt modelId="{006DCD52-644F-4A95-A919-46E1283C93C6}" type="pres">
      <dgm:prSet presAssocID="{0C9C9C03-4012-44C8-9A0A-F1E6CB039685}" presName="hierChild3" presStyleCnt="0"/>
      <dgm:spPr/>
    </dgm:pt>
    <dgm:pt modelId="{AADC3C1A-3F6B-407C-B824-EA2ED7834ECE}" type="pres">
      <dgm:prSet presAssocID="{0955912E-5C0D-47B4-A1F7-23BC987D057F}" presName="Name19" presStyleLbl="parChTrans1D4" presStyleIdx="3" presStyleCnt="5"/>
      <dgm:spPr/>
    </dgm:pt>
    <dgm:pt modelId="{6E759916-4EC5-4BFA-96E4-A0D1BDCFE0AB}" type="pres">
      <dgm:prSet presAssocID="{422E9896-AC2F-4A7B-A7FD-0C8358E22996}" presName="Name21" presStyleCnt="0"/>
      <dgm:spPr/>
    </dgm:pt>
    <dgm:pt modelId="{EF639246-4A58-4BA1-AD7F-695F55B61D96}" type="pres">
      <dgm:prSet presAssocID="{422E9896-AC2F-4A7B-A7FD-0C8358E22996}" presName="level2Shape" presStyleLbl="node4" presStyleIdx="3" presStyleCnt="5"/>
      <dgm:spPr/>
    </dgm:pt>
    <dgm:pt modelId="{598684F9-ECAB-4F35-AD79-6581EA798D24}" type="pres">
      <dgm:prSet presAssocID="{422E9896-AC2F-4A7B-A7FD-0C8358E22996}" presName="hierChild3" presStyleCnt="0"/>
      <dgm:spPr/>
    </dgm:pt>
    <dgm:pt modelId="{4A21CBC7-6EEE-479F-8E0D-C8E68301F014}" type="pres">
      <dgm:prSet presAssocID="{304B1062-10AF-4924-A69D-F9876B49FBD9}" presName="Name19" presStyleLbl="parChTrans1D4" presStyleIdx="4" presStyleCnt="5"/>
      <dgm:spPr/>
    </dgm:pt>
    <dgm:pt modelId="{E3BD4603-1426-4FE3-85B1-6BB7E53A70E1}" type="pres">
      <dgm:prSet presAssocID="{24D4C047-9F10-40E8-8E1A-8FE35DFC328E}" presName="Name21" presStyleCnt="0"/>
      <dgm:spPr/>
    </dgm:pt>
    <dgm:pt modelId="{7D186D63-34E0-4176-B5FD-693075FBCF52}" type="pres">
      <dgm:prSet presAssocID="{24D4C047-9F10-40E8-8E1A-8FE35DFC328E}" presName="level2Shape" presStyleLbl="node4" presStyleIdx="4" presStyleCnt="5" custScaleX="160650"/>
      <dgm:spPr/>
    </dgm:pt>
    <dgm:pt modelId="{A326976D-38BE-47DE-96FD-CDC09214FF7F}" type="pres">
      <dgm:prSet presAssocID="{24D4C047-9F10-40E8-8E1A-8FE35DFC328E}" presName="hierChild3" presStyleCnt="0"/>
      <dgm:spPr/>
    </dgm:pt>
    <dgm:pt modelId="{15702EEF-632F-49B0-A136-B66B5F65E426}" type="pres">
      <dgm:prSet presAssocID="{7F118DA0-E0CE-46F7-9D47-F9F70FB670F0}" presName="bgShapesFlow" presStyleCnt="0"/>
      <dgm:spPr/>
    </dgm:pt>
  </dgm:ptLst>
  <dgm:cxnLst>
    <dgm:cxn modelId="{26D08A03-AA60-44BD-B5C4-CD8596546228}" srcId="{59F61F7F-7749-40A4-9F19-4944909CA58E}" destId="{422E9896-AC2F-4A7B-A7FD-0C8358E22996}" srcOrd="1" destOrd="0" parTransId="{0955912E-5C0D-47B4-A1F7-23BC987D057F}" sibTransId="{A42AE3E4-ABAC-42CB-BC11-87CCA366B4D6}"/>
    <dgm:cxn modelId="{0141DA06-E2AA-461C-9660-03241E418522}" srcId="{A65C0721-4C36-4CAE-9BCE-153AD867D1A4}" destId="{59F61F7F-7749-40A4-9F19-4944909CA58E}" srcOrd="1" destOrd="0" parTransId="{2BD43208-6312-4007-810A-A150FA6941B1}" sibTransId="{1181D7ED-978E-4086-BADF-458B0BCA1EA2}"/>
    <dgm:cxn modelId="{09B06D08-6E29-4789-AB4B-9DA46E6804F9}" type="presOf" srcId="{2F7E2F03-75C7-4F76-A5BA-1383B0081A17}" destId="{A323C160-F98A-435A-94F8-68699B829A4E}" srcOrd="0" destOrd="0" presId="urn:microsoft.com/office/officeart/2005/8/layout/hierarchy6"/>
    <dgm:cxn modelId="{AE1B6809-E777-4B36-8E67-0AB55D82EDA1}" type="presOf" srcId="{7F118DA0-E0CE-46F7-9D47-F9F70FB670F0}" destId="{2C303391-4E93-40C9-9A3B-C8FAC4E2B09E}" srcOrd="0" destOrd="0" presId="urn:microsoft.com/office/officeart/2005/8/layout/hierarchy6"/>
    <dgm:cxn modelId="{A03CC11C-FA75-48F7-85FB-04CE0EB1622E}" type="presOf" srcId="{72A2BF55-5A51-45C5-9377-0F6066E61D01}" destId="{1C8C58F2-5AEA-4135-8261-D96C22F87C3B}" srcOrd="0" destOrd="0" presId="urn:microsoft.com/office/officeart/2005/8/layout/hierarchy6"/>
    <dgm:cxn modelId="{B3A6441D-4632-48EE-971A-650EF03A6087}" type="presOf" srcId="{8FE1CDB6-60FF-4FCE-8FA5-A8E56214722C}" destId="{AAC3940B-B7C1-44A1-BB37-10799D84D6A0}" srcOrd="0" destOrd="0" presId="urn:microsoft.com/office/officeart/2005/8/layout/hierarchy6"/>
    <dgm:cxn modelId="{49D81120-6D28-47FE-983C-201EADE79D29}" type="presOf" srcId="{0F223BA5-3C09-4FB9-B1EA-0808E3E4A5CE}" destId="{21F05971-DEE3-4572-B4E6-8F6D563B87AF}" srcOrd="0" destOrd="0" presId="urn:microsoft.com/office/officeart/2005/8/layout/hierarchy6"/>
    <dgm:cxn modelId="{94AC2526-AEE7-4D2E-AB8E-B48C10FA976D}" type="presOf" srcId="{21519E11-9BB3-494E-83F5-0F4190CFD576}" destId="{265A469C-665C-4262-9052-4C2CEE66347D}" srcOrd="0" destOrd="0" presId="urn:microsoft.com/office/officeart/2005/8/layout/hierarchy6"/>
    <dgm:cxn modelId="{6B20725C-7CB8-428F-8359-B63EFD34E4EE}" srcId="{7F118DA0-E0CE-46F7-9D47-F9F70FB670F0}" destId="{1AC855AF-B9A7-446B-ABF5-441BA3632773}" srcOrd="0" destOrd="0" parTransId="{442D10FC-1E71-4C76-AB32-4FAE6E22B562}" sibTransId="{70AC207E-745E-4261-86A0-ED1DD0960395}"/>
    <dgm:cxn modelId="{01819D42-32F5-4DAB-BD68-DD42CC29AD58}" type="presOf" srcId="{D9056A45-314A-4FB4-8910-320945D5B005}" destId="{D2088ABE-AFE7-425B-BE9A-E4EEB7BEFB85}" srcOrd="0" destOrd="0" presId="urn:microsoft.com/office/officeart/2005/8/layout/hierarchy6"/>
    <dgm:cxn modelId="{F9D7E242-B341-4194-9B46-063082E4520D}" type="presOf" srcId="{1AC855AF-B9A7-446B-ABF5-441BA3632773}" destId="{AA7ABB64-BA7D-42FF-8638-1914229189D9}" srcOrd="0" destOrd="0" presId="urn:microsoft.com/office/officeart/2005/8/layout/hierarchy6"/>
    <dgm:cxn modelId="{EB81B666-5A70-4499-BF3B-0C603631BBF0}" srcId="{1AC855AF-B9A7-446B-ABF5-441BA3632773}" destId="{44FAEC11-C0E8-45F8-BB32-9F4CCF6EEC83}" srcOrd="0" destOrd="0" parTransId="{72A2BF55-5A51-45C5-9377-0F6066E61D01}" sibTransId="{3431728E-BC03-4CC8-9285-312B350110F3}"/>
    <dgm:cxn modelId="{A32A6671-DC2F-4FFD-87CB-DA46024B4DAF}" type="presOf" srcId="{28986F4A-4B3D-4966-92A3-018D006DFF45}" destId="{34D7B73D-7C2F-48D9-A1EE-471740E02225}" srcOrd="0" destOrd="0" presId="urn:microsoft.com/office/officeart/2005/8/layout/hierarchy6"/>
    <dgm:cxn modelId="{EE1C5972-DD0E-4B9F-953C-13B765FBE573}" type="presOf" srcId="{0955912E-5C0D-47B4-A1F7-23BC987D057F}" destId="{AADC3C1A-3F6B-407C-B824-EA2ED7834ECE}" srcOrd="0" destOrd="0" presId="urn:microsoft.com/office/officeart/2005/8/layout/hierarchy6"/>
    <dgm:cxn modelId="{A23AC572-D03B-4E29-9852-A251BB3EE78E}" type="presOf" srcId="{3D015736-AA0E-4EE6-B82C-C2D9D0CE5507}" destId="{92624AA2-6965-4207-AAAD-81B9097ACDB5}" srcOrd="0" destOrd="0" presId="urn:microsoft.com/office/officeart/2005/8/layout/hierarchy6"/>
    <dgm:cxn modelId="{BF735375-FE53-481E-8826-6F3C834D0A6E}" type="presOf" srcId="{2BD43208-6312-4007-810A-A150FA6941B1}" destId="{3621FD88-3B39-466F-9AD7-C57E233FC1D8}" srcOrd="0" destOrd="0" presId="urn:microsoft.com/office/officeart/2005/8/layout/hierarchy6"/>
    <dgm:cxn modelId="{D3D91E57-A1AC-431A-A277-D4BCD509CE63}" type="presOf" srcId="{422E9896-AC2F-4A7B-A7FD-0C8358E22996}" destId="{EF639246-4A58-4BA1-AD7F-695F55B61D96}" srcOrd="0" destOrd="0" presId="urn:microsoft.com/office/officeart/2005/8/layout/hierarchy6"/>
    <dgm:cxn modelId="{AAC88278-5B4F-4E15-A884-2380ECACAC3E}" type="presOf" srcId="{0011E1FE-1358-4345-B602-2CBC00B62228}" destId="{97DCE8EE-4F00-4F8B-8E86-F2CA16ECC4C4}" srcOrd="0" destOrd="0" presId="urn:microsoft.com/office/officeart/2005/8/layout/hierarchy6"/>
    <dgm:cxn modelId="{CFF3B281-0707-4FED-BD9C-EFB740B149BA}" type="presOf" srcId="{304B1062-10AF-4924-A69D-F9876B49FBD9}" destId="{4A21CBC7-6EEE-479F-8E0D-C8E68301F014}" srcOrd="0" destOrd="0" presId="urn:microsoft.com/office/officeart/2005/8/layout/hierarchy6"/>
    <dgm:cxn modelId="{F7EE8584-C48A-44AA-9258-99FB4B292965}" srcId="{D9056A45-314A-4FB4-8910-320945D5B005}" destId="{3D015736-AA0E-4EE6-B82C-C2D9D0CE5507}" srcOrd="0" destOrd="0" parTransId="{0F223BA5-3C09-4FB9-B1EA-0808E3E4A5CE}" sibTransId="{E4055F65-BA1A-4C77-B151-A562A1FAD3E6}"/>
    <dgm:cxn modelId="{29C60E92-37EF-4950-8DF6-FE15FA1CBC16}" srcId="{D9056A45-314A-4FB4-8910-320945D5B005}" destId="{A65C0721-4C36-4CAE-9BCE-153AD867D1A4}" srcOrd="2" destOrd="0" parTransId="{28986F4A-4B3D-4966-92A3-018D006DFF45}" sibTransId="{FA314964-7776-404A-90D5-6C8E8703AAFA}"/>
    <dgm:cxn modelId="{69D17192-8023-494F-9D9D-D7723AFA06ED}" type="presOf" srcId="{9851B6ED-277E-424F-846F-073CD04ACE6A}" destId="{5FA1F610-ED8D-40EA-B357-DFF9286ECBD9}" srcOrd="0" destOrd="0" presId="urn:microsoft.com/office/officeart/2005/8/layout/hierarchy6"/>
    <dgm:cxn modelId="{5122A09B-253E-44DD-863A-F07B2A6CD127}" type="presOf" srcId="{AFCC467E-6022-4EBA-9BAE-02ED4146DE1A}" destId="{AC386E3D-B4BD-4BB3-A0D9-5C0277FC1EE5}" srcOrd="0" destOrd="0" presId="urn:microsoft.com/office/officeart/2005/8/layout/hierarchy6"/>
    <dgm:cxn modelId="{23BCC6B3-1392-422C-B518-34A03D3BEF2F}" srcId="{A65C0721-4C36-4CAE-9BCE-153AD867D1A4}" destId="{8FE1CDB6-60FF-4FCE-8FA5-A8E56214722C}" srcOrd="0" destOrd="0" parTransId="{2F7E2F03-75C7-4F76-A5BA-1383B0081A17}" sibTransId="{D7FE296F-2334-43DF-8A6B-EC72B9F2A886}"/>
    <dgm:cxn modelId="{AF9693C1-4D04-4B50-AF40-E69741A7A28D}" srcId="{1AC855AF-B9A7-446B-ABF5-441BA3632773}" destId="{D9056A45-314A-4FB4-8910-320945D5B005}" srcOrd="1" destOrd="0" parTransId="{9851B6ED-277E-424F-846F-073CD04ACE6A}" sibTransId="{E4D987F0-B456-4657-94A7-4554B4511BF9}"/>
    <dgm:cxn modelId="{0E79A7C4-2C2D-418F-91BB-6CAC576145E9}" type="presOf" srcId="{24D4C047-9F10-40E8-8E1A-8FE35DFC328E}" destId="{7D186D63-34E0-4176-B5FD-693075FBCF52}" srcOrd="0" destOrd="0" presId="urn:microsoft.com/office/officeart/2005/8/layout/hierarchy6"/>
    <dgm:cxn modelId="{738F49C6-F84A-4E6B-BB96-285DC2F4EFF8}" srcId="{59F61F7F-7749-40A4-9F19-4944909CA58E}" destId="{24D4C047-9F10-40E8-8E1A-8FE35DFC328E}" srcOrd="2" destOrd="0" parTransId="{304B1062-10AF-4924-A69D-F9876B49FBD9}" sibTransId="{7FC2DB45-6EA7-4018-A7EA-D953F865F53C}"/>
    <dgm:cxn modelId="{F22245E5-1AF2-4FAD-B74C-54C2142E812C}" type="presOf" srcId="{0C9C9C03-4012-44C8-9A0A-F1E6CB039685}" destId="{D5D6378C-2966-4502-89E3-B6F2D0855518}" srcOrd="0" destOrd="0" presId="urn:microsoft.com/office/officeart/2005/8/layout/hierarchy6"/>
    <dgm:cxn modelId="{7974E4EF-AC20-4D08-BA54-A6693C7BECCD}" type="presOf" srcId="{44FAEC11-C0E8-45F8-BB32-9F4CCF6EEC83}" destId="{D2B9D270-C6B8-4D13-8240-249C8EC1A476}" srcOrd="0" destOrd="0" presId="urn:microsoft.com/office/officeart/2005/8/layout/hierarchy6"/>
    <dgm:cxn modelId="{515C78F7-8AC0-4B0C-8717-B549681292BE}" type="presOf" srcId="{A65C0721-4C36-4CAE-9BCE-153AD867D1A4}" destId="{33605D40-C5E0-4CFD-BEB2-A6938BD66268}" srcOrd="0" destOrd="0" presId="urn:microsoft.com/office/officeart/2005/8/layout/hierarchy6"/>
    <dgm:cxn modelId="{2A528FF7-05D8-4A12-87C0-855C2E77EEB9}" srcId="{59F61F7F-7749-40A4-9F19-4944909CA58E}" destId="{0C9C9C03-4012-44C8-9A0A-F1E6CB039685}" srcOrd="0" destOrd="0" parTransId="{21519E11-9BB3-494E-83F5-0F4190CFD576}" sibTransId="{4ADC1FEA-DC0D-4943-BC84-ECD50CF370CB}"/>
    <dgm:cxn modelId="{82F916FD-B633-4A20-A3B9-BE883E51B7DF}" type="presOf" srcId="{59F61F7F-7749-40A4-9F19-4944909CA58E}" destId="{9F5E5280-BC0D-4A08-9A12-32AD2A1CDB99}" srcOrd="0" destOrd="0" presId="urn:microsoft.com/office/officeart/2005/8/layout/hierarchy6"/>
    <dgm:cxn modelId="{243AA1FF-B60E-4875-B901-D295CF5D3CFC}" srcId="{D9056A45-314A-4FB4-8910-320945D5B005}" destId="{0011E1FE-1358-4345-B602-2CBC00B62228}" srcOrd="1" destOrd="0" parTransId="{AFCC467E-6022-4EBA-9BAE-02ED4146DE1A}" sibTransId="{E519FC5B-C149-497C-968B-39FEB5528082}"/>
    <dgm:cxn modelId="{88D9BB7E-E4AB-4477-A42E-2A6150A46524}" type="presParOf" srcId="{2C303391-4E93-40C9-9A3B-C8FAC4E2B09E}" destId="{A1811E83-E9C8-4CC6-87F4-BBDFA82674CE}" srcOrd="0" destOrd="0" presId="urn:microsoft.com/office/officeart/2005/8/layout/hierarchy6"/>
    <dgm:cxn modelId="{4A4A565F-AE5E-4AD1-B10E-C819DB4F3F53}" type="presParOf" srcId="{A1811E83-E9C8-4CC6-87F4-BBDFA82674CE}" destId="{5E54C12C-8A5E-4977-88DD-692F1624F3CC}" srcOrd="0" destOrd="0" presId="urn:microsoft.com/office/officeart/2005/8/layout/hierarchy6"/>
    <dgm:cxn modelId="{5CFCE439-7D55-45CD-9ED1-A5F52886FD94}" type="presParOf" srcId="{5E54C12C-8A5E-4977-88DD-692F1624F3CC}" destId="{FF39AA27-B1EC-437B-9440-C7490225C225}" srcOrd="0" destOrd="0" presId="urn:microsoft.com/office/officeart/2005/8/layout/hierarchy6"/>
    <dgm:cxn modelId="{214F8F0E-DE3F-4EFD-B7C7-E9FAC9F2D02B}" type="presParOf" srcId="{FF39AA27-B1EC-437B-9440-C7490225C225}" destId="{AA7ABB64-BA7D-42FF-8638-1914229189D9}" srcOrd="0" destOrd="0" presId="urn:microsoft.com/office/officeart/2005/8/layout/hierarchy6"/>
    <dgm:cxn modelId="{C5F75542-F4E9-4AF7-AA1F-41C1C689A759}" type="presParOf" srcId="{FF39AA27-B1EC-437B-9440-C7490225C225}" destId="{D680B24D-2DEB-4166-B001-08A41401E24B}" srcOrd="1" destOrd="0" presId="urn:microsoft.com/office/officeart/2005/8/layout/hierarchy6"/>
    <dgm:cxn modelId="{E1944B08-CEE6-47FC-B415-F39219C6BC08}" type="presParOf" srcId="{D680B24D-2DEB-4166-B001-08A41401E24B}" destId="{1C8C58F2-5AEA-4135-8261-D96C22F87C3B}" srcOrd="0" destOrd="0" presId="urn:microsoft.com/office/officeart/2005/8/layout/hierarchy6"/>
    <dgm:cxn modelId="{E4B0676D-D72C-4DD1-AD89-27D1EFF8936B}" type="presParOf" srcId="{D680B24D-2DEB-4166-B001-08A41401E24B}" destId="{6E82355E-E20B-4E54-848B-1D3A65EAA407}" srcOrd="1" destOrd="0" presId="urn:microsoft.com/office/officeart/2005/8/layout/hierarchy6"/>
    <dgm:cxn modelId="{0C403B12-FF6B-4712-9D1F-09AB4ACF0AB2}" type="presParOf" srcId="{6E82355E-E20B-4E54-848B-1D3A65EAA407}" destId="{D2B9D270-C6B8-4D13-8240-249C8EC1A476}" srcOrd="0" destOrd="0" presId="urn:microsoft.com/office/officeart/2005/8/layout/hierarchy6"/>
    <dgm:cxn modelId="{F6D03191-CB77-4857-A682-095B05C85445}" type="presParOf" srcId="{6E82355E-E20B-4E54-848B-1D3A65EAA407}" destId="{BD8C7B15-CBAE-40B2-95EB-7EC4E2312723}" srcOrd="1" destOrd="0" presId="urn:microsoft.com/office/officeart/2005/8/layout/hierarchy6"/>
    <dgm:cxn modelId="{151A4663-5B9F-41F0-95A3-76A3EB7D999E}" type="presParOf" srcId="{D680B24D-2DEB-4166-B001-08A41401E24B}" destId="{5FA1F610-ED8D-40EA-B357-DFF9286ECBD9}" srcOrd="2" destOrd="0" presId="urn:microsoft.com/office/officeart/2005/8/layout/hierarchy6"/>
    <dgm:cxn modelId="{0D57DDED-3374-4083-86B9-E6C29AA2883E}" type="presParOf" srcId="{D680B24D-2DEB-4166-B001-08A41401E24B}" destId="{EDF134A4-BFD7-4790-9268-569101E6BD7B}" srcOrd="3" destOrd="0" presId="urn:microsoft.com/office/officeart/2005/8/layout/hierarchy6"/>
    <dgm:cxn modelId="{D79CDBC8-AD8B-49F7-A2AF-C163BB978702}" type="presParOf" srcId="{EDF134A4-BFD7-4790-9268-569101E6BD7B}" destId="{D2088ABE-AFE7-425B-BE9A-E4EEB7BEFB85}" srcOrd="0" destOrd="0" presId="urn:microsoft.com/office/officeart/2005/8/layout/hierarchy6"/>
    <dgm:cxn modelId="{2C0DD10E-5FB4-432D-B64E-10BF14A1509E}" type="presParOf" srcId="{EDF134A4-BFD7-4790-9268-569101E6BD7B}" destId="{6BEB1010-DA86-4718-B914-750EB56D7198}" srcOrd="1" destOrd="0" presId="urn:microsoft.com/office/officeart/2005/8/layout/hierarchy6"/>
    <dgm:cxn modelId="{93DDB310-3525-4B47-804F-D3678C1FD59C}" type="presParOf" srcId="{6BEB1010-DA86-4718-B914-750EB56D7198}" destId="{21F05971-DEE3-4572-B4E6-8F6D563B87AF}" srcOrd="0" destOrd="0" presId="urn:microsoft.com/office/officeart/2005/8/layout/hierarchy6"/>
    <dgm:cxn modelId="{F755C2B9-5F36-47E7-8545-DCAB13D8C6DC}" type="presParOf" srcId="{6BEB1010-DA86-4718-B914-750EB56D7198}" destId="{60F4E591-A7F9-4B32-B181-2BDDD4B1B997}" srcOrd="1" destOrd="0" presId="urn:microsoft.com/office/officeart/2005/8/layout/hierarchy6"/>
    <dgm:cxn modelId="{09D6A5DF-7EAA-4FBB-B37F-EDE9D3C68B12}" type="presParOf" srcId="{60F4E591-A7F9-4B32-B181-2BDDD4B1B997}" destId="{92624AA2-6965-4207-AAAD-81B9097ACDB5}" srcOrd="0" destOrd="0" presId="urn:microsoft.com/office/officeart/2005/8/layout/hierarchy6"/>
    <dgm:cxn modelId="{CE908E06-9D80-4EB8-ACFE-58A0903B0BA1}" type="presParOf" srcId="{60F4E591-A7F9-4B32-B181-2BDDD4B1B997}" destId="{261CB0D3-77B5-4D93-BCD1-52BA68B232B2}" srcOrd="1" destOrd="0" presId="urn:microsoft.com/office/officeart/2005/8/layout/hierarchy6"/>
    <dgm:cxn modelId="{E71137AE-2A5D-40DE-B454-E512E88695C5}" type="presParOf" srcId="{6BEB1010-DA86-4718-B914-750EB56D7198}" destId="{AC386E3D-B4BD-4BB3-A0D9-5C0277FC1EE5}" srcOrd="2" destOrd="0" presId="urn:microsoft.com/office/officeart/2005/8/layout/hierarchy6"/>
    <dgm:cxn modelId="{82263E97-7721-481C-8376-091277F07748}" type="presParOf" srcId="{6BEB1010-DA86-4718-B914-750EB56D7198}" destId="{FDF63147-906F-4234-A18A-C158F55C2BD2}" srcOrd="3" destOrd="0" presId="urn:microsoft.com/office/officeart/2005/8/layout/hierarchy6"/>
    <dgm:cxn modelId="{F90B00AE-E87D-4200-B4C4-7804F5809529}" type="presParOf" srcId="{FDF63147-906F-4234-A18A-C158F55C2BD2}" destId="{97DCE8EE-4F00-4F8B-8E86-F2CA16ECC4C4}" srcOrd="0" destOrd="0" presId="urn:microsoft.com/office/officeart/2005/8/layout/hierarchy6"/>
    <dgm:cxn modelId="{18A99149-BCB1-4AFD-8D46-E68E53F74C26}" type="presParOf" srcId="{FDF63147-906F-4234-A18A-C158F55C2BD2}" destId="{CC9BCF33-B1AB-4AA2-B6F3-128122F9FBEF}" srcOrd="1" destOrd="0" presId="urn:microsoft.com/office/officeart/2005/8/layout/hierarchy6"/>
    <dgm:cxn modelId="{7A6EA9C0-24E6-4E66-8870-5283D495ED70}" type="presParOf" srcId="{6BEB1010-DA86-4718-B914-750EB56D7198}" destId="{34D7B73D-7C2F-48D9-A1EE-471740E02225}" srcOrd="4" destOrd="0" presId="urn:microsoft.com/office/officeart/2005/8/layout/hierarchy6"/>
    <dgm:cxn modelId="{A7CFF2C7-C3F0-4307-9767-5C1A860ABA2C}" type="presParOf" srcId="{6BEB1010-DA86-4718-B914-750EB56D7198}" destId="{B76CD5A3-7500-4D53-AC9B-A01C8A80FF09}" srcOrd="5" destOrd="0" presId="urn:microsoft.com/office/officeart/2005/8/layout/hierarchy6"/>
    <dgm:cxn modelId="{388877A9-7D57-46E5-A772-75CE6E6C2335}" type="presParOf" srcId="{B76CD5A3-7500-4D53-AC9B-A01C8A80FF09}" destId="{33605D40-C5E0-4CFD-BEB2-A6938BD66268}" srcOrd="0" destOrd="0" presId="urn:microsoft.com/office/officeart/2005/8/layout/hierarchy6"/>
    <dgm:cxn modelId="{C11C4C4F-8E8A-4551-9B9D-F4CB9D772A74}" type="presParOf" srcId="{B76CD5A3-7500-4D53-AC9B-A01C8A80FF09}" destId="{D303AAF9-885C-4094-BBA1-16A6642F97B2}" srcOrd="1" destOrd="0" presId="urn:microsoft.com/office/officeart/2005/8/layout/hierarchy6"/>
    <dgm:cxn modelId="{886AB9CC-1519-4C75-A794-E914C6EE7B74}" type="presParOf" srcId="{D303AAF9-885C-4094-BBA1-16A6642F97B2}" destId="{A323C160-F98A-435A-94F8-68699B829A4E}" srcOrd="0" destOrd="0" presId="urn:microsoft.com/office/officeart/2005/8/layout/hierarchy6"/>
    <dgm:cxn modelId="{4BDD842A-29AB-432D-BE79-3C1D24929E31}" type="presParOf" srcId="{D303AAF9-885C-4094-BBA1-16A6642F97B2}" destId="{6358FB85-A48C-4F57-AE41-780E6150A6A5}" srcOrd="1" destOrd="0" presId="urn:microsoft.com/office/officeart/2005/8/layout/hierarchy6"/>
    <dgm:cxn modelId="{D606C370-4AC3-4D29-8A9F-C6ADB8558776}" type="presParOf" srcId="{6358FB85-A48C-4F57-AE41-780E6150A6A5}" destId="{AAC3940B-B7C1-44A1-BB37-10799D84D6A0}" srcOrd="0" destOrd="0" presId="urn:microsoft.com/office/officeart/2005/8/layout/hierarchy6"/>
    <dgm:cxn modelId="{09B90D8E-1316-4277-949F-1F32DD360969}" type="presParOf" srcId="{6358FB85-A48C-4F57-AE41-780E6150A6A5}" destId="{B4489923-0E88-465B-B947-396C323D67EB}" srcOrd="1" destOrd="0" presId="urn:microsoft.com/office/officeart/2005/8/layout/hierarchy6"/>
    <dgm:cxn modelId="{E52CF61B-C7A9-4DA1-95D6-92D6A9B10519}" type="presParOf" srcId="{D303AAF9-885C-4094-BBA1-16A6642F97B2}" destId="{3621FD88-3B39-466F-9AD7-C57E233FC1D8}" srcOrd="2" destOrd="0" presId="urn:microsoft.com/office/officeart/2005/8/layout/hierarchy6"/>
    <dgm:cxn modelId="{4327CF03-D6A4-4EE5-8F00-B093A89A7EC7}" type="presParOf" srcId="{D303AAF9-885C-4094-BBA1-16A6642F97B2}" destId="{4434D907-A13D-4701-895B-4687E81B44CC}" srcOrd="3" destOrd="0" presId="urn:microsoft.com/office/officeart/2005/8/layout/hierarchy6"/>
    <dgm:cxn modelId="{92A992E1-3BC6-496C-9F53-CDCFA293CCD6}" type="presParOf" srcId="{4434D907-A13D-4701-895B-4687E81B44CC}" destId="{9F5E5280-BC0D-4A08-9A12-32AD2A1CDB99}" srcOrd="0" destOrd="0" presId="urn:microsoft.com/office/officeart/2005/8/layout/hierarchy6"/>
    <dgm:cxn modelId="{F7B029AE-9BBD-48A3-9AF8-C8C6AED2E723}" type="presParOf" srcId="{4434D907-A13D-4701-895B-4687E81B44CC}" destId="{7260C18D-443F-4E7D-A823-63ECE9114EB5}" srcOrd="1" destOrd="0" presId="urn:microsoft.com/office/officeart/2005/8/layout/hierarchy6"/>
    <dgm:cxn modelId="{A1E09A99-6B3B-4DB0-AE14-F7A41B615B14}" type="presParOf" srcId="{7260C18D-443F-4E7D-A823-63ECE9114EB5}" destId="{265A469C-665C-4262-9052-4C2CEE66347D}" srcOrd="0" destOrd="0" presId="urn:microsoft.com/office/officeart/2005/8/layout/hierarchy6"/>
    <dgm:cxn modelId="{CEFF4EBF-F40E-48BE-A656-C4C6D59FA9E4}" type="presParOf" srcId="{7260C18D-443F-4E7D-A823-63ECE9114EB5}" destId="{9D76965C-D9CB-4BF5-ADA9-5F9A87C9902A}" srcOrd="1" destOrd="0" presId="urn:microsoft.com/office/officeart/2005/8/layout/hierarchy6"/>
    <dgm:cxn modelId="{0F1550A0-B83B-4EDE-AE5A-7E2F4ABF7D4C}" type="presParOf" srcId="{9D76965C-D9CB-4BF5-ADA9-5F9A87C9902A}" destId="{D5D6378C-2966-4502-89E3-B6F2D0855518}" srcOrd="0" destOrd="0" presId="urn:microsoft.com/office/officeart/2005/8/layout/hierarchy6"/>
    <dgm:cxn modelId="{A9FE4A16-7401-4BFD-8CCF-8983BE9D4337}" type="presParOf" srcId="{9D76965C-D9CB-4BF5-ADA9-5F9A87C9902A}" destId="{006DCD52-644F-4A95-A919-46E1283C93C6}" srcOrd="1" destOrd="0" presId="urn:microsoft.com/office/officeart/2005/8/layout/hierarchy6"/>
    <dgm:cxn modelId="{F5DE9891-AF3D-4D56-A054-1D719B6A464E}" type="presParOf" srcId="{7260C18D-443F-4E7D-A823-63ECE9114EB5}" destId="{AADC3C1A-3F6B-407C-B824-EA2ED7834ECE}" srcOrd="2" destOrd="0" presId="urn:microsoft.com/office/officeart/2005/8/layout/hierarchy6"/>
    <dgm:cxn modelId="{6B08D522-CC51-402B-BB7D-5498AE1E75EF}" type="presParOf" srcId="{7260C18D-443F-4E7D-A823-63ECE9114EB5}" destId="{6E759916-4EC5-4BFA-96E4-A0D1BDCFE0AB}" srcOrd="3" destOrd="0" presId="urn:microsoft.com/office/officeart/2005/8/layout/hierarchy6"/>
    <dgm:cxn modelId="{3B801FB7-C693-41D7-B2DF-36BDF78621C5}" type="presParOf" srcId="{6E759916-4EC5-4BFA-96E4-A0D1BDCFE0AB}" destId="{EF639246-4A58-4BA1-AD7F-695F55B61D96}" srcOrd="0" destOrd="0" presId="urn:microsoft.com/office/officeart/2005/8/layout/hierarchy6"/>
    <dgm:cxn modelId="{32A03224-843A-4EDD-A6DC-F0AD91564E0D}" type="presParOf" srcId="{6E759916-4EC5-4BFA-96E4-A0D1BDCFE0AB}" destId="{598684F9-ECAB-4F35-AD79-6581EA798D24}" srcOrd="1" destOrd="0" presId="urn:microsoft.com/office/officeart/2005/8/layout/hierarchy6"/>
    <dgm:cxn modelId="{E1D52A87-01F5-4D0D-9AF7-5263006444CA}" type="presParOf" srcId="{7260C18D-443F-4E7D-A823-63ECE9114EB5}" destId="{4A21CBC7-6EEE-479F-8E0D-C8E68301F014}" srcOrd="4" destOrd="0" presId="urn:microsoft.com/office/officeart/2005/8/layout/hierarchy6"/>
    <dgm:cxn modelId="{A3EEA8B3-647D-4048-B523-1E0D4C43A916}" type="presParOf" srcId="{7260C18D-443F-4E7D-A823-63ECE9114EB5}" destId="{E3BD4603-1426-4FE3-85B1-6BB7E53A70E1}" srcOrd="5" destOrd="0" presId="urn:microsoft.com/office/officeart/2005/8/layout/hierarchy6"/>
    <dgm:cxn modelId="{3F11C8FC-4797-4A6A-A97A-787B0B8A97C0}" type="presParOf" srcId="{E3BD4603-1426-4FE3-85B1-6BB7E53A70E1}" destId="{7D186D63-34E0-4176-B5FD-693075FBCF52}" srcOrd="0" destOrd="0" presId="urn:microsoft.com/office/officeart/2005/8/layout/hierarchy6"/>
    <dgm:cxn modelId="{E66B68F5-3095-40CC-8053-E10DB8C5DC26}" type="presParOf" srcId="{E3BD4603-1426-4FE3-85B1-6BB7E53A70E1}" destId="{A326976D-38BE-47DE-96FD-CDC09214FF7F}" srcOrd="1" destOrd="0" presId="urn:microsoft.com/office/officeart/2005/8/layout/hierarchy6"/>
    <dgm:cxn modelId="{C4A9D2A5-F52C-458B-B13D-926328385CC6}" type="presParOf" srcId="{2C303391-4E93-40C9-9A3B-C8FAC4E2B09E}" destId="{15702EEF-632F-49B0-A136-B66B5F65E42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29A372-CD8A-4831-8EC8-ED5A9E6359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8458DA8-36EE-4BB9-B7A6-40F43586FF9D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Dobavitelj</a:t>
          </a:r>
        </a:p>
      </dgm:t>
    </dgm:pt>
    <dgm:pt modelId="{A75038BD-CD91-49AB-B7EA-04ED320ABE22}" type="par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9A2CD8-FC75-4203-9259-55465A3ADC54}" type="sib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CB654F-DA07-46D9-AF1C-D02A161C9F4C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Osrednje skladišče</a:t>
          </a:r>
        </a:p>
      </dgm:t>
    </dgm:pt>
    <dgm:pt modelId="{CBE8622F-22BA-4A32-865A-6E8271E35EA5}" type="parTrans" cxnId="{A295FD97-1EB5-4F81-AE77-224259F36E3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503393-60BD-404F-8668-BE84D9066D72}" type="sibTrans" cxnId="{A295FD97-1EB5-4F81-AE77-224259F36E3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6348D-9010-4426-A1FB-028817509646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gm:t>
    </dgm:pt>
    <dgm:pt modelId="{7E3D4737-4368-4E18-B900-41AF66857A93}" type="parTrans" cxnId="{C9FD78D5-0247-49BE-AD24-B5E13F389FAE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14ED61-A801-44AC-8A52-FA24A59DE965}" type="sibTrans" cxnId="{C9FD78D5-0247-49BE-AD24-B5E13F389FAE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97EF30-9669-4439-886D-366DE9A74896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gm:t>
    </dgm:pt>
    <dgm:pt modelId="{4B70CFB4-D3E4-45DD-930F-8EEF6CBEDC9D}" type="parTrans" cxnId="{3C1CBA2A-35F2-4ABB-A862-DE455C772A52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7DCDF-7F1B-4D10-8E29-33B205570C0B}" type="sibTrans" cxnId="{3C1CBA2A-35F2-4ABB-A862-DE455C772A52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C87464-838C-4BA8-8B87-403A47BD533A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gm:t>
    </dgm:pt>
    <dgm:pt modelId="{305948EA-6F4F-4972-90DA-F0A207FB8E03}" type="parTrans" cxnId="{B36B41B2-F7E3-434F-94A7-0F33A221B044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5B6E1-F0A0-438D-86B9-8DDF466AB9A9}" type="sibTrans" cxnId="{B36B41B2-F7E3-434F-94A7-0F33A221B044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8E199-1A9D-45C6-BBCB-698AA6E05321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gm:t>
    </dgm:pt>
    <dgm:pt modelId="{C3F5BD2B-2DC1-4BAE-AC35-755350CAC8FE}" type="parTrans" cxnId="{B0DA0889-9505-475E-862B-88F946A5B96A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875B57-F1CE-48FA-B76E-FA46E9A45BDC}" type="sibTrans" cxnId="{B0DA0889-9505-475E-862B-88F946A5B96A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D9C14-01C1-4DC9-9355-37CAE9E756D1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</a:t>
          </a:r>
        </a:p>
      </dgm:t>
    </dgm:pt>
    <dgm:pt modelId="{46D736FB-8049-41DA-958A-2A8B8EC174E9}" type="parTrans" cxnId="{66438107-75E4-4C9A-A217-AC240FA7D540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AF791E-D473-48C0-B169-912F24EE2C57}" type="sibTrans" cxnId="{66438107-75E4-4C9A-A217-AC240FA7D54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30C75B-F565-41AE-B78F-A295974F019D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gm:t>
    </dgm:pt>
    <dgm:pt modelId="{C65FB941-336E-4B54-8249-D269118E4C6D}" type="parTrans" cxnId="{8AE0CA2F-B69E-47A1-8EA6-1CCFD613AD90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D7715E-7FA0-430B-97D7-0B916A2D5DF4}" type="sibTrans" cxnId="{8AE0CA2F-B69E-47A1-8EA6-1CCFD613AD9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B7BA36-AE48-4519-A429-51DB16E6959C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gm:t>
    </dgm:pt>
    <dgm:pt modelId="{1229BF16-B629-41BA-B364-A3753648046B}" type="parTrans" cxnId="{890D59D7-7D29-470C-A7AB-D901B99F6F0B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BEE361-8364-4ABA-ADB9-1F998F3B9C5B}" type="sibTrans" cxnId="{890D59D7-7D29-470C-A7AB-D901B99F6F0B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3F2A11-1804-4FC1-A805-CCFA4723CA28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gm:t>
    </dgm:pt>
    <dgm:pt modelId="{28E20C53-523F-40AF-899D-FE614A88A28D}" type="parTrans" cxnId="{03BCE7CA-A1B5-42F5-BBA2-2C6E3DC430A5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F3FD2D-2CA4-43AE-99FC-9812478EA4D9}" type="sibTrans" cxnId="{03BCE7CA-A1B5-42F5-BBA2-2C6E3DC430A5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2056B8-3C35-4ADF-B5BE-FE51FDC58563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gm:t>
    </dgm:pt>
    <dgm:pt modelId="{A677FEDD-82F9-4901-8ECE-57C9DAFF2398}" type="parTrans" cxnId="{C81CA13B-04A7-46E0-B099-C35DFE3132D3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1C511E-FE27-4B3C-8BDA-7BCF322A1AB9}" type="sibTrans" cxnId="{C81CA13B-04A7-46E0-B099-C35DFE3132D3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46452C-102E-47E6-A4E7-D79F64A45E8D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gm:t>
    </dgm:pt>
    <dgm:pt modelId="{1ACEBD31-4E1A-4E38-BFDD-9225A7FC9E09}" type="parTrans" cxnId="{9204B136-BA11-4860-B713-ACF3AE63CBA5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C4BB2F-A293-48B6-8470-D6064ED92790}" type="sibTrans" cxnId="{9204B136-BA11-4860-B713-ACF3AE63CBA5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C7D3B-9BBD-4921-8D33-7D3C7750FDC3}" type="pres">
      <dgm:prSet presAssocID="{2729A372-CD8A-4831-8EC8-ED5A9E6359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8B12D7-EA6A-44B6-BAA2-2E22894584E1}" type="pres">
      <dgm:prSet presAssocID="{18458DA8-36EE-4BB9-B7A6-40F43586FF9D}" presName="root1" presStyleCnt="0"/>
      <dgm:spPr/>
    </dgm:pt>
    <dgm:pt modelId="{A389076B-7857-4184-AB8C-D0943E5844CB}" type="pres">
      <dgm:prSet presAssocID="{18458DA8-36EE-4BB9-B7A6-40F43586FF9D}" presName="LevelOneTextNode" presStyleLbl="node0" presStyleIdx="0" presStyleCnt="1">
        <dgm:presLayoutVars>
          <dgm:chPref val="3"/>
        </dgm:presLayoutVars>
      </dgm:prSet>
      <dgm:spPr/>
    </dgm:pt>
    <dgm:pt modelId="{90FE549A-711F-4720-BE27-4F1CB023628A}" type="pres">
      <dgm:prSet presAssocID="{18458DA8-36EE-4BB9-B7A6-40F43586FF9D}" presName="level2hierChild" presStyleCnt="0"/>
      <dgm:spPr/>
    </dgm:pt>
    <dgm:pt modelId="{8C1CF681-136E-45A2-98E5-01ED0100E347}" type="pres">
      <dgm:prSet presAssocID="{CBE8622F-22BA-4A32-865A-6E8271E35EA5}" presName="conn2-1" presStyleLbl="parChTrans1D2" presStyleIdx="0" presStyleCnt="1"/>
      <dgm:spPr>
        <a:prstGeom prst="rightArrow">
          <a:avLst/>
        </a:prstGeom>
      </dgm:spPr>
    </dgm:pt>
    <dgm:pt modelId="{80B970AF-D271-4982-856A-16BA67DC4EDE}" type="pres">
      <dgm:prSet presAssocID="{CBE8622F-22BA-4A32-865A-6E8271E35EA5}" presName="connTx" presStyleLbl="parChTrans1D2" presStyleIdx="0" presStyleCnt="1"/>
      <dgm:spPr/>
    </dgm:pt>
    <dgm:pt modelId="{544CE10E-61DC-4B31-ABDB-C2FBE7BA325B}" type="pres">
      <dgm:prSet presAssocID="{5DCB654F-DA07-46D9-AF1C-D02A161C9F4C}" presName="root2" presStyleCnt="0"/>
      <dgm:spPr/>
    </dgm:pt>
    <dgm:pt modelId="{F95906E8-9770-456D-8E25-9EDA43C5414F}" type="pres">
      <dgm:prSet presAssocID="{5DCB654F-DA07-46D9-AF1C-D02A161C9F4C}" presName="LevelTwoTextNode" presStyleLbl="node2" presStyleIdx="0" presStyleCnt="1">
        <dgm:presLayoutVars>
          <dgm:chPref val="3"/>
        </dgm:presLayoutVars>
      </dgm:prSet>
      <dgm:spPr/>
    </dgm:pt>
    <dgm:pt modelId="{E0565D47-698D-4AB2-98FE-C1F7D600EE6D}" type="pres">
      <dgm:prSet presAssocID="{5DCB654F-DA07-46D9-AF1C-D02A161C9F4C}" presName="level3hierChild" presStyleCnt="0"/>
      <dgm:spPr/>
    </dgm:pt>
    <dgm:pt modelId="{E2410318-E53B-47A6-A4E2-24A2261CC313}" type="pres">
      <dgm:prSet presAssocID="{7E3D4737-4368-4E18-B900-41AF66857A93}" presName="conn2-1" presStyleLbl="parChTrans1D3" presStyleIdx="0" presStyleCnt="5"/>
      <dgm:spPr>
        <a:prstGeom prst="rightArrow">
          <a:avLst/>
        </a:prstGeom>
      </dgm:spPr>
    </dgm:pt>
    <dgm:pt modelId="{912E20DE-C526-4FB9-8085-725D702CFAAA}" type="pres">
      <dgm:prSet presAssocID="{7E3D4737-4368-4E18-B900-41AF66857A93}" presName="connTx" presStyleLbl="parChTrans1D3" presStyleIdx="0" presStyleCnt="5"/>
      <dgm:spPr/>
    </dgm:pt>
    <dgm:pt modelId="{B1A5FF00-EFEF-4C6B-85B4-21BD25016C02}" type="pres">
      <dgm:prSet presAssocID="{C5B6348D-9010-4426-A1FB-028817509646}" presName="root2" presStyleCnt="0"/>
      <dgm:spPr/>
    </dgm:pt>
    <dgm:pt modelId="{D336EC1D-5DCA-4C23-9050-0EE7EDC9506F}" type="pres">
      <dgm:prSet presAssocID="{C5B6348D-9010-4426-A1FB-028817509646}" presName="LevelTwoTextNode" presStyleLbl="node3" presStyleIdx="0" presStyleCnt="5" custScaleX="108067">
        <dgm:presLayoutVars>
          <dgm:chPref val="3"/>
        </dgm:presLayoutVars>
      </dgm:prSet>
      <dgm:spPr/>
    </dgm:pt>
    <dgm:pt modelId="{60EF4815-99FE-4747-8E9C-F916FCEECD82}" type="pres">
      <dgm:prSet presAssocID="{C5B6348D-9010-4426-A1FB-028817509646}" presName="level3hierChild" presStyleCnt="0"/>
      <dgm:spPr/>
    </dgm:pt>
    <dgm:pt modelId="{A6C828D7-324F-4227-B99F-8AEC127CAA8F}" type="pres">
      <dgm:prSet presAssocID="{C65FB941-336E-4B54-8249-D269118E4C6D}" presName="conn2-1" presStyleLbl="parChTrans1D4" presStyleIdx="0" presStyleCnt="5"/>
      <dgm:spPr>
        <a:prstGeom prst="rightArrow">
          <a:avLst/>
        </a:prstGeom>
      </dgm:spPr>
    </dgm:pt>
    <dgm:pt modelId="{63A56EA8-B3E1-4896-BE8C-D0845E44574D}" type="pres">
      <dgm:prSet presAssocID="{C65FB941-336E-4B54-8249-D269118E4C6D}" presName="connTx" presStyleLbl="parChTrans1D4" presStyleIdx="0" presStyleCnt="5"/>
      <dgm:spPr/>
    </dgm:pt>
    <dgm:pt modelId="{FCC043AB-F7C6-487A-9DE9-15198A0B1A55}" type="pres">
      <dgm:prSet presAssocID="{7830C75B-F565-41AE-B78F-A295974F019D}" presName="root2" presStyleCnt="0"/>
      <dgm:spPr/>
    </dgm:pt>
    <dgm:pt modelId="{60D89080-6AC0-48EB-8894-5DE78058213E}" type="pres">
      <dgm:prSet presAssocID="{7830C75B-F565-41AE-B78F-A295974F019D}" presName="LevelTwoTextNode" presStyleLbl="node4" presStyleIdx="0" presStyleCnt="5" custScaleX="48029">
        <dgm:presLayoutVars>
          <dgm:chPref val="3"/>
        </dgm:presLayoutVars>
      </dgm:prSet>
      <dgm:spPr/>
    </dgm:pt>
    <dgm:pt modelId="{7EFFA0A4-617B-4ECE-B6E4-78D21CA88E08}" type="pres">
      <dgm:prSet presAssocID="{7830C75B-F565-41AE-B78F-A295974F019D}" presName="level3hierChild" presStyleCnt="0"/>
      <dgm:spPr/>
    </dgm:pt>
    <dgm:pt modelId="{D9586618-C034-4054-91F5-B08BF27D297E}" type="pres">
      <dgm:prSet presAssocID="{4B70CFB4-D3E4-45DD-930F-8EEF6CBEDC9D}" presName="conn2-1" presStyleLbl="parChTrans1D3" presStyleIdx="1" presStyleCnt="5"/>
      <dgm:spPr>
        <a:prstGeom prst="rightArrow">
          <a:avLst/>
        </a:prstGeom>
      </dgm:spPr>
    </dgm:pt>
    <dgm:pt modelId="{72D28E86-EE4A-4766-B6BE-42BF14ED7F3B}" type="pres">
      <dgm:prSet presAssocID="{4B70CFB4-D3E4-45DD-930F-8EEF6CBEDC9D}" presName="connTx" presStyleLbl="parChTrans1D3" presStyleIdx="1" presStyleCnt="5"/>
      <dgm:spPr/>
    </dgm:pt>
    <dgm:pt modelId="{59E4AE4A-7D31-4173-A0C3-50D8ABD1AFB3}" type="pres">
      <dgm:prSet presAssocID="{B997EF30-9669-4439-886D-366DE9A74896}" presName="root2" presStyleCnt="0"/>
      <dgm:spPr/>
    </dgm:pt>
    <dgm:pt modelId="{9A652884-EDDF-4A1B-AEE8-F78D50B6C66C}" type="pres">
      <dgm:prSet presAssocID="{B997EF30-9669-4439-886D-366DE9A74896}" presName="LevelTwoTextNode" presStyleLbl="node3" presStyleIdx="1" presStyleCnt="5" custScaleX="107169">
        <dgm:presLayoutVars>
          <dgm:chPref val="3"/>
        </dgm:presLayoutVars>
      </dgm:prSet>
      <dgm:spPr/>
    </dgm:pt>
    <dgm:pt modelId="{AB000727-AF69-4752-9093-4852E1DAEF87}" type="pres">
      <dgm:prSet presAssocID="{B997EF30-9669-4439-886D-366DE9A74896}" presName="level3hierChild" presStyleCnt="0"/>
      <dgm:spPr/>
    </dgm:pt>
    <dgm:pt modelId="{DE02E81F-72A1-4DD3-BAFF-5FC5546FB9FA}" type="pres">
      <dgm:prSet presAssocID="{1229BF16-B629-41BA-B364-A3753648046B}" presName="conn2-1" presStyleLbl="parChTrans1D4" presStyleIdx="1" presStyleCnt="5"/>
      <dgm:spPr>
        <a:prstGeom prst="rightArrow">
          <a:avLst/>
        </a:prstGeom>
      </dgm:spPr>
    </dgm:pt>
    <dgm:pt modelId="{A9B8C8BF-E76F-4ABC-9608-681C837AE743}" type="pres">
      <dgm:prSet presAssocID="{1229BF16-B629-41BA-B364-A3753648046B}" presName="connTx" presStyleLbl="parChTrans1D4" presStyleIdx="1" presStyleCnt="5"/>
      <dgm:spPr/>
    </dgm:pt>
    <dgm:pt modelId="{31D5D255-CEEF-4F74-80B1-CB354B630178}" type="pres">
      <dgm:prSet presAssocID="{F3B7BA36-AE48-4519-A429-51DB16E6959C}" presName="root2" presStyleCnt="0"/>
      <dgm:spPr/>
    </dgm:pt>
    <dgm:pt modelId="{370765EB-D9A0-431C-9FD8-ACF54EE9127D}" type="pres">
      <dgm:prSet presAssocID="{F3B7BA36-AE48-4519-A429-51DB16E6959C}" presName="LevelTwoTextNode" presStyleLbl="node4" presStyleIdx="1" presStyleCnt="5" custScaleX="46867">
        <dgm:presLayoutVars>
          <dgm:chPref val="3"/>
        </dgm:presLayoutVars>
      </dgm:prSet>
      <dgm:spPr/>
    </dgm:pt>
    <dgm:pt modelId="{EEE258A4-4C49-43C5-B599-BEC9056B0C09}" type="pres">
      <dgm:prSet presAssocID="{F3B7BA36-AE48-4519-A429-51DB16E6959C}" presName="level3hierChild" presStyleCnt="0"/>
      <dgm:spPr/>
    </dgm:pt>
    <dgm:pt modelId="{14F28EC6-33E8-4953-9540-B291E5F29496}" type="pres">
      <dgm:prSet presAssocID="{305948EA-6F4F-4972-90DA-F0A207FB8E03}" presName="conn2-1" presStyleLbl="parChTrans1D3" presStyleIdx="2" presStyleCnt="5"/>
      <dgm:spPr>
        <a:prstGeom prst="rightArrow">
          <a:avLst/>
        </a:prstGeom>
      </dgm:spPr>
    </dgm:pt>
    <dgm:pt modelId="{2158506E-7551-4108-857C-76ECB1845CC3}" type="pres">
      <dgm:prSet presAssocID="{305948EA-6F4F-4972-90DA-F0A207FB8E03}" presName="connTx" presStyleLbl="parChTrans1D3" presStyleIdx="2" presStyleCnt="5"/>
      <dgm:spPr/>
    </dgm:pt>
    <dgm:pt modelId="{DFB8E448-6F2B-4A3B-9DD1-36AEE3E49BD3}" type="pres">
      <dgm:prSet presAssocID="{EFC87464-838C-4BA8-8B87-403A47BD533A}" presName="root2" presStyleCnt="0"/>
      <dgm:spPr/>
    </dgm:pt>
    <dgm:pt modelId="{A7278AA7-A24D-4A2C-96AD-4EF7F4C08796}" type="pres">
      <dgm:prSet presAssocID="{EFC87464-838C-4BA8-8B87-403A47BD533A}" presName="LevelTwoTextNode" presStyleLbl="node3" presStyleIdx="2" presStyleCnt="5" custScaleX="109731">
        <dgm:presLayoutVars>
          <dgm:chPref val="3"/>
        </dgm:presLayoutVars>
      </dgm:prSet>
      <dgm:spPr/>
    </dgm:pt>
    <dgm:pt modelId="{6DD04B26-52C4-4710-83B7-D94A89056B23}" type="pres">
      <dgm:prSet presAssocID="{EFC87464-838C-4BA8-8B87-403A47BD533A}" presName="level3hierChild" presStyleCnt="0"/>
      <dgm:spPr/>
    </dgm:pt>
    <dgm:pt modelId="{28F207F9-B648-446C-9F49-3FB9ACB2D4DB}" type="pres">
      <dgm:prSet presAssocID="{28E20C53-523F-40AF-899D-FE614A88A28D}" presName="conn2-1" presStyleLbl="parChTrans1D4" presStyleIdx="2" presStyleCnt="5"/>
      <dgm:spPr>
        <a:prstGeom prst="rightArrow">
          <a:avLst/>
        </a:prstGeom>
      </dgm:spPr>
    </dgm:pt>
    <dgm:pt modelId="{E0FFA6FC-9B9E-40ED-9BDB-B810685CA6C3}" type="pres">
      <dgm:prSet presAssocID="{28E20C53-523F-40AF-899D-FE614A88A28D}" presName="connTx" presStyleLbl="parChTrans1D4" presStyleIdx="2" presStyleCnt="5"/>
      <dgm:spPr/>
    </dgm:pt>
    <dgm:pt modelId="{070E5849-99B6-4571-8D0D-A31FD1011307}" type="pres">
      <dgm:prSet presAssocID="{A93F2A11-1804-4FC1-A805-CCFA4723CA28}" presName="root2" presStyleCnt="0"/>
      <dgm:spPr/>
    </dgm:pt>
    <dgm:pt modelId="{34C53C67-4D95-4E64-AA13-6D90FC7C3B76}" type="pres">
      <dgm:prSet presAssocID="{A93F2A11-1804-4FC1-A805-CCFA4723CA28}" presName="LevelTwoTextNode" presStyleLbl="node4" presStyleIdx="2" presStyleCnt="5" custScaleX="44570">
        <dgm:presLayoutVars>
          <dgm:chPref val="3"/>
        </dgm:presLayoutVars>
      </dgm:prSet>
      <dgm:spPr/>
    </dgm:pt>
    <dgm:pt modelId="{180465A0-5AAF-44CC-BE16-DBD62F4FBBF9}" type="pres">
      <dgm:prSet presAssocID="{A93F2A11-1804-4FC1-A805-CCFA4723CA28}" presName="level3hierChild" presStyleCnt="0"/>
      <dgm:spPr/>
    </dgm:pt>
    <dgm:pt modelId="{E093A2CD-1AD8-49B0-9540-1427A8DCAFB1}" type="pres">
      <dgm:prSet presAssocID="{C3F5BD2B-2DC1-4BAE-AC35-755350CAC8FE}" presName="conn2-1" presStyleLbl="parChTrans1D3" presStyleIdx="3" presStyleCnt="5"/>
      <dgm:spPr>
        <a:prstGeom prst="rightArrow">
          <a:avLst/>
        </a:prstGeom>
      </dgm:spPr>
    </dgm:pt>
    <dgm:pt modelId="{D8DA82A8-0F74-4FD1-8789-962836E09385}" type="pres">
      <dgm:prSet presAssocID="{C3F5BD2B-2DC1-4BAE-AC35-755350CAC8FE}" presName="connTx" presStyleLbl="parChTrans1D3" presStyleIdx="3" presStyleCnt="5"/>
      <dgm:spPr/>
    </dgm:pt>
    <dgm:pt modelId="{B83A0A9E-C9C5-4F52-A73D-BAA702757951}" type="pres">
      <dgm:prSet presAssocID="{CD88E199-1A9D-45C6-BBCB-698AA6E05321}" presName="root2" presStyleCnt="0"/>
      <dgm:spPr/>
    </dgm:pt>
    <dgm:pt modelId="{36819D74-7630-4EA0-850B-A4810A61EBB2}" type="pres">
      <dgm:prSet presAssocID="{CD88E199-1A9D-45C6-BBCB-698AA6E05321}" presName="LevelTwoTextNode" presStyleLbl="node3" presStyleIdx="3" presStyleCnt="5" custScaleX="108833">
        <dgm:presLayoutVars>
          <dgm:chPref val="3"/>
        </dgm:presLayoutVars>
      </dgm:prSet>
      <dgm:spPr/>
    </dgm:pt>
    <dgm:pt modelId="{6E461221-925B-4617-AAA8-EB7D290F3B04}" type="pres">
      <dgm:prSet presAssocID="{CD88E199-1A9D-45C6-BBCB-698AA6E05321}" presName="level3hierChild" presStyleCnt="0"/>
      <dgm:spPr/>
    </dgm:pt>
    <dgm:pt modelId="{5C76E288-FB50-4069-A1A8-09BA21E532D3}" type="pres">
      <dgm:prSet presAssocID="{A677FEDD-82F9-4901-8ECE-57C9DAFF2398}" presName="conn2-1" presStyleLbl="parChTrans1D4" presStyleIdx="3" presStyleCnt="5"/>
      <dgm:spPr>
        <a:prstGeom prst="rightArrow">
          <a:avLst/>
        </a:prstGeom>
      </dgm:spPr>
    </dgm:pt>
    <dgm:pt modelId="{302833ED-1280-4FE6-BF09-70264C0AF054}" type="pres">
      <dgm:prSet presAssocID="{A677FEDD-82F9-4901-8ECE-57C9DAFF2398}" presName="connTx" presStyleLbl="parChTrans1D4" presStyleIdx="3" presStyleCnt="5"/>
      <dgm:spPr/>
    </dgm:pt>
    <dgm:pt modelId="{C11EC3C0-E438-416A-8543-8A5F7776206F}" type="pres">
      <dgm:prSet presAssocID="{862056B8-3C35-4ADF-B5BE-FE51FDC58563}" presName="root2" presStyleCnt="0"/>
      <dgm:spPr/>
    </dgm:pt>
    <dgm:pt modelId="{AB445D95-F54B-4E99-8D64-529AFD966FF4}" type="pres">
      <dgm:prSet presAssocID="{862056B8-3C35-4ADF-B5BE-FE51FDC58563}" presName="LevelTwoTextNode" presStyleLbl="node4" presStyleIdx="3" presStyleCnt="5" custScaleX="44867">
        <dgm:presLayoutVars>
          <dgm:chPref val="3"/>
        </dgm:presLayoutVars>
      </dgm:prSet>
      <dgm:spPr/>
    </dgm:pt>
    <dgm:pt modelId="{6BE777A4-B075-480D-8522-E581542992D7}" type="pres">
      <dgm:prSet presAssocID="{862056B8-3C35-4ADF-B5BE-FE51FDC58563}" presName="level3hierChild" presStyleCnt="0"/>
      <dgm:spPr/>
    </dgm:pt>
    <dgm:pt modelId="{B35037FE-DFE9-4266-B6CE-D5AC769FEB5B}" type="pres">
      <dgm:prSet presAssocID="{46D736FB-8049-41DA-958A-2A8B8EC174E9}" presName="conn2-1" presStyleLbl="parChTrans1D3" presStyleIdx="4" presStyleCnt="5"/>
      <dgm:spPr>
        <a:prstGeom prst="rightArrow">
          <a:avLst/>
        </a:prstGeom>
      </dgm:spPr>
    </dgm:pt>
    <dgm:pt modelId="{4F440610-047D-4479-BDD4-90455E15B068}" type="pres">
      <dgm:prSet presAssocID="{46D736FB-8049-41DA-958A-2A8B8EC174E9}" presName="connTx" presStyleLbl="parChTrans1D3" presStyleIdx="4" presStyleCnt="5"/>
      <dgm:spPr/>
    </dgm:pt>
    <dgm:pt modelId="{41013D82-C44A-4517-9EF4-7DB519C6D6EE}" type="pres">
      <dgm:prSet presAssocID="{43CD9C14-01C1-4DC9-9355-37CAE9E756D1}" presName="root2" presStyleCnt="0"/>
      <dgm:spPr/>
    </dgm:pt>
    <dgm:pt modelId="{194CA964-9BA0-4EF1-B7D2-249985ACFEAA}" type="pres">
      <dgm:prSet presAssocID="{43CD9C14-01C1-4DC9-9355-37CAE9E756D1}" presName="LevelTwoTextNode" presStyleLbl="node3" presStyleIdx="4" presStyleCnt="5" custScaleX="113573">
        <dgm:presLayoutVars>
          <dgm:chPref val="3"/>
        </dgm:presLayoutVars>
      </dgm:prSet>
      <dgm:spPr/>
    </dgm:pt>
    <dgm:pt modelId="{A6B5734F-4661-4F32-B0BA-8E9AA5F9325B}" type="pres">
      <dgm:prSet presAssocID="{43CD9C14-01C1-4DC9-9355-37CAE9E756D1}" presName="level3hierChild" presStyleCnt="0"/>
      <dgm:spPr/>
    </dgm:pt>
    <dgm:pt modelId="{2F50352A-97CD-49C0-99AD-A4100515D107}" type="pres">
      <dgm:prSet presAssocID="{1ACEBD31-4E1A-4E38-BFDD-9225A7FC9E09}" presName="conn2-1" presStyleLbl="parChTrans1D4" presStyleIdx="4" presStyleCnt="5"/>
      <dgm:spPr>
        <a:prstGeom prst="rightArrow">
          <a:avLst/>
        </a:prstGeom>
      </dgm:spPr>
    </dgm:pt>
    <dgm:pt modelId="{9E41CEE3-CC40-422B-899A-A3D511B4EBEA}" type="pres">
      <dgm:prSet presAssocID="{1ACEBD31-4E1A-4E38-BFDD-9225A7FC9E09}" presName="connTx" presStyleLbl="parChTrans1D4" presStyleIdx="4" presStyleCnt="5"/>
      <dgm:spPr/>
    </dgm:pt>
    <dgm:pt modelId="{A21297ED-B231-4E29-BE52-BAE549E0C75D}" type="pres">
      <dgm:prSet presAssocID="{3E46452C-102E-47E6-A4E7-D79F64A45E8D}" presName="root2" presStyleCnt="0"/>
      <dgm:spPr/>
    </dgm:pt>
    <dgm:pt modelId="{D477A3B2-6669-4313-B36B-F57C4FA12121}" type="pres">
      <dgm:prSet presAssocID="{3E46452C-102E-47E6-A4E7-D79F64A45E8D}" presName="LevelTwoTextNode" presStyleLbl="node4" presStyleIdx="4" presStyleCnt="5" custScaleX="43223" custLinFactNeighborX="-4147" custLinFactNeighborY="2084">
        <dgm:presLayoutVars>
          <dgm:chPref val="3"/>
        </dgm:presLayoutVars>
      </dgm:prSet>
      <dgm:spPr/>
    </dgm:pt>
    <dgm:pt modelId="{B0F5408A-D613-4606-94C5-B27EAACB1F52}" type="pres">
      <dgm:prSet presAssocID="{3E46452C-102E-47E6-A4E7-D79F64A45E8D}" presName="level3hierChild" presStyleCnt="0"/>
      <dgm:spPr/>
    </dgm:pt>
  </dgm:ptLst>
  <dgm:cxnLst>
    <dgm:cxn modelId="{66438107-75E4-4C9A-A217-AC240FA7D540}" srcId="{5DCB654F-DA07-46D9-AF1C-D02A161C9F4C}" destId="{43CD9C14-01C1-4DC9-9355-37CAE9E756D1}" srcOrd="4" destOrd="0" parTransId="{46D736FB-8049-41DA-958A-2A8B8EC174E9}" sibTransId="{5EAF791E-D473-48C0-B169-912F24EE2C57}"/>
    <dgm:cxn modelId="{B5CD440A-EC0A-469E-80CB-4DF0B3F60781}" type="presOf" srcId="{1229BF16-B629-41BA-B364-A3753648046B}" destId="{DE02E81F-72A1-4DD3-BAFF-5FC5546FB9FA}" srcOrd="0" destOrd="0" presId="urn:microsoft.com/office/officeart/2005/8/layout/hierarchy2"/>
    <dgm:cxn modelId="{A8A7E30B-7AFB-4C6B-BAE6-F25EC648EC31}" type="presOf" srcId="{C65FB941-336E-4B54-8249-D269118E4C6D}" destId="{63A56EA8-B3E1-4896-BE8C-D0845E44574D}" srcOrd="1" destOrd="0" presId="urn:microsoft.com/office/officeart/2005/8/layout/hierarchy2"/>
    <dgm:cxn modelId="{5FAD5915-D87A-48D2-9390-9572E89FE7FB}" type="presOf" srcId="{1ACEBD31-4E1A-4E38-BFDD-9225A7FC9E09}" destId="{2F50352A-97CD-49C0-99AD-A4100515D107}" srcOrd="0" destOrd="0" presId="urn:microsoft.com/office/officeart/2005/8/layout/hierarchy2"/>
    <dgm:cxn modelId="{58C62916-FD04-440E-A68F-FC8CEB7A38CC}" type="presOf" srcId="{C65FB941-336E-4B54-8249-D269118E4C6D}" destId="{A6C828D7-324F-4227-B99F-8AEC127CAA8F}" srcOrd="0" destOrd="0" presId="urn:microsoft.com/office/officeart/2005/8/layout/hierarchy2"/>
    <dgm:cxn modelId="{083B361B-9D80-4D6F-AB60-B20443DCF139}" type="presOf" srcId="{18458DA8-36EE-4BB9-B7A6-40F43586FF9D}" destId="{A389076B-7857-4184-AB8C-D0943E5844CB}" srcOrd="0" destOrd="0" presId="urn:microsoft.com/office/officeart/2005/8/layout/hierarchy2"/>
    <dgm:cxn modelId="{1CD9291C-0CD0-4B62-95FD-92D4854DBA44}" type="presOf" srcId="{305948EA-6F4F-4972-90DA-F0A207FB8E03}" destId="{2158506E-7551-4108-857C-76ECB1845CC3}" srcOrd="1" destOrd="0" presId="urn:microsoft.com/office/officeart/2005/8/layout/hierarchy2"/>
    <dgm:cxn modelId="{D7F74C1D-294C-4828-8ABB-CB2BDE6C89F3}" type="presOf" srcId="{C3F5BD2B-2DC1-4BAE-AC35-755350CAC8FE}" destId="{D8DA82A8-0F74-4FD1-8789-962836E09385}" srcOrd="1" destOrd="0" presId="urn:microsoft.com/office/officeart/2005/8/layout/hierarchy2"/>
    <dgm:cxn modelId="{5FA76B23-E2C9-4A00-B30B-2EB1556CC392}" type="presOf" srcId="{C5B6348D-9010-4426-A1FB-028817509646}" destId="{D336EC1D-5DCA-4C23-9050-0EE7EDC9506F}" srcOrd="0" destOrd="0" presId="urn:microsoft.com/office/officeart/2005/8/layout/hierarchy2"/>
    <dgm:cxn modelId="{E2A28527-C2FD-483F-B0F5-AB879DD84387}" type="presOf" srcId="{C3F5BD2B-2DC1-4BAE-AC35-755350CAC8FE}" destId="{E093A2CD-1AD8-49B0-9540-1427A8DCAFB1}" srcOrd="0" destOrd="0" presId="urn:microsoft.com/office/officeart/2005/8/layout/hierarchy2"/>
    <dgm:cxn modelId="{3C1CBA2A-35F2-4ABB-A862-DE455C772A52}" srcId="{5DCB654F-DA07-46D9-AF1C-D02A161C9F4C}" destId="{B997EF30-9669-4439-886D-366DE9A74896}" srcOrd="1" destOrd="0" parTransId="{4B70CFB4-D3E4-45DD-930F-8EEF6CBEDC9D}" sibTransId="{46D7DCDF-7F1B-4D10-8E29-33B205570C0B}"/>
    <dgm:cxn modelId="{8AE0CA2F-B69E-47A1-8EA6-1CCFD613AD90}" srcId="{C5B6348D-9010-4426-A1FB-028817509646}" destId="{7830C75B-F565-41AE-B78F-A295974F019D}" srcOrd="0" destOrd="0" parTransId="{C65FB941-336E-4B54-8249-D269118E4C6D}" sibTransId="{BBD7715E-7FA0-430B-97D7-0B916A2D5DF4}"/>
    <dgm:cxn modelId="{9204B136-BA11-4860-B713-ACF3AE63CBA5}" srcId="{43CD9C14-01C1-4DC9-9355-37CAE9E756D1}" destId="{3E46452C-102E-47E6-A4E7-D79F64A45E8D}" srcOrd="0" destOrd="0" parTransId="{1ACEBD31-4E1A-4E38-BFDD-9225A7FC9E09}" sibTransId="{E3C4BB2F-A293-48B6-8470-D6064ED92790}"/>
    <dgm:cxn modelId="{FAD1703A-15DC-4AFA-88D2-1A9499001225}" type="presOf" srcId="{2729A372-CD8A-4831-8EC8-ED5A9E635991}" destId="{D2EC7D3B-9BBD-4921-8D33-7D3C7750FDC3}" srcOrd="0" destOrd="0" presId="urn:microsoft.com/office/officeart/2005/8/layout/hierarchy2"/>
    <dgm:cxn modelId="{C81CA13B-04A7-46E0-B099-C35DFE3132D3}" srcId="{CD88E199-1A9D-45C6-BBCB-698AA6E05321}" destId="{862056B8-3C35-4ADF-B5BE-FE51FDC58563}" srcOrd="0" destOrd="0" parTransId="{A677FEDD-82F9-4901-8ECE-57C9DAFF2398}" sibTransId="{401C511E-FE27-4B3C-8BDA-7BCF322A1AB9}"/>
    <dgm:cxn modelId="{379CE85C-0D48-444B-8B33-D3CA897017F4}" type="presOf" srcId="{4B70CFB4-D3E4-45DD-930F-8EEF6CBEDC9D}" destId="{72D28E86-EE4A-4766-B6BE-42BF14ED7F3B}" srcOrd="1" destOrd="0" presId="urn:microsoft.com/office/officeart/2005/8/layout/hierarchy2"/>
    <dgm:cxn modelId="{9FEAC541-9E1C-44FA-9AC2-B4DB440296C6}" type="presOf" srcId="{A677FEDD-82F9-4901-8ECE-57C9DAFF2398}" destId="{5C76E288-FB50-4069-A1A8-09BA21E532D3}" srcOrd="0" destOrd="0" presId="urn:microsoft.com/office/officeart/2005/8/layout/hierarchy2"/>
    <dgm:cxn modelId="{6FE0DB61-7580-4ABB-ACF3-DA3D4B8723D2}" type="presOf" srcId="{3E46452C-102E-47E6-A4E7-D79F64A45E8D}" destId="{D477A3B2-6669-4313-B36B-F57C4FA12121}" srcOrd="0" destOrd="0" presId="urn:microsoft.com/office/officeart/2005/8/layout/hierarchy2"/>
    <dgm:cxn modelId="{DDA61363-DB06-4495-9FCC-A1F76F9A6781}" type="presOf" srcId="{A93F2A11-1804-4FC1-A805-CCFA4723CA28}" destId="{34C53C67-4D95-4E64-AA13-6D90FC7C3B76}" srcOrd="0" destOrd="0" presId="urn:microsoft.com/office/officeart/2005/8/layout/hierarchy2"/>
    <dgm:cxn modelId="{483AB56E-58AD-4834-99A1-B60E7616BD8C}" type="presOf" srcId="{B997EF30-9669-4439-886D-366DE9A74896}" destId="{9A652884-EDDF-4A1B-AEE8-F78D50B6C66C}" srcOrd="0" destOrd="0" presId="urn:microsoft.com/office/officeart/2005/8/layout/hierarchy2"/>
    <dgm:cxn modelId="{B9E8D56F-995B-4E5B-B498-9FAC24066EBD}" type="presOf" srcId="{46D736FB-8049-41DA-958A-2A8B8EC174E9}" destId="{4F440610-047D-4479-BDD4-90455E15B068}" srcOrd="1" destOrd="0" presId="urn:microsoft.com/office/officeart/2005/8/layout/hierarchy2"/>
    <dgm:cxn modelId="{774D9750-2369-4930-AD8D-63D54DEDAD88}" type="presOf" srcId="{5DCB654F-DA07-46D9-AF1C-D02A161C9F4C}" destId="{F95906E8-9770-456D-8E25-9EDA43C5414F}" srcOrd="0" destOrd="0" presId="urn:microsoft.com/office/officeart/2005/8/layout/hierarchy2"/>
    <dgm:cxn modelId="{A26A6B54-D146-4924-AFB8-FB10F71A50E6}" type="presOf" srcId="{7E3D4737-4368-4E18-B900-41AF66857A93}" destId="{912E20DE-C526-4FB9-8085-725D702CFAAA}" srcOrd="1" destOrd="0" presId="urn:microsoft.com/office/officeart/2005/8/layout/hierarchy2"/>
    <dgm:cxn modelId="{C6761957-357F-4E98-BCB7-2107FA94CFA2}" type="presOf" srcId="{F3B7BA36-AE48-4519-A429-51DB16E6959C}" destId="{370765EB-D9A0-431C-9FD8-ACF54EE9127D}" srcOrd="0" destOrd="0" presId="urn:microsoft.com/office/officeart/2005/8/layout/hierarchy2"/>
    <dgm:cxn modelId="{47C7E087-4E22-4834-AF18-24FAA16A25B4}" type="presOf" srcId="{305948EA-6F4F-4972-90DA-F0A207FB8E03}" destId="{14F28EC6-33E8-4953-9540-B291E5F29496}" srcOrd="0" destOrd="0" presId="urn:microsoft.com/office/officeart/2005/8/layout/hierarchy2"/>
    <dgm:cxn modelId="{B0DA0889-9505-475E-862B-88F946A5B96A}" srcId="{5DCB654F-DA07-46D9-AF1C-D02A161C9F4C}" destId="{CD88E199-1A9D-45C6-BBCB-698AA6E05321}" srcOrd="3" destOrd="0" parTransId="{C3F5BD2B-2DC1-4BAE-AC35-755350CAC8FE}" sibTransId="{6C875B57-F1CE-48FA-B76E-FA46E9A45BDC}"/>
    <dgm:cxn modelId="{E4F3368C-6452-429B-8205-DA9B9E7C7B97}" type="presOf" srcId="{862056B8-3C35-4ADF-B5BE-FE51FDC58563}" destId="{AB445D95-F54B-4E99-8D64-529AFD966FF4}" srcOrd="0" destOrd="0" presId="urn:microsoft.com/office/officeart/2005/8/layout/hierarchy2"/>
    <dgm:cxn modelId="{9DEAAB90-9898-459D-96F4-5C99233A61C2}" type="presOf" srcId="{CD88E199-1A9D-45C6-BBCB-698AA6E05321}" destId="{36819D74-7630-4EA0-850B-A4810A61EBB2}" srcOrd="0" destOrd="0" presId="urn:microsoft.com/office/officeart/2005/8/layout/hierarchy2"/>
    <dgm:cxn modelId="{DF185892-D9B5-46BC-999B-B6BBC0FA0EFD}" type="presOf" srcId="{CBE8622F-22BA-4A32-865A-6E8271E35EA5}" destId="{80B970AF-D271-4982-856A-16BA67DC4EDE}" srcOrd="1" destOrd="0" presId="urn:microsoft.com/office/officeart/2005/8/layout/hierarchy2"/>
    <dgm:cxn modelId="{A295FD97-1EB5-4F81-AE77-224259F36E30}" srcId="{18458DA8-36EE-4BB9-B7A6-40F43586FF9D}" destId="{5DCB654F-DA07-46D9-AF1C-D02A161C9F4C}" srcOrd="0" destOrd="0" parTransId="{CBE8622F-22BA-4A32-865A-6E8271E35EA5}" sibTransId="{50503393-60BD-404F-8668-BE84D9066D72}"/>
    <dgm:cxn modelId="{C2FFD3A0-9931-4257-AF00-122C92A0AF77}" type="presOf" srcId="{28E20C53-523F-40AF-899D-FE614A88A28D}" destId="{28F207F9-B648-446C-9F49-3FB9ACB2D4DB}" srcOrd="0" destOrd="0" presId="urn:microsoft.com/office/officeart/2005/8/layout/hierarchy2"/>
    <dgm:cxn modelId="{C49B42A4-8D61-459C-A679-EFA12CD988CF}" type="presOf" srcId="{7E3D4737-4368-4E18-B900-41AF66857A93}" destId="{E2410318-E53B-47A6-A4E2-24A2261CC313}" srcOrd="0" destOrd="0" presId="urn:microsoft.com/office/officeart/2005/8/layout/hierarchy2"/>
    <dgm:cxn modelId="{7E3A07AD-4459-4D04-827C-F706D9A97647}" type="presOf" srcId="{A677FEDD-82F9-4901-8ECE-57C9DAFF2398}" destId="{302833ED-1280-4FE6-BF09-70264C0AF054}" srcOrd="1" destOrd="0" presId="urn:microsoft.com/office/officeart/2005/8/layout/hierarchy2"/>
    <dgm:cxn modelId="{1C9A88AF-BE77-490B-92D0-E2F09E040364}" type="presOf" srcId="{46D736FB-8049-41DA-958A-2A8B8EC174E9}" destId="{B35037FE-DFE9-4266-B6CE-D5AC769FEB5B}" srcOrd="0" destOrd="0" presId="urn:microsoft.com/office/officeart/2005/8/layout/hierarchy2"/>
    <dgm:cxn modelId="{4D5E0DB2-6E81-4828-A867-437A3ECD0655}" type="presOf" srcId="{1229BF16-B629-41BA-B364-A3753648046B}" destId="{A9B8C8BF-E76F-4ABC-9608-681C837AE743}" srcOrd="1" destOrd="0" presId="urn:microsoft.com/office/officeart/2005/8/layout/hierarchy2"/>
    <dgm:cxn modelId="{B36B41B2-F7E3-434F-94A7-0F33A221B044}" srcId="{5DCB654F-DA07-46D9-AF1C-D02A161C9F4C}" destId="{EFC87464-838C-4BA8-8B87-403A47BD533A}" srcOrd="2" destOrd="0" parTransId="{305948EA-6F4F-4972-90DA-F0A207FB8E03}" sibTransId="{D025B6E1-F0A0-438D-86B9-8DDF466AB9A9}"/>
    <dgm:cxn modelId="{206FBFB8-A60C-4141-9EEB-A5998ECAEFAB}" type="presOf" srcId="{43CD9C14-01C1-4DC9-9355-37CAE9E756D1}" destId="{194CA964-9BA0-4EF1-B7D2-249985ACFEAA}" srcOrd="0" destOrd="0" presId="urn:microsoft.com/office/officeart/2005/8/layout/hierarchy2"/>
    <dgm:cxn modelId="{705CC2C7-A7CB-46D7-B9B4-E5A32349AB4C}" type="presOf" srcId="{CBE8622F-22BA-4A32-865A-6E8271E35EA5}" destId="{8C1CF681-136E-45A2-98E5-01ED0100E347}" srcOrd="0" destOrd="0" presId="urn:microsoft.com/office/officeart/2005/8/layout/hierarchy2"/>
    <dgm:cxn modelId="{03BCE7CA-A1B5-42F5-BBA2-2C6E3DC430A5}" srcId="{EFC87464-838C-4BA8-8B87-403A47BD533A}" destId="{A93F2A11-1804-4FC1-A805-CCFA4723CA28}" srcOrd="0" destOrd="0" parTransId="{28E20C53-523F-40AF-899D-FE614A88A28D}" sibTransId="{52F3FD2D-2CA4-43AE-99FC-9812478EA4D9}"/>
    <dgm:cxn modelId="{9A2348CC-BF56-4F36-BD9A-58DDFAA495C3}" type="presOf" srcId="{4B70CFB4-D3E4-45DD-930F-8EEF6CBEDC9D}" destId="{D9586618-C034-4054-91F5-B08BF27D297E}" srcOrd="0" destOrd="0" presId="urn:microsoft.com/office/officeart/2005/8/layout/hierarchy2"/>
    <dgm:cxn modelId="{735BA8D3-1F40-4A38-906B-79F64E28C21C}" srcId="{2729A372-CD8A-4831-8EC8-ED5A9E635991}" destId="{18458DA8-36EE-4BB9-B7A6-40F43586FF9D}" srcOrd="0" destOrd="0" parTransId="{A75038BD-CD91-49AB-B7EA-04ED320ABE22}" sibTransId="{8A9A2CD8-FC75-4203-9259-55465A3ADC54}"/>
    <dgm:cxn modelId="{C9FD78D5-0247-49BE-AD24-B5E13F389FAE}" srcId="{5DCB654F-DA07-46D9-AF1C-D02A161C9F4C}" destId="{C5B6348D-9010-4426-A1FB-028817509646}" srcOrd="0" destOrd="0" parTransId="{7E3D4737-4368-4E18-B900-41AF66857A93}" sibTransId="{1F14ED61-A801-44AC-8A52-FA24A59DE965}"/>
    <dgm:cxn modelId="{890D59D7-7D29-470C-A7AB-D901B99F6F0B}" srcId="{B997EF30-9669-4439-886D-366DE9A74896}" destId="{F3B7BA36-AE48-4519-A429-51DB16E6959C}" srcOrd="0" destOrd="0" parTransId="{1229BF16-B629-41BA-B364-A3753648046B}" sibTransId="{C1BEE361-8364-4ABA-ADB9-1F998F3B9C5B}"/>
    <dgm:cxn modelId="{D33E9FD7-D760-4066-9C6D-15C95CC46ACD}" type="presOf" srcId="{EFC87464-838C-4BA8-8B87-403A47BD533A}" destId="{A7278AA7-A24D-4A2C-96AD-4EF7F4C08796}" srcOrd="0" destOrd="0" presId="urn:microsoft.com/office/officeart/2005/8/layout/hierarchy2"/>
    <dgm:cxn modelId="{A5B9CFDA-CD0C-47FA-84DD-E0EF313D9F58}" type="presOf" srcId="{1ACEBD31-4E1A-4E38-BFDD-9225A7FC9E09}" destId="{9E41CEE3-CC40-422B-899A-A3D511B4EBEA}" srcOrd="1" destOrd="0" presId="urn:microsoft.com/office/officeart/2005/8/layout/hierarchy2"/>
    <dgm:cxn modelId="{5AB804E4-4760-42F4-9DA2-2379D2432092}" type="presOf" srcId="{7830C75B-F565-41AE-B78F-A295974F019D}" destId="{60D89080-6AC0-48EB-8894-5DE78058213E}" srcOrd="0" destOrd="0" presId="urn:microsoft.com/office/officeart/2005/8/layout/hierarchy2"/>
    <dgm:cxn modelId="{CBA3B5F3-8932-4043-B70E-87A22E5CACA2}" type="presOf" srcId="{28E20C53-523F-40AF-899D-FE614A88A28D}" destId="{E0FFA6FC-9B9E-40ED-9BDB-B810685CA6C3}" srcOrd="1" destOrd="0" presId="urn:microsoft.com/office/officeart/2005/8/layout/hierarchy2"/>
    <dgm:cxn modelId="{AC2A3800-0808-4987-9C2A-F873C6D70607}" type="presParOf" srcId="{D2EC7D3B-9BBD-4921-8D33-7D3C7750FDC3}" destId="{3D8B12D7-EA6A-44B6-BAA2-2E22894584E1}" srcOrd="0" destOrd="0" presId="urn:microsoft.com/office/officeart/2005/8/layout/hierarchy2"/>
    <dgm:cxn modelId="{DE139253-0A75-436D-BED1-34B39A249AF5}" type="presParOf" srcId="{3D8B12D7-EA6A-44B6-BAA2-2E22894584E1}" destId="{A389076B-7857-4184-AB8C-D0943E5844CB}" srcOrd="0" destOrd="0" presId="urn:microsoft.com/office/officeart/2005/8/layout/hierarchy2"/>
    <dgm:cxn modelId="{DB02D590-8636-44D4-888A-6C5F702490CB}" type="presParOf" srcId="{3D8B12D7-EA6A-44B6-BAA2-2E22894584E1}" destId="{90FE549A-711F-4720-BE27-4F1CB023628A}" srcOrd="1" destOrd="0" presId="urn:microsoft.com/office/officeart/2005/8/layout/hierarchy2"/>
    <dgm:cxn modelId="{FD91F26F-C0E3-4C6E-9E87-C8227C8CA30D}" type="presParOf" srcId="{90FE549A-711F-4720-BE27-4F1CB023628A}" destId="{8C1CF681-136E-45A2-98E5-01ED0100E347}" srcOrd="0" destOrd="0" presId="urn:microsoft.com/office/officeart/2005/8/layout/hierarchy2"/>
    <dgm:cxn modelId="{94C5D90E-7920-4FEE-A2CA-A83A5E20C6D1}" type="presParOf" srcId="{8C1CF681-136E-45A2-98E5-01ED0100E347}" destId="{80B970AF-D271-4982-856A-16BA67DC4EDE}" srcOrd="0" destOrd="0" presId="urn:microsoft.com/office/officeart/2005/8/layout/hierarchy2"/>
    <dgm:cxn modelId="{E574AB14-E9D9-4542-AFEF-84313D00D2F3}" type="presParOf" srcId="{90FE549A-711F-4720-BE27-4F1CB023628A}" destId="{544CE10E-61DC-4B31-ABDB-C2FBE7BA325B}" srcOrd="1" destOrd="0" presId="urn:microsoft.com/office/officeart/2005/8/layout/hierarchy2"/>
    <dgm:cxn modelId="{8E7B984D-45AB-409B-AEA8-FD9A22BD4E3F}" type="presParOf" srcId="{544CE10E-61DC-4B31-ABDB-C2FBE7BA325B}" destId="{F95906E8-9770-456D-8E25-9EDA43C5414F}" srcOrd="0" destOrd="0" presId="urn:microsoft.com/office/officeart/2005/8/layout/hierarchy2"/>
    <dgm:cxn modelId="{44C3B17D-2EC1-4F5A-9ADA-BB506FC9D030}" type="presParOf" srcId="{544CE10E-61DC-4B31-ABDB-C2FBE7BA325B}" destId="{E0565D47-698D-4AB2-98FE-C1F7D600EE6D}" srcOrd="1" destOrd="0" presId="urn:microsoft.com/office/officeart/2005/8/layout/hierarchy2"/>
    <dgm:cxn modelId="{2B51EA49-72CE-41E9-A169-D7B81E4285A6}" type="presParOf" srcId="{E0565D47-698D-4AB2-98FE-C1F7D600EE6D}" destId="{E2410318-E53B-47A6-A4E2-24A2261CC313}" srcOrd="0" destOrd="0" presId="urn:microsoft.com/office/officeart/2005/8/layout/hierarchy2"/>
    <dgm:cxn modelId="{6E6E7763-9FC7-457E-A071-07C226113E7D}" type="presParOf" srcId="{E2410318-E53B-47A6-A4E2-24A2261CC313}" destId="{912E20DE-C526-4FB9-8085-725D702CFAAA}" srcOrd="0" destOrd="0" presId="urn:microsoft.com/office/officeart/2005/8/layout/hierarchy2"/>
    <dgm:cxn modelId="{0CD46E4D-92D7-4627-878A-DD0D395702EA}" type="presParOf" srcId="{E0565D47-698D-4AB2-98FE-C1F7D600EE6D}" destId="{B1A5FF00-EFEF-4C6B-85B4-21BD25016C02}" srcOrd="1" destOrd="0" presId="urn:microsoft.com/office/officeart/2005/8/layout/hierarchy2"/>
    <dgm:cxn modelId="{EFF983F6-5D2B-4F71-AC3D-B7CE0B4B4A7D}" type="presParOf" srcId="{B1A5FF00-EFEF-4C6B-85B4-21BD25016C02}" destId="{D336EC1D-5DCA-4C23-9050-0EE7EDC9506F}" srcOrd="0" destOrd="0" presId="urn:microsoft.com/office/officeart/2005/8/layout/hierarchy2"/>
    <dgm:cxn modelId="{A42E26B7-1B14-4F74-8E5A-207B79AB2304}" type="presParOf" srcId="{B1A5FF00-EFEF-4C6B-85B4-21BD25016C02}" destId="{60EF4815-99FE-4747-8E9C-F916FCEECD82}" srcOrd="1" destOrd="0" presId="urn:microsoft.com/office/officeart/2005/8/layout/hierarchy2"/>
    <dgm:cxn modelId="{FEC65886-809D-4DC5-ADE4-22FE9DDABD66}" type="presParOf" srcId="{60EF4815-99FE-4747-8E9C-F916FCEECD82}" destId="{A6C828D7-324F-4227-B99F-8AEC127CAA8F}" srcOrd="0" destOrd="0" presId="urn:microsoft.com/office/officeart/2005/8/layout/hierarchy2"/>
    <dgm:cxn modelId="{18A7791A-5D01-4933-B94E-B73DCB3B1414}" type="presParOf" srcId="{A6C828D7-324F-4227-B99F-8AEC127CAA8F}" destId="{63A56EA8-B3E1-4896-BE8C-D0845E44574D}" srcOrd="0" destOrd="0" presId="urn:microsoft.com/office/officeart/2005/8/layout/hierarchy2"/>
    <dgm:cxn modelId="{17BE2FFB-19E1-4FC5-B2FE-229EE9EE8902}" type="presParOf" srcId="{60EF4815-99FE-4747-8E9C-F916FCEECD82}" destId="{FCC043AB-F7C6-487A-9DE9-15198A0B1A55}" srcOrd="1" destOrd="0" presId="urn:microsoft.com/office/officeart/2005/8/layout/hierarchy2"/>
    <dgm:cxn modelId="{FDBDED91-5F35-4E6F-B67B-196A37C0FD00}" type="presParOf" srcId="{FCC043AB-F7C6-487A-9DE9-15198A0B1A55}" destId="{60D89080-6AC0-48EB-8894-5DE78058213E}" srcOrd="0" destOrd="0" presId="urn:microsoft.com/office/officeart/2005/8/layout/hierarchy2"/>
    <dgm:cxn modelId="{D0FEFAD9-497E-43C8-B7CD-3778DD6330F9}" type="presParOf" srcId="{FCC043AB-F7C6-487A-9DE9-15198A0B1A55}" destId="{7EFFA0A4-617B-4ECE-B6E4-78D21CA88E08}" srcOrd="1" destOrd="0" presId="urn:microsoft.com/office/officeart/2005/8/layout/hierarchy2"/>
    <dgm:cxn modelId="{E9A0BE98-5ED7-4562-8796-86AC52F72DA1}" type="presParOf" srcId="{E0565D47-698D-4AB2-98FE-C1F7D600EE6D}" destId="{D9586618-C034-4054-91F5-B08BF27D297E}" srcOrd="2" destOrd="0" presId="urn:microsoft.com/office/officeart/2005/8/layout/hierarchy2"/>
    <dgm:cxn modelId="{9C774F01-A49D-4441-A9CD-EE677B66CA9F}" type="presParOf" srcId="{D9586618-C034-4054-91F5-B08BF27D297E}" destId="{72D28E86-EE4A-4766-B6BE-42BF14ED7F3B}" srcOrd="0" destOrd="0" presId="urn:microsoft.com/office/officeart/2005/8/layout/hierarchy2"/>
    <dgm:cxn modelId="{71881A00-D04A-4C96-9F1E-79B777B7EF0B}" type="presParOf" srcId="{E0565D47-698D-4AB2-98FE-C1F7D600EE6D}" destId="{59E4AE4A-7D31-4173-A0C3-50D8ABD1AFB3}" srcOrd="3" destOrd="0" presId="urn:microsoft.com/office/officeart/2005/8/layout/hierarchy2"/>
    <dgm:cxn modelId="{4262DC70-6CCF-44DE-8513-8DB39FC7A9BC}" type="presParOf" srcId="{59E4AE4A-7D31-4173-A0C3-50D8ABD1AFB3}" destId="{9A652884-EDDF-4A1B-AEE8-F78D50B6C66C}" srcOrd="0" destOrd="0" presId="urn:microsoft.com/office/officeart/2005/8/layout/hierarchy2"/>
    <dgm:cxn modelId="{9D2C8CD1-EEB7-497B-A61A-FFBBA2F93341}" type="presParOf" srcId="{59E4AE4A-7D31-4173-A0C3-50D8ABD1AFB3}" destId="{AB000727-AF69-4752-9093-4852E1DAEF87}" srcOrd="1" destOrd="0" presId="urn:microsoft.com/office/officeart/2005/8/layout/hierarchy2"/>
    <dgm:cxn modelId="{8BBFEA4E-644C-4A35-B45A-5C68A3CC196E}" type="presParOf" srcId="{AB000727-AF69-4752-9093-4852E1DAEF87}" destId="{DE02E81F-72A1-4DD3-BAFF-5FC5546FB9FA}" srcOrd="0" destOrd="0" presId="urn:microsoft.com/office/officeart/2005/8/layout/hierarchy2"/>
    <dgm:cxn modelId="{F58491DB-42D7-4D5B-9DB9-676D783C479C}" type="presParOf" srcId="{DE02E81F-72A1-4DD3-BAFF-5FC5546FB9FA}" destId="{A9B8C8BF-E76F-4ABC-9608-681C837AE743}" srcOrd="0" destOrd="0" presId="urn:microsoft.com/office/officeart/2005/8/layout/hierarchy2"/>
    <dgm:cxn modelId="{6FCFBB17-D57E-49AC-8FEA-551B5EF2CAB6}" type="presParOf" srcId="{AB000727-AF69-4752-9093-4852E1DAEF87}" destId="{31D5D255-CEEF-4F74-80B1-CB354B630178}" srcOrd="1" destOrd="0" presId="urn:microsoft.com/office/officeart/2005/8/layout/hierarchy2"/>
    <dgm:cxn modelId="{E9C95169-39D7-44CE-A80A-C16C6DAFC2FC}" type="presParOf" srcId="{31D5D255-CEEF-4F74-80B1-CB354B630178}" destId="{370765EB-D9A0-431C-9FD8-ACF54EE9127D}" srcOrd="0" destOrd="0" presId="urn:microsoft.com/office/officeart/2005/8/layout/hierarchy2"/>
    <dgm:cxn modelId="{28B06F18-540A-4149-BC6D-A785CBB5F037}" type="presParOf" srcId="{31D5D255-CEEF-4F74-80B1-CB354B630178}" destId="{EEE258A4-4C49-43C5-B599-BEC9056B0C09}" srcOrd="1" destOrd="0" presId="urn:microsoft.com/office/officeart/2005/8/layout/hierarchy2"/>
    <dgm:cxn modelId="{3676DA02-A40B-46BF-BE48-E6A035BEFEF3}" type="presParOf" srcId="{E0565D47-698D-4AB2-98FE-C1F7D600EE6D}" destId="{14F28EC6-33E8-4953-9540-B291E5F29496}" srcOrd="4" destOrd="0" presId="urn:microsoft.com/office/officeart/2005/8/layout/hierarchy2"/>
    <dgm:cxn modelId="{EB3030AA-F01C-4492-8736-E46B88AFCACB}" type="presParOf" srcId="{14F28EC6-33E8-4953-9540-B291E5F29496}" destId="{2158506E-7551-4108-857C-76ECB1845CC3}" srcOrd="0" destOrd="0" presId="urn:microsoft.com/office/officeart/2005/8/layout/hierarchy2"/>
    <dgm:cxn modelId="{F86CA33F-0B38-43D4-9F68-F1F00B039DCB}" type="presParOf" srcId="{E0565D47-698D-4AB2-98FE-C1F7D600EE6D}" destId="{DFB8E448-6F2B-4A3B-9DD1-36AEE3E49BD3}" srcOrd="5" destOrd="0" presId="urn:microsoft.com/office/officeart/2005/8/layout/hierarchy2"/>
    <dgm:cxn modelId="{C2797F07-4852-4092-8EFA-B45A78CF5725}" type="presParOf" srcId="{DFB8E448-6F2B-4A3B-9DD1-36AEE3E49BD3}" destId="{A7278AA7-A24D-4A2C-96AD-4EF7F4C08796}" srcOrd="0" destOrd="0" presId="urn:microsoft.com/office/officeart/2005/8/layout/hierarchy2"/>
    <dgm:cxn modelId="{FE304970-9DBA-4069-870E-20D4C8E4185F}" type="presParOf" srcId="{DFB8E448-6F2B-4A3B-9DD1-36AEE3E49BD3}" destId="{6DD04B26-52C4-4710-83B7-D94A89056B23}" srcOrd="1" destOrd="0" presId="urn:microsoft.com/office/officeart/2005/8/layout/hierarchy2"/>
    <dgm:cxn modelId="{FDBED489-3C3F-44B4-88B9-25389F0116CA}" type="presParOf" srcId="{6DD04B26-52C4-4710-83B7-D94A89056B23}" destId="{28F207F9-B648-446C-9F49-3FB9ACB2D4DB}" srcOrd="0" destOrd="0" presId="urn:microsoft.com/office/officeart/2005/8/layout/hierarchy2"/>
    <dgm:cxn modelId="{BECF2070-6E78-46AE-88C8-7052062FFF83}" type="presParOf" srcId="{28F207F9-B648-446C-9F49-3FB9ACB2D4DB}" destId="{E0FFA6FC-9B9E-40ED-9BDB-B810685CA6C3}" srcOrd="0" destOrd="0" presId="urn:microsoft.com/office/officeart/2005/8/layout/hierarchy2"/>
    <dgm:cxn modelId="{EB9792BE-7331-4B33-BAC6-E44928D8E897}" type="presParOf" srcId="{6DD04B26-52C4-4710-83B7-D94A89056B23}" destId="{070E5849-99B6-4571-8D0D-A31FD1011307}" srcOrd="1" destOrd="0" presId="urn:microsoft.com/office/officeart/2005/8/layout/hierarchy2"/>
    <dgm:cxn modelId="{B015B5B3-8889-47D9-A387-07D84FACFD24}" type="presParOf" srcId="{070E5849-99B6-4571-8D0D-A31FD1011307}" destId="{34C53C67-4D95-4E64-AA13-6D90FC7C3B76}" srcOrd="0" destOrd="0" presId="urn:microsoft.com/office/officeart/2005/8/layout/hierarchy2"/>
    <dgm:cxn modelId="{4012E5C9-73B6-4805-AA0B-6514C4A15723}" type="presParOf" srcId="{070E5849-99B6-4571-8D0D-A31FD1011307}" destId="{180465A0-5AAF-44CC-BE16-DBD62F4FBBF9}" srcOrd="1" destOrd="0" presId="urn:microsoft.com/office/officeart/2005/8/layout/hierarchy2"/>
    <dgm:cxn modelId="{D00CD20D-F782-4079-AE3C-503EF9242236}" type="presParOf" srcId="{E0565D47-698D-4AB2-98FE-C1F7D600EE6D}" destId="{E093A2CD-1AD8-49B0-9540-1427A8DCAFB1}" srcOrd="6" destOrd="0" presId="urn:microsoft.com/office/officeart/2005/8/layout/hierarchy2"/>
    <dgm:cxn modelId="{5CCA1993-B4F5-4582-BFFF-7030EE1A7896}" type="presParOf" srcId="{E093A2CD-1AD8-49B0-9540-1427A8DCAFB1}" destId="{D8DA82A8-0F74-4FD1-8789-962836E09385}" srcOrd="0" destOrd="0" presId="urn:microsoft.com/office/officeart/2005/8/layout/hierarchy2"/>
    <dgm:cxn modelId="{E5F24994-A2EA-4510-81D9-17C199516EDB}" type="presParOf" srcId="{E0565D47-698D-4AB2-98FE-C1F7D600EE6D}" destId="{B83A0A9E-C9C5-4F52-A73D-BAA702757951}" srcOrd="7" destOrd="0" presId="urn:microsoft.com/office/officeart/2005/8/layout/hierarchy2"/>
    <dgm:cxn modelId="{8D791F77-723F-490B-83CA-5819F76F1D15}" type="presParOf" srcId="{B83A0A9E-C9C5-4F52-A73D-BAA702757951}" destId="{36819D74-7630-4EA0-850B-A4810A61EBB2}" srcOrd="0" destOrd="0" presId="urn:microsoft.com/office/officeart/2005/8/layout/hierarchy2"/>
    <dgm:cxn modelId="{0005E310-7D93-4233-96DB-080918E92C28}" type="presParOf" srcId="{B83A0A9E-C9C5-4F52-A73D-BAA702757951}" destId="{6E461221-925B-4617-AAA8-EB7D290F3B04}" srcOrd="1" destOrd="0" presId="urn:microsoft.com/office/officeart/2005/8/layout/hierarchy2"/>
    <dgm:cxn modelId="{A1D1200F-F5F9-4409-92AB-7398D66CAD6C}" type="presParOf" srcId="{6E461221-925B-4617-AAA8-EB7D290F3B04}" destId="{5C76E288-FB50-4069-A1A8-09BA21E532D3}" srcOrd="0" destOrd="0" presId="urn:microsoft.com/office/officeart/2005/8/layout/hierarchy2"/>
    <dgm:cxn modelId="{B9B97641-A376-457C-A6BB-36F743586C74}" type="presParOf" srcId="{5C76E288-FB50-4069-A1A8-09BA21E532D3}" destId="{302833ED-1280-4FE6-BF09-70264C0AF054}" srcOrd="0" destOrd="0" presId="urn:microsoft.com/office/officeart/2005/8/layout/hierarchy2"/>
    <dgm:cxn modelId="{B21D1AC9-A3F1-4BD9-94E5-34E73CF6EB59}" type="presParOf" srcId="{6E461221-925B-4617-AAA8-EB7D290F3B04}" destId="{C11EC3C0-E438-416A-8543-8A5F7776206F}" srcOrd="1" destOrd="0" presId="urn:microsoft.com/office/officeart/2005/8/layout/hierarchy2"/>
    <dgm:cxn modelId="{B9FDCA4A-F860-4C31-BA9F-A6390C93B5EE}" type="presParOf" srcId="{C11EC3C0-E438-416A-8543-8A5F7776206F}" destId="{AB445D95-F54B-4E99-8D64-529AFD966FF4}" srcOrd="0" destOrd="0" presId="urn:microsoft.com/office/officeart/2005/8/layout/hierarchy2"/>
    <dgm:cxn modelId="{C9A044A3-A48F-499A-8764-7192E9C68A91}" type="presParOf" srcId="{C11EC3C0-E438-416A-8543-8A5F7776206F}" destId="{6BE777A4-B075-480D-8522-E581542992D7}" srcOrd="1" destOrd="0" presId="urn:microsoft.com/office/officeart/2005/8/layout/hierarchy2"/>
    <dgm:cxn modelId="{ABDAE005-AB4C-4D93-A0E6-A8AC000B1D99}" type="presParOf" srcId="{E0565D47-698D-4AB2-98FE-C1F7D600EE6D}" destId="{B35037FE-DFE9-4266-B6CE-D5AC769FEB5B}" srcOrd="8" destOrd="0" presId="urn:microsoft.com/office/officeart/2005/8/layout/hierarchy2"/>
    <dgm:cxn modelId="{58C67DF1-BA94-4525-9CEA-9DD257C29E20}" type="presParOf" srcId="{B35037FE-DFE9-4266-B6CE-D5AC769FEB5B}" destId="{4F440610-047D-4479-BDD4-90455E15B068}" srcOrd="0" destOrd="0" presId="urn:microsoft.com/office/officeart/2005/8/layout/hierarchy2"/>
    <dgm:cxn modelId="{4A0F4081-7CB1-4D12-B044-40C306EFEE13}" type="presParOf" srcId="{E0565D47-698D-4AB2-98FE-C1F7D600EE6D}" destId="{41013D82-C44A-4517-9EF4-7DB519C6D6EE}" srcOrd="9" destOrd="0" presId="urn:microsoft.com/office/officeart/2005/8/layout/hierarchy2"/>
    <dgm:cxn modelId="{257961B5-D7F7-4CC7-A9FA-42C78F3A4216}" type="presParOf" srcId="{41013D82-C44A-4517-9EF4-7DB519C6D6EE}" destId="{194CA964-9BA0-4EF1-B7D2-249985ACFEAA}" srcOrd="0" destOrd="0" presId="urn:microsoft.com/office/officeart/2005/8/layout/hierarchy2"/>
    <dgm:cxn modelId="{3712973F-B984-4CC2-9C68-B3D6633703AB}" type="presParOf" srcId="{41013D82-C44A-4517-9EF4-7DB519C6D6EE}" destId="{A6B5734F-4661-4F32-B0BA-8E9AA5F9325B}" srcOrd="1" destOrd="0" presId="urn:microsoft.com/office/officeart/2005/8/layout/hierarchy2"/>
    <dgm:cxn modelId="{2BCD13E8-1700-421B-A215-C1F63F5C4136}" type="presParOf" srcId="{A6B5734F-4661-4F32-B0BA-8E9AA5F9325B}" destId="{2F50352A-97CD-49C0-99AD-A4100515D107}" srcOrd="0" destOrd="0" presId="urn:microsoft.com/office/officeart/2005/8/layout/hierarchy2"/>
    <dgm:cxn modelId="{1FF6B665-BE57-41F4-B374-6C26E6F57251}" type="presParOf" srcId="{2F50352A-97CD-49C0-99AD-A4100515D107}" destId="{9E41CEE3-CC40-422B-899A-A3D511B4EBEA}" srcOrd="0" destOrd="0" presId="urn:microsoft.com/office/officeart/2005/8/layout/hierarchy2"/>
    <dgm:cxn modelId="{2AD2233A-4CAF-4020-873E-ADA18931DC2F}" type="presParOf" srcId="{A6B5734F-4661-4F32-B0BA-8E9AA5F9325B}" destId="{A21297ED-B231-4E29-BE52-BAE549E0C75D}" srcOrd="1" destOrd="0" presId="urn:microsoft.com/office/officeart/2005/8/layout/hierarchy2"/>
    <dgm:cxn modelId="{2FBB7AAB-903B-4224-98BA-DE7DFCAA9218}" type="presParOf" srcId="{A21297ED-B231-4E29-BE52-BAE549E0C75D}" destId="{D477A3B2-6669-4313-B36B-F57C4FA12121}" srcOrd="0" destOrd="0" presId="urn:microsoft.com/office/officeart/2005/8/layout/hierarchy2"/>
    <dgm:cxn modelId="{DC86A95E-ABA5-4B36-A729-820852B5D4FB}" type="presParOf" srcId="{A21297ED-B231-4E29-BE52-BAE549E0C75D}" destId="{B0F5408A-D613-4606-94C5-B27EAACB1F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29A372-CD8A-4831-8EC8-ED5A9E6359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8458DA8-36EE-4BB9-B7A6-40F43586FF9D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Dobavitelj</a:t>
          </a:r>
        </a:p>
      </dgm:t>
    </dgm:pt>
    <dgm:pt modelId="{A75038BD-CD91-49AB-B7EA-04ED320ABE22}" type="par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9A2CD8-FC75-4203-9259-55465A3ADC54}" type="sib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CB654F-DA07-46D9-AF1C-D02A161C9F4C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Osrednje skladišče</a:t>
          </a:r>
        </a:p>
      </dgm:t>
    </dgm:pt>
    <dgm:pt modelId="{CBE8622F-22BA-4A32-865A-6E8271E35EA5}" type="parTrans" cxnId="{A295FD97-1EB5-4F81-AE77-224259F36E3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503393-60BD-404F-8668-BE84D9066D72}" type="sibTrans" cxnId="{A295FD97-1EB5-4F81-AE77-224259F36E3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6348D-9010-4426-A1FB-028817509646}">
      <dgm:prSet phldrT="[Tekst]" custT="1"/>
      <dgm:spPr/>
      <dgm:t>
        <a:bodyPr/>
        <a:lstStyle/>
        <a:p>
          <a:pPr algn="ctr"/>
          <a:r>
            <a:rPr lang="pl-PL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gm:t>
    </dgm:pt>
    <dgm:pt modelId="{7E3D4737-4368-4E18-B900-41AF66857A93}" type="parTrans" cxnId="{C9FD78D5-0247-49BE-AD24-B5E13F389FAE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14ED61-A801-44AC-8A52-FA24A59DE965}" type="sibTrans" cxnId="{C9FD78D5-0247-49BE-AD24-B5E13F389FAE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97EF30-9669-4439-886D-366DE9A74896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gm:t>
    </dgm:pt>
    <dgm:pt modelId="{4B70CFB4-D3E4-45DD-930F-8EEF6CBEDC9D}" type="parTrans" cxnId="{3C1CBA2A-35F2-4ABB-A862-DE455C772A52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7DCDF-7F1B-4D10-8E29-33B205570C0B}" type="sibTrans" cxnId="{3C1CBA2A-35F2-4ABB-A862-DE455C772A52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C87464-838C-4BA8-8B87-403A47BD533A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gm:t>
    </dgm:pt>
    <dgm:pt modelId="{305948EA-6F4F-4972-90DA-F0A207FB8E03}" type="parTrans" cxnId="{B36B41B2-F7E3-434F-94A7-0F33A221B044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5B6E1-F0A0-438D-86B9-8DDF466AB9A9}" type="sibTrans" cxnId="{B36B41B2-F7E3-434F-94A7-0F33A221B044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8E199-1A9D-45C6-BBCB-698AA6E05321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gm:t>
    </dgm:pt>
    <dgm:pt modelId="{C3F5BD2B-2DC1-4BAE-AC35-755350CAC8FE}" type="parTrans" cxnId="{B0DA0889-9505-475E-862B-88F946A5B96A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875B57-F1CE-48FA-B76E-FA46E9A45BDC}" type="sibTrans" cxnId="{B0DA0889-9505-475E-862B-88F946A5B96A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D9C14-01C1-4DC9-9355-37CAE9E756D1}">
      <dgm:prSet phldrT="[Tekst]" custT="1"/>
      <dgm:spPr/>
      <dgm:t>
        <a:bodyPr/>
        <a:lstStyle/>
        <a:p>
          <a:pPr algn="ctr"/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</a:t>
          </a:r>
        </a:p>
      </dgm:t>
    </dgm:pt>
    <dgm:pt modelId="{46D736FB-8049-41DA-958A-2A8B8EC174E9}" type="parTrans" cxnId="{66438107-75E4-4C9A-A217-AC240FA7D54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AF791E-D473-48C0-B169-912F24EE2C57}" type="sibTrans" cxnId="{66438107-75E4-4C9A-A217-AC240FA7D54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C7D3B-9BBD-4921-8D33-7D3C7750FDC3}" type="pres">
      <dgm:prSet presAssocID="{2729A372-CD8A-4831-8EC8-ED5A9E6359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8B12D7-EA6A-44B6-BAA2-2E22894584E1}" type="pres">
      <dgm:prSet presAssocID="{18458DA8-36EE-4BB9-B7A6-40F43586FF9D}" presName="root1" presStyleCnt="0"/>
      <dgm:spPr/>
    </dgm:pt>
    <dgm:pt modelId="{A389076B-7857-4184-AB8C-D0943E5844CB}" type="pres">
      <dgm:prSet presAssocID="{18458DA8-36EE-4BB9-B7A6-40F43586FF9D}" presName="LevelOneTextNode" presStyleLbl="node0" presStyleIdx="0" presStyleCnt="1">
        <dgm:presLayoutVars>
          <dgm:chPref val="3"/>
        </dgm:presLayoutVars>
      </dgm:prSet>
      <dgm:spPr/>
    </dgm:pt>
    <dgm:pt modelId="{90FE549A-711F-4720-BE27-4F1CB023628A}" type="pres">
      <dgm:prSet presAssocID="{18458DA8-36EE-4BB9-B7A6-40F43586FF9D}" presName="level2hierChild" presStyleCnt="0"/>
      <dgm:spPr/>
    </dgm:pt>
    <dgm:pt modelId="{8C1CF681-136E-45A2-98E5-01ED0100E347}" type="pres">
      <dgm:prSet presAssocID="{CBE8622F-22BA-4A32-865A-6E8271E35EA5}" presName="conn2-1" presStyleLbl="parChTrans1D2" presStyleIdx="0" presStyleCnt="1"/>
      <dgm:spPr>
        <a:prstGeom prst="rightArrow">
          <a:avLst/>
        </a:prstGeom>
      </dgm:spPr>
    </dgm:pt>
    <dgm:pt modelId="{80B970AF-D271-4982-856A-16BA67DC4EDE}" type="pres">
      <dgm:prSet presAssocID="{CBE8622F-22BA-4A32-865A-6E8271E35EA5}" presName="connTx" presStyleLbl="parChTrans1D2" presStyleIdx="0" presStyleCnt="1"/>
      <dgm:spPr/>
    </dgm:pt>
    <dgm:pt modelId="{544CE10E-61DC-4B31-ABDB-C2FBE7BA325B}" type="pres">
      <dgm:prSet presAssocID="{5DCB654F-DA07-46D9-AF1C-D02A161C9F4C}" presName="root2" presStyleCnt="0"/>
      <dgm:spPr/>
    </dgm:pt>
    <dgm:pt modelId="{F95906E8-9770-456D-8E25-9EDA43C5414F}" type="pres">
      <dgm:prSet presAssocID="{5DCB654F-DA07-46D9-AF1C-D02A161C9F4C}" presName="LevelTwoTextNode" presStyleLbl="node2" presStyleIdx="0" presStyleCnt="1">
        <dgm:presLayoutVars>
          <dgm:chPref val="3"/>
        </dgm:presLayoutVars>
      </dgm:prSet>
      <dgm:spPr/>
    </dgm:pt>
    <dgm:pt modelId="{E0565D47-698D-4AB2-98FE-C1F7D600EE6D}" type="pres">
      <dgm:prSet presAssocID="{5DCB654F-DA07-46D9-AF1C-D02A161C9F4C}" presName="level3hierChild" presStyleCnt="0"/>
      <dgm:spPr/>
    </dgm:pt>
    <dgm:pt modelId="{E2410318-E53B-47A6-A4E2-24A2261CC313}" type="pres">
      <dgm:prSet presAssocID="{7E3D4737-4368-4E18-B900-41AF66857A93}" presName="conn2-1" presStyleLbl="parChTrans1D3" presStyleIdx="0" presStyleCnt="5"/>
      <dgm:spPr>
        <a:prstGeom prst="leftArrow">
          <a:avLst/>
        </a:prstGeom>
      </dgm:spPr>
    </dgm:pt>
    <dgm:pt modelId="{912E20DE-C526-4FB9-8085-725D702CFAAA}" type="pres">
      <dgm:prSet presAssocID="{7E3D4737-4368-4E18-B900-41AF66857A93}" presName="connTx" presStyleLbl="parChTrans1D3" presStyleIdx="0" presStyleCnt="5"/>
      <dgm:spPr/>
    </dgm:pt>
    <dgm:pt modelId="{B1A5FF00-EFEF-4C6B-85B4-21BD25016C02}" type="pres">
      <dgm:prSet presAssocID="{C5B6348D-9010-4426-A1FB-028817509646}" presName="root2" presStyleCnt="0"/>
      <dgm:spPr/>
    </dgm:pt>
    <dgm:pt modelId="{D336EC1D-5DCA-4C23-9050-0EE7EDC9506F}" type="pres">
      <dgm:prSet presAssocID="{C5B6348D-9010-4426-A1FB-028817509646}" presName="LevelTwoTextNode" presStyleLbl="node3" presStyleIdx="0" presStyleCnt="5" custScaleX="108067">
        <dgm:presLayoutVars>
          <dgm:chPref val="3"/>
        </dgm:presLayoutVars>
      </dgm:prSet>
      <dgm:spPr/>
    </dgm:pt>
    <dgm:pt modelId="{60EF4815-99FE-4747-8E9C-F916FCEECD82}" type="pres">
      <dgm:prSet presAssocID="{C5B6348D-9010-4426-A1FB-028817509646}" presName="level3hierChild" presStyleCnt="0"/>
      <dgm:spPr/>
    </dgm:pt>
    <dgm:pt modelId="{C11A7035-8377-4AB8-8761-56C5D98C2F94}" type="pres">
      <dgm:prSet presAssocID="{4B70CFB4-D3E4-45DD-930F-8EEF6CBEDC9D}" presName="conn2-1" presStyleLbl="parChTrans1D3" presStyleIdx="1" presStyleCnt="5"/>
      <dgm:spPr>
        <a:prstGeom prst="leftArrow">
          <a:avLst/>
        </a:prstGeom>
      </dgm:spPr>
    </dgm:pt>
    <dgm:pt modelId="{6C1FA27D-BEA2-4BC0-B9DA-989AF74EC338}" type="pres">
      <dgm:prSet presAssocID="{4B70CFB4-D3E4-45DD-930F-8EEF6CBEDC9D}" presName="connTx" presStyleLbl="parChTrans1D3" presStyleIdx="1" presStyleCnt="5"/>
      <dgm:spPr/>
    </dgm:pt>
    <dgm:pt modelId="{7C5ACE9C-2840-452D-A3CA-815ED7FEBB95}" type="pres">
      <dgm:prSet presAssocID="{B997EF30-9669-4439-886D-366DE9A74896}" presName="root2" presStyleCnt="0"/>
      <dgm:spPr/>
    </dgm:pt>
    <dgm:pt modelId="{054B2755-C7E6-446A-9F0F-012DE570794A}" type="pres">
      <dgm:prSet presAssocID="{B997EF30-9669-4439-886D-366DE9A74896}" presName="LevelTwoTextNode" presStyleLbl="node3" presStyleIdx="1" presStyleCnt="5" custScaleX="107003">
        <dgm:presLayoutVars>
          <dgm:chPref val="3"/>
        </dgm:presLayoutVars>
      </dgm:prSet>
      <dgm:spPr/>
    </dgm:pt>
    <dgm:pt modelId="{AC64A84E-EBF7-4756-AAAB-FEFFA535F6BF}" type="pres">
      <dgm:prSet presAssocID="{B997EF30-9669-4439-886D-366DE9A74896}" presName="level3hierChild" presStyleCnt="0"/>
      <dgm:spPr/>
    </dgm:pt>
    <dgm:pt modelId="{14F28EC6-33E8-4953-9540-B291E5F29496}" type="pres">
      <dgm:prSet presAssocID="{305948EA-6F4F-4972-90DA-F0A207FB8E03}" presName="conn2-1" presStyleLbl="parChTrans1D3" presStyleIdx="2" presStyleCnt="5"/>
      <dgm:spPr>
        <a:prstGeom prst="leftArrow">
          <a:avLst/>
        </a:prstGeom>
      </dgm:spPr>
    </dgm:pt>
    <dgm:pt modelId="{2158506E-7551-4108-857C-76ECB1845CC3}" type="pres">
      <dgm:prSet presAssocID="{305948EA-6F4F-4972-90DA-F0A207FB8E03}" presName="connTx" presStyleLbl="parChTrans1D3" presStyleIdx="2" presStyleCnt="5"/>
      <dgm:spPr/>
    </dgm:pt>
    <dgm:pt modelId="{DFB8E448-6F2B-4A3B-9DD1-36AEE3E49BD3}" type="pres">
      <dgm:prSet presAssocID="{EFC87464-838C-4BA8-8B87-403A47BD533A}" presName="root2" presStyleCnt="0"/>
      <dgm:spPr/>
    </dgm:pt>
    <dgm:pt modelId="{A7278AA7-A24D-4A2C-96AD-4EF7F4C08796}" type="pres">
      <dgm:prSet presAssocID="{EFC87464-838C-4BA8-8B87-403A47BD533A}" presName="LevelTwoTextNode" presStyleLbl="node3" presStyleIdx="2" presStyleCnt="5" custScaleX="109731">
        <dgm:presLayoutVars>
          <dgm:chPref val="3"/>
        </dgm:presLayoutVars>
      </dgm:prSet>
      <dgm:spPr/>
    </dgm:pt>
    <dgm:pt modelId="{6DD04B26-52C4-4710-83B7-D94A89056B23}" type="pres">
      <dgm:prSet presAssocID="{EFC87464-838C-4BA8-8B87-403A47BD533A}" presName="level3hierChild" presStyleCnt="0"/>
      <dgm:spPr/>
    </dgm:pt>
    <dgm:pt modelId="{E093A2CD-1AD8-49B0-9540-1427A8DCAFB1}" type="pres">
      <dgm:prSet presAssocID="{C3F5BD2B-2DC1-4BAE-AC35-755350CAC8FE}" presName="conn2-1" presStyleLbl="parChTrans1D3" presStyleIdx="3" presStyleCnt="5"/>
      <dgm:spPr>
        <a:prstGeom prst="leftArrow">
          <a:avLst/>
        </a:prstGeom>
      </dgm:spPr>
    </dgm:pt>
    <dgm:pt modelId="{D8DA82A8-0F74-4FD1-8789-962836E09385}" type="pres">
      <dgm:prSet presAssocID="{C3F5BD2B-2DC1-4BAE-AC35-755350CAC8FE}" presName="connTx" presStyleLbl="parChTrans1D3" presStyleIdx="3" presStyleCnt="5"/>
      <dgm:spPr/>
    </dgm:pt>
    <dgm:pt modelId="{B83A0A9E-C9C5-4F52-A73D-BAA702757951}" type="pres">
      <dgm:prSet presAssocID="{CD88E199-1A9D-45C6-BBCB-698AA6E05321}" presName="root2" presStyleCnt="0"/>
      <dgm:spPr/>
    </dgm:pt>
    <dgm:pt modelId="{36819D74-7630-4EA0-850B-A4810A61EBB2}" type="pres">
      <dgm:prSet presAssocID="{CD88E199-1A9D-45C6-BBCB-698AA6E05321}" presName="LevelTwoTextNode" presStyleLbl="node3" presStyleIdx="3" presStyleCnt="5" custScaleX="108833">
        <dgm:presLayoutVars>
          <dgm:chPref val="3"/>
        </dgm:presLayoutVars>
      </dgm:prSet>
      <dgm:spPr/>
    </dgm:pt>
    <dgm:pt modelId="{6E461221-925B-4617-AAA8-EB7D290F3B04}" type="pres">
      <dgm:prSet presAssocID="{CD88E199-1A9D-45C6-BBCB-698AA6E05321}" presName="level3hierChild" presStyleCnt="0"/>
      <dgm:spPr/>
    </dgm:pt>
    <dgm:pt modelId="{B35037FE-DFE9-4266-B6CE-D5AC769FEB5B}" type="pres">
      <dgm:prSet presAssocID="{46D736FB-8049-41DA-958A-2A8B8EC174E9}" presName="conn2-1" presStyleLbl="parChTrans1D3" presStyleIdx="4" presStyleCnt="5"/>
      <dgm:spPr>
        <a:prstGeom prst="leftArrow">
          <a:avLst/>
        </a:prstGeom>
      </dgm:spPr>
    </dgm:pt>
    <dgm:pt modelId="{4F440610-047D-4479-BDD4-90455E15B068}" type="pres">
      <dgm:prSet presAssocID="{46D736FB-8049-41DA-958A-2A8B8EC174E9}" presName="connTx" presStyleLbl="parChTrans1D3" presStyleIdx="4" presStyleCnt="5"/>
      <dgm:spPr/>
    </dgm:pt>
    <dgm:pt modelId="{41013D82-C44A-4517-9EF4-7DB519C6D6EE}" type="pres">
      <dgm:prSet presAssocID="{43CD9C14-01C1-4DC9-9355-37CAE9E756D1}" presName="root2" presStyleCnt="0"/>
      <dgm:spPr/>
    </dgm:pt>
    <dgm:pt modelId="{194CA964-9BA0-4EF1-B7D2-249985ACFEAA}" type="pres">
      <dgm:prSet presAssocID="{43CD9C14-01C1-4DC9-9355-37CAE9E756D1}" presName="LevelTwoTextNode" presStyleLbl="node3" presStyleIdx="4" presStyleCnt="5" custScaleX="113573">
        <dgm:presLayoutVars>
          <dgm:chPref val="3"/>
        </dgm:presLayoutVars>
      </dgm:prSet>
      <dgm:spPr/>
    </dgm:pt>
    <dgm:pt modelId="{A6B5734F-4661-4F32-B0BA-8E9AA5F9325B}" type="pres">
      <dgm:prSet presAssocID="{43CD9C14-01C1-4DC9-9355-37CAE9E756D1}" presName="level3hierChild" presStyleCnt="0"/>
      <dgm:spPr/>
    </dgm:pt>
  </dgm:ptLst>
  <dgm:cxnLst>
    <dgm:cxn modelId="{66438107-75E4-4C9A-A217-AC240FA7D540}" srcId="{5DCB654F-DA07-46D9-AF1C-D02A161C9F4C}" destId="{43CD9C14-01C1-4DC9-9355-37CAE9E756D1}" srcOrd="4" destOrd="0" parTransId="{46D736FB-8049-41DA-958A-2A8B8EC174E9}" sibTransId="{5EAF791E-D473-48C0-B169-912F24EE2C57}"/>
    <dgm:cxn modelId="{083B361B-9D80-4D6F-AB60-B20443DCF139}" type="presOf" srcId="{18458DA8-36EE-4BB9-B7A6-40F43586FF9D}" destId="{A389076B-7857-4184-AB8C-D0943E5844CB}" srcOrd="0" destOrd="0" presId="urn:microsoft.com/office/officeart/2005/8/layout/hierarchy2"/>
    <dgm:cxn modelId="{5FA76B23-E2C9-4A00-B30B-2EB1556CC392}" type="presOf" srcId="{C5B6348D-9010-4426-A1FB-028817509646}" destId="{D336EC1D-5DCA-4C23-9050-0EE7EDC9506F}" srcOrd="0" destOrd="0" presId="urn:microsoft.com/office/officeart/2005/8/layout/hierarchy2"/>
    <dgm:cxn modelId="{E25BFE28-6ABE-4AAB-8D93-78474ECD75B7}" type="presOf" srcId="{305948EA-6F4F-4972-90DA-F0A207FB8E03}" destId="{2158506E-7551-4108-857C-76ECB1845CC3}" srcOrd="1" destOrd="0" presId="urn:microsoft.com/office/officeart/2005/8/layout/hierarchy2"/>
    <dgm:cxn modelId="{3C1CBA2A-35F2-4ABB-A862-DE455C772A52}" srcId="{5DCB654F-DA07-46D9-AF1C-D02A161C9F4C}" destId="{B997EF30-9669-4439-886D-366DE9A74896}" srcOrd="1" destOrd="0" parTransId="{4B70CFB4-D3E4-45DD-930F-8EEF6CBEDC9D}" sibTransId="{46D7DCDF-7F1B-4D10-8E29-33B205570C0B}"/>
    <dgm:cxn modelId="{FAD1703A-15DC-4AFA-88D2-1A9499001225}" type="presOf" srcId="{2729A372-CD8A-4831-8EC8-ED5A9E635991}" destId="{D2EC7D3B-9BBD-4921-8D33-7D3C7750FDC3}" srcOrd="0" destOrd="0" presId="urn:microsoft.com/office/officeart/2005/8/layout/hierarchy2"/>
    <dgm:cxn modelId="{FEB7F05D-FE0E-4B6B-BE4C-0131B3CC5B0C}" type="presOf" srcId="{B997EF30-9669-4439-886D-366DE9A74896}" destId="{054B2755-C7E6-446A-9F0F-012DE570794A}" srcOrd="0" destOrd="0" presId="urn:microsoft.com/office/officeart/2005/8/layout/hierarchy2"/>
    <dgm:cxn modelId="{B08D9A44-742F-49B1-80A2-B42CE7863D94}" type="presOf" srcId="{4B70CFB4-D3E4-45DD-930F-8EEF6CBEDC9D}" destId="{6C1FA27D-BEA2-4BC0-B9DA-989AF74EC338}" srcOrd="1" destOrd="0" presId="urn:microsoft.com/office/officeart/2005/8/layout/hierarchy2"/>
    <dgm:cxn modelId="{7B66EA44-0DF3-47BC-BD6E-A37D20915795}" type="presOf" srcId="{46D736FB-8049-41DA-958A-2A8B8EC174E9}" destId="{B35037FE-DFE9-4266-B6CE-D5AC769FEB5B}" srcOrd="0" destOrd="0" presId="urn:microsoft.com/office/officeart/2005/8/layout/hierarchy2"/>
    <dgm:cxn modelId="{774D9750-2369-4930-AD8D-63D54DEDAD88}" type="presOf" srcId="{5DCB654F-DA07-46D9-AF1C-D02A161C9F4C}" destId="{F95906E8-9770-456D-8E25-9EDA43C5414F}" srcOrd="0" destOrd="0" presId="urn:microsoft.com/office/officeart/2005/8/layout/hierarchy2"/>
    <dgm:cxn modelId="{A26A6B54-D146-4924-AFB8-FB10F71A50E6}" type="presOf" srcId="{7E3D4737-4368-4E18-B900-41AF66857A93}" destId="{912E20DE-C526-4FB9-8085-725D702CFAAA}" srcOrd="1" destOrd="0" presId="urn:microsoft.com/office/officeart/2005/8/layout/hierarchy2"/>
    <dgm:cxn modelId="{B0DA0889-9505-475E-862B-88F946A5B96A}" srcId="{5DCB654F-DA07-46D9-AF1C-D02A161C9F4C}" destId="{CD88E199-1A9D-45C6-BBCB-698AA6E05321}" srcOrd="3" destOrd="0" parTransId="{C3F5BD2B-2DC1-4BAE-AC35-755350CAC8FE}" sibTransId="{6C875B57-F1CE-48FA-B76E-FA46E9A45BDC}"/>
    <dgm:cxn modelId="{F2DF5391-B7A6-45BE-B71F-B10439C0CCE0}" type="presOf" srcId="{EFC87464-838C-4BA8-8B87-403A47BD533A}" destId="{A7278AA7-A24D-4A2C-96AD-4EF7F4C08796}" srcOrd="0" destOrd="0" presId="urn:microsoft.com/office/officeart/2005/8/layout/hierarchy2"/>
    <dgm:cxn modelId="{DF185892-D9B5-46BC-999B-B6BBC0FA0EFD}" type="presOf" srcId="{CBE8622F-22BA-4A32-865A-6E8271E35EA5}" destId="{80B970AF-D271-4982-856A-16BA67DC4EDE}" srcOrd="1" destOrd="0" presId="urn:microsoft.com/office/officeart/2005/8/layout/hierarchy2"/>
    <dgm:cxn modelId="{A295FD97-1EB5-4F81-AE77-224259F36E30}" srcId="{18458DA8-36EE-4BB9-B7A6-40F43586FF9D}" destId="{5DCB654F-DA07-46D9-AF1C-D02A161C9F4C}" srcOrd="0" destOrd="0" parTransId="{CBE8622F-22BA-4A32-865A-6E8271E35EA5}" sibTransId="{50503393-60BD-404F-8668-BE84D9066D72}"/>
    <dgm:cxn modelId="{C49B42A4-8D61-459C-A679-EFA12CD988CF}" type="presOf" srcId="{7E3D4737-4368-4E18-B900-41AF66857A93}" destId="{E2410318-E53B-47A6-A4E2-24A2261CC313}" srcOrd="0" destOrd="0" presId="urn:microsoft.com/office/officeart/2005/8/layout/hierarchy2"/>
    <dgm:cxn modelId="{CAFD9BAA-95D7-4B66-946B-A121E836093A}" type="presOf" srcId="{305948EA-6F4F-4972-90DA-F0A207FB8E03}" destId="{14F28EC6-33E8-4953-9540-B291E5F29496}" srcOrd="0" destOrd="0" presId="urn:microsoft.com/office/officeart/2005/8/layout/hierarchy2"/>
    <dgm:cxn modelId="{9B70B8B0-B2DA-4A7C-84B5-AB5BF93C23A8}" type="presOf" srcId="{C3F5BD2B-2DC1-4BAE-AC35-755350CAC8FE}" destId="{E093A2CD-1AD8-49B0-9540-1427A8DCAFB1}" srcOrd="0" destOrd="0" presId="urn:microsoft.com/office/officeart/2005/8/layout/hierarchy2"/>
    <dgm:cxn modelId="{B36B41B2-F7E3-434F-94A7-0F33A221B044}" srcId="{5DCB654F-DA07-46D9-AF1C-D02A161C9F4C}" destId="{EFC87464-838C-4BA8-8B87-403A47BD533A}" srcOrd="2" destOrd="0" parTransId="{305948EA-6F4F-4972-90DA-F0A207FB8E03}" sibTransId="{D025B6E1-F0A0-438D-86B9-8DDF466AB9A9}"/>
    <dgm:cxn modelId="{5AF233BF-AC63-42F0-A30C-C2F52FD45809}" type="presOf" srcId="{CD88E199-1A9D-45C6-BBCB-698AA6E05321}" destId="{36819D74-7630-4EA0-850B-A4810A61EBB2}" srcOrd="0" destOrd="0" presId="urn:microsoft.com/office/officeart/2005/8/layout/hierarchy2"/>
    <dgm:cxn modelId="{705CC2C7-A7CB-46D7-B9B4-E5A32349AB4C}" type="presOf" srcId="{CBE8622F-22BA-4A32-865A-6E8271E35EA5}" destId="{8C1CF681-136E-45A2-98E5-01ED0100E347}" srcOrd="0" destOrd="0" presId="urn:microsoft.com/office/officeart/2005/8/layout/hierarchy2"/>
    <dgm:cxn modelId="{732F00D2-AC24-4C80-9B62-2D1507BBA0C4}" type="presOf" srcId="{43CD9C14-01C1-4DC9-9355-37CAE9E756D1}" destId="{194CA964-9BA0-4EF1-B7D2-249985ACFEAA}" srcOrd="0" destOrd="0" presId="urn:microsoft.com/office/officeart/2005/8/layout/hierarchy2"/>
    <dgm:cxn modelId="{735BA8D3-1F40-4A38-906B-79F64E28C21C}" srcId="{2729A372-CD8A-4831-8EC8-ED5A9E635991}" destId="{18458DA8-36EE-4BB9-B7A6-40F43586FF9D}" srcOrd="0" destOrd="0" parTransId="{A75038BD-CD91-49AB-B7EA-04ED320ABE22}" sibTransId="{8A9A2CD8-FC75-4203-9259-55465A3ADC54}"/>
    <dgm:cxn modelId="{C9FD78D5-0247-49BE-AD24-B5E13F389FAE}" srcId="{5DCB654F-DA07-46D9-AF1C-D02A161C9F4C}" destId="{C5B6348D-9010-4426-A1FB-028817509646}" srcOrd="0" destOrd="0" parTransId="{7E3D4737-4368-4E18-B900-41AF66857A93}" sibTransId="{1F14ED61-A801-44AC-8A52-FA24A59DE965}"/>
    <dgm:cxn modelId="{5E2B3EE4-95E0-4C53-ADDA-9FAB81B34982}" type="presOf" srcId="{4B70CFB4-D3E4-45DD-930F-8EEF6CBEDC9D}" destId="{C11A7035-8377-4AB8-8761-56C5D98C2F94}" srcOrd="0" destOrd="0" presId="urn:microsoft.com/office/officeart/2005/8/layout/hierarchy2"/>
    <dgm:cxn modelId="{07D875E7-37AB-4564-BCCF-E562057DD06D}" type="presOf" srcId="{C3F5BD2B-2DC1-4BAE-AC35-755350CAC8FE}" destId="{D8DA82A8-0F74-4FD1-8789-962836E09385}" srcOrd="1" destOrd="0" presId="urn:microsoft.com/office/officeart/2005/8/layout/hierarchy2"/>
    <dgm:cxn modelId="{0F69A1EA-52BC-4FF5-8ABB-4A943EDEBC08}" type="presOf" srcId="{46D736FB-8049-41DA-958A-2A8B8EC174E9}" destId="{4F440610-047D-4479-BDD4-90455E15B068}" srcOrd="1" destOrd="0" presId="urn:microsoft.com/office/officeart/2005/8/layout/hierarchy2"/>
    <dgm:cxn modelId="{AC2A3800-0808-4987-9C2A-F873C6D70607}" type="presParOf" srcId="{D2EC7D3B-9BBD-4921-8D33-7D3C7750FDC3}" destId="{3D8B12D7-EA6A-44B6-BAA2-2E22894584E1}" srcOrd="0" destOrd="0" presId="urn:microsoft.com/office/officeart/2005/8/layout/hierarchy2"/>
    <dgm:cxn modelId="{DE139253-0A75-436D-BED1-34B39A249AF5}" type="presParOf" srcId="{3D8B12D7-EA6A-44B6-BAA2-2E22894584E1}" destId="{A389076B-7857-4184-AB8C-D0943E5844CB}" srcOrd="0" destOrd="0" presId="urn:microsoft.com/office/officeart/2005/8/layout/hierarchy2"/>
    <dgm:cxn modelId="{DB02D590-8636-44D4-888A-6C5F702490CB}" type="presParOf" srcId="{3D8B12D7-EA6A-44B6-BAA2-2E22894584E1}" destId="{90FE549A-711F-4720-BE27-4F1CB023628A}" srcOrd="1" destOrd="0" presId="urn:microsoft.com/office/officeart/2005/8/layout/hierarchy2"/>
    <dgm:cxn modelId="{FD91F26F-C0E3-4C6E-9E87-C8227C8CA30D}" type="presParOf" srcId="{90FE549A-711F-4720-BE27-4F1CB023628A}" destId="{8C1CF681-136E-45A2-98E5-01ED0100E347}" srcOrd="0" destOrd="0" presId="urn:microsoft.com/office/officeart/2005/8/layout/hierarchy2"/>
    <dgm:cxn modelId="{94C5D90E-7920-4FEE-A2CA-A83A5E20C6D1}" type="presParOf" srcId="{8C1CF681-136E-45A2-98E5-01ED0100E347}" destId="{80B970AF-D271-4982-856A-16BA67DC4EDE}" srcOrd="0" destOrd="0" presId="urn:microsoft.com/office/officeart/2005/8/layout/hierarchy2"/>
    <dgm:cxn modelId="{E574AB14-E9D9-4542-AFEF-84313D00D2F3}" type="presParOf" srcId="{90FE549A-711F-4720-BE27-4F1CB023628A}" destId="{544CE10E-61DC-4B31-ABDB-C2FBE7BA325B}" srcOrd="1" destOrd="0" presId="urn:microsoft.com/office/officeart/2005/8/layout/hierarchy2"/>
    <dgm:cxn modelId="{8E7B984D-45AB-409B-AEA8-FD9A22BD4E3F}" type="presParOf" srcId="{544CE10E-61DC-4B31-ABDB-C2FBE7BA325B}" destId="{F95906E8-9770-456D-8E25-9EDA43C5414F}" srcOrd="0" destOrd="0" presId="urn:microsoft.com/office/officeart/2005/8/layout/hierarchy2"/>
    <dgm:cxn modelId="{44C3B17D-2EC1-4F5A-9ADA-BB506FC9D030}" type="presParOf" srcId="{544CE10E-61DC-4B31-ABDB-C2FBE7BA325B}" destId="{E0565D47-698D-4AB2-98FE-C1F7D600EE6D}" srcOrd="1" destOrd="0" presId="urn:microsoft.com/office/officeart/2005/8/layout/hierarchy2"/>
    <dgm:cxn modelId="{2B51EA49-72CE-41E9-A169-D7B81E4285A6}" type="presParOf" srcId="{E0565D47-698D-4AB2-98FE-C1F7D600EE6D}" destId="{E2410318-E53B-47A6-A4E2-24A2261CC313}" srcOrd="0" destOrd="0" presId="urn:microsoft.com/office/officeart/2005/8/layout/hierarchy2"/>
    <dgm:cxn modelId="{6E6E7763-9FC7-457E-A071-07C226113E7D}" type="presParOf" srcId="{E2410318-E53B-47A6-A4E2-24A2261CC313}" destId="{912E20DE-C526-4FB9-8085-725D702CFAAA}" srcOrd="0" destOrd="0" presId="urn:microsoft.com/office/officeart/2005/8/layout/hierarchy2"/>
    <dgm:cxn modelId="{0CD46E4D-92D7-4627-878A-DD0D395702EA}" type="presParOf" srcId="{E0565D47-698D-4AB2-98FE-C1F7D600EE6D}" destId="{B1A5FF00-EFEF-4C6B-85B4-21BD25016C02}" srcOrd="1" destOrd="0" presId="urn:microsoft.com/office/officeart/2005/8/layout/hierarchy2"/>
    <dgm:cxn modelId="{EFF983F6-5D2B-4F71-AC3D-B7CE0B4B4A7D}" type="presParOf" srcId="{B1A5FF00-EFEF-4C6B-85B4-21BD25016C02}" destId="{D336EC1D-5DCA-4C23-9050-0EE7EDC9506F}" srcOrd="0" destOrd="0" presId="urn:microsoft.com/office/officeart/2005/8/layout/hierarchy2"/>
    <dgm:cxn modelId="{A42E26B7-1B14-4F74-8E5A-207B79AB2304}" type="presParOf" srcId="{B1A5FF00-EFEF-4C6B-85B4-21BD25016C02}" destId="{60EF4815-99FE-4747-8E9C-F916FCEECD82}" srcOrd="1" destOrd="0" presId="urn:microsoft.com/office/officeart/2005/8/layout/hierarchy2"/>
    <dgm:cxn modelId="{E7DC78BA-274A-4848-87F8-5CF1B71154D7}" type="presParOf" srcId="{E0565D47-698D-4AB2-98FE-C1F7D600EE6D}" destId="{C11A7035-8377-4AB8-8761-56C5D98C2F94}" srcOrd="2" destOrd="0" presId="urn:microsoft.com/office/officeart/2005/8/layout/hierarchy2"/>
    <dgm:cxn modelId="{D82AAA28-F4C4-45F1-B194-E01BC1C3EDE8}" type="presParOf" srcId="{C11A7035-8377-4AB8-8761-56C5D98C2F94}" destId="{6C1FA27D-BEA2-4BC0-B9DA-989AF74EC338}" srcOrd="0" destOrd="0" presId="urn:microsoft.com/office/officeart/2005/8/layout/hierarchy2"/>
    <dgm:cxn modelId="{1CCD92B6-EB0C-4810-8ED7-5EF6C6468887}" type="presParOf" srcId="{E0565D47-698D-4AB2-98FE-C1F7D600EE6D}" destId="{7C5ACE9C-2840-452D-A3CA-815ED7FEBB95}" srcOrd="3" destOrd="0" presId="urn:microsoft.com/office/officeart/2005/8/layout/hierarchy2"/>
    <dgm:cxn modelId="{2C445754-F8AD-48D0-BE99-96C91432C8D1}" type="presParOf" srcId="{7C5ACE9C-2840-452D-A3CA-815ED7FEBB95}" destId="{054B2755-C7E6-446A-9F0F-012DE570794A}" srcOrd="0" destOrd="0" presId="urn:microsoft.com/office/officeart/2005/8/layout/hierarchy2"/>
    <dgm:cxn modelId="{2ED0BC03-BEB4-4554-9452-BE37E76685DB}" type="presParOf" srcId="{7C5ACE9C-2840-452D-A3CA-815ED7FEBB95}" destId="{AC64A84E-EBF7-4756-AAAB-FEFFA535F6BF}" srcOrd="1" destOrd="0" presId="urn:microsoft.com/office/officeart/2005/8/layout/hierarchy2"/>
    <dgm:cxn modelId="{9FEBB2A2-8A3C-4C62-9C4D-015AB5F9092B}" type="presParOf" srcId="{E0565D47-698D-4AB2-98FE-C1F7D600EE6D}" destId="{14F28EC6-33E8-4953-9540-B291E5F29496}" srcOrd="4" destOrd="0" presId="urn:microsoft.com/office/officeart/2005/8/layout/hierarchy2"/>
    <dgm:cxn modelId="{68E00054-2AC5-4C36-B54F-70238A242283}" type="presParOf" srcId="{14F28EC6-33E8-4953-9540-B291E5F29496}" destId="{2158506E-7551-4108-857C-76ECB1845CC3}" srcOrd="0" destOrd="0" presId="urn:microsoft.com/office/officeart/2005/8/layout/hierarchy2"/>
    <dgm:cxn modelId="{580F027D-C08B-457E-9FF5-08E79AEA8BEC}" type="presParOf" srcId="{E0565D47-698D-4AB2-98FE-C1F7D600EE6D}" destId="{DFB8E448-6F2B-4A3B-9DD1-36AEE3E49BD3}" srcOrd="5" destOrd="0" presId="urn:microsoft.com/office/officeart/2005/8/layout/hierarchy2"/>
    <dgm:cxn modelId="{7873BF2F-894E-441D-9325-BA3EA49C9AC5}" type="presParOf" srcId="{DFB8E448-6F2B-4A3B-9DD1-36AEE3E49BD3}" destId="{A7278AA7-A24D-4A2C-96AD-4EF7F4C08796}" srcOrd="0" destOrd="0" presId="urn:microsoft.com/office/officeart/2005/8/layout/hierarchy2"/>
    <dgm:cxn modelId="{B39058B9-75A4-4B8A-8B19-3AEDA3FF6B5A}" type="presParOf" srcId="{DFB8E448-6F2B-4A3B-9DD1-36AEE3E49BD3}" destId="{6DD04B26-52C4-4710-83B7-D94A89056B23}" srcOrd="1" destOrd="0" presId="urn:microsoft.com/office/officeart/2005/8/layout/hierarchy2"/>
    <dgm:cxn modelId="{EC4130C5-FEBF-4D4D-A0BA-301E752DC311}" type="presParOf" srcId="{E0565D47-698D-4AB2-98FE-C1F7D600EE6D}" destId="{E093A2CD-1AD8-49B0-9540-1427A8DCAFB1}" srcOrd="6" destOrd="0" presId="urn:microsoft.com/office/officeart/2005/8/layout/hierarchy2"/>
    <dgm:cxn modelId="{1CE98088-9FDF-4AB5-8A84-CF4BEAAF0D23}" type="presParOf" srcId="{E093A2CD-1AD8-49B0-9540-1427A8DCAFB1}" destId="{D8DA82A8-0F74-4FD1-8789-962836E09385}" srcOrd="0" destOrd="0" presId="urn:microsoft.com/office/officeart/2005/8/layout/hierarchy2"/>
    <dgm:cxn modelId="{E0CD0D79-DB6E-471B-B9CE-E27BB0028CFF}" type="presParOf" srcId="{E0565D47-698D-4AB2-98FE-C1F7D600EE6D}" destId="{B83A0A9E-C9C5-4F52-A73D-BAA702757951}" srcOrd="7" destOrd="0" presId="urn:microsoft.com/office/officeart/2005/8/layout/hierarchy2"/>
    <dgm:cxn modelId="{B86D12EB-0CFA-4DE9-97EA-791D471DBDC4}" type="presParOf" srcId="{B83A0A9E-C9C5-4F52-A73D-BAA702757951}" destId="{36819D74-7630-4EA0-850B-A4810A61EBB2}" srcOrd="0" destOrd="0" presId="urn:microsoft.com/office/officeart/2005/8/layout/hierarchy2"/>
    <dgm:cxn modelId="{75BD79D7-9B2F-4BB7-A0BE-659F24ADFBAC}" type="presParOf" srcId="{B83A0A9E-C9C5-4F52-A73D-BAA702757951}" destId="{6E461221-925B-4617-AAA8-EB7D290F3B04}" srcOrd="1" destOrd="0" presId="urn:microsoft.com/office/officeart/2005/8/layout/hierarchy2"/>
    <dgm:cxn modelId="{8678439E-6F4C-44D7-9B19-B951A5F40FF8}" type="presParOf" srcId="{E0565D47-698D-4AB2-98FE-C1F7D600EE6D}" destId="{B35037FE-DFE9-4266-B6CE-D5AC769FEB5B}" srcOrd="8" destOrd="0" presId="urn:microsoft.com/office/officeart/2005/8/layout/hierarchy2"/>
    <dgm:cxn modelId="{1A0E1923-9731-403F-B080-A4E8700221D0}" type="presParOf" srcId="{B35037FE-DFE9-4266-B6CE-D5AC769FEB5B}" destId="{4F440610-047D-4479-BDD4-90455E15B068}" srcOrd="0" destOrd="0" presId="urn:microsoft.com/office/officeart/2005/8/layout/hierarchy2"/>
    <dgm:cxn modelId="{2FCDA6DF-547C-4F91-A2B7-B064C86186F3}" type="presParOf" srcId="{E0565D47-698D-4AB2-98FE-C1F7D600EE6D}" destId="{41013D82-C44A-4517-9EF4-7DB519C6D6EE}" srcOrd="9" destOrd="0" presId="urn:microsoft.com/office/officeart/2005/8/layout/hierarchy2"/>
    <dgm:cxn modelId="{4D0D9514-37E2-4B9F-92A0-A16FE2EB7D4F}" type="presParOf" srcId="{41013D82-C44A-4517-9EF4-7DB519C6D6EE}" destId="{194CA964-9BA0-4EF1-B7D2-249985ACFEAA}" srcOrd="0" destOrd="0" presId="urn:microsoft.com/office/officeart/2005/8/layout/hierarchy2"/>
    <dgm:cxn modelId="{2B266C31-CDFC-4D6F-8D0F-98CD13B68D98}" type="presParOf" srcId="{41013D82-C44A-4517-9EF4-7DB519C6D6EE}" destId="{A6B5734F-4661-4F32-B0BA-8E9AA5F932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2AF15D-DA39-4ACE-A3B1-B23391B5298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A09DE6-1F62-4026-AF9C-31BE8F3A462C}">
      <dgm:prSet phldrT="[Tekst]"/>
      <dgm:spPr/>
      <dgm:t>
        <a:bodyPr/>
        <a:lstStyle/>
        <a:p>
          <a:r>
            <a:rPr lang="pl-PL" dirty="0"/>
            <a:t>1. </a:t>
          </a:r>
          <a:r>
            <a:rPr lang="en-US" dirty="0"/>
            <a:t>Netting - predvidena zaloga na zalogi je zaloga na zalogi</a:t>
          </a:r>
          <a:endParaRPr lang="pl-PL" dirty="0"/>
        </a:p>
      </dgm:t>
    </dgm:pt>
    <dgm:pt modelId="{E862BC91-27D1-40E1-B3B4-7BD3839382A7}" type="parTrans" cxnId="{5CB805EB-045F-4B88-BBE6-BC892E11534B}">
      <dgm:prSet/>
      <dgm:spPr/>
      <dgm:t>
        <a:bodyPr/>
        <a:lstStyle/>
        <a:p>
          <a:endParaRPr lang="pl-PL"/>
        </a:p>
      </dgm:t>
    </dgm:pt>
    <dgm:pt modelId="{672CC542-2A42-4D73-B6D1-2C1ADF37C087}" type="sibTrans" cxnId="{5CB805EB-045F-4B88-BBE6-BC892E11534B}">
      <dgm:prSet/>
      <dgm:spPr/>
      <dgm:t>
        <a:bodyPr/>
        <a:lstStyle/>
        <a:p>
          <a:endParaRPr lang="pl-PL"/>
        </a:p>
      </dgm:t>
    </dgm:pt>
    <dgm:pt modelId="{36987541-DABB-4C20-A354-6F7F1E3DCBAC}">
      <dgm:prSet phldrT="[Tekst]"/>
      <dgm:spPr/>
      <dgm:t>
        <a:bodyPr/>
        <a:lstStyle/>
        <a:p>
          <a:r>
            <a:rPr lang="pl-PL" dirty="0"/>
            <a:t>2. </a:t>
          </a:r>
          <a:r>
            <a:rPr lang="en-US" dirty="0"/>
            <a:t>Lotiranje je postopek iskanja velikosti naročila ali proizvodne serije v vsaki distribucijski mreži.</a:t>
          </a:r>
          <a:endParaRPr lang="pl-PL" dirty="0"/>
        </a:p>
      </dgm:t>
    </dgm:pt>
    <dgm:pt modelId="{69DDAFC5-876F-463D-95A5-E211A3E9B1E4}" type="parTrans" cxnId="{89904292-98F4-44B2-B16B-C4033C5BC5CB}">
      <dgm:prSet/>
      <dgm:spPr/>
      <dgm:t>
        <a:bodyPr/>
        <a:lstStyle/>
        <a:p>
          <a:endParaRPr lang="pl-PL"/>
        </a:p>
      </dgm:t>
    </dgm:pt>
    <dgm:pt modelId="{4FF54867-D4C2-49CA-8407-47581365C3A0}" type="sibTrans" cxnId="{89904292-98F4-44B2-B16B-C4033C5BC5CB}">
      <dgm:prSet/>
      <dgm:spPr/>
      <dgm:t>
        <a:bodyPr/>
        <a:lstStyle/>
        <a:p>
          <a:endParaRPr lang="pl-PL"/>
        </a:p>
      </dgm:t>
    </dgm:pt>
    <dgm:pt modelId="{12585BAA-5B0A-40B2-B253-5EB91A6B69F6}">
      <dgm:prSet phldrT="[Tekst]"/>
      <dgm:spPr/>
      <dgm:t>
        <a:bodyPr/>
        <a:lstStyle/>
        <a:p>
          <a:r>
            <a:rPr lang="pl-PL" dirty="0"/>
            <a:t>3. </a:t>
          </a:r>
          <a:r>
            <a:rPr lang="en-US" dirty="0"/>
            <a:t>Izravnava je količina naročila, ki naj bi bila naročena v načrtovanem časovnem obdobju.</a:t>
          </a:r>
          <a:endParaRPr lang="pl-PL" dirty="0"/>
        </a:p>
      </dgm:t>
    </dgm:pt>
    <dgm:pt modelId="{526823B4-4459-4B7C-BEF8-C258AF862A00}" type="parTrans" cxnId="{BBB8A6CF-BB26-4760-9874-145AFD974949}">
      <dgm:prSet/>
      <dgm:spPr/>
      <dgm:t>
        <a:bodyPr/>
        <a:lstStyle/>
        <a:p>
          <a:endParaRPr lang="pl-PL"/>
        </a:p>
      </dgm:t>
    </dgm:pt>
    <dgm:pt modelId="{2869D652-7B69-4A39-B82F-DED2AAAD7E4C}" type="sibTrans" cxnId="{BBB8A6CF-BB26-4760-9874-145AFD974949}">
      <dgm:prSet/>
      <dgm:spPr/>
      <dgm:t>
        <a:bodyPr/>
        <a:lstStyle/>
        <a:p>
          <a:endParaRPr lang="pl-PL"/>
        </a:p>
      </dgm:t>
    </dgm:pt>
    <dgm:pt modelId="{1FCD539E-DEF2-4528-A2E4-565C3CEA0F41}">
      <dgm:prSet phldrT="[Tekst]"/>
      <dgm:spPr/>
      <dgm:t>
        <a:bodyPr/>
        <a:lstStyle/>
        <a:p>
          <a:r>
            <a:rPr lang="pl-PL" dirty="0"/>
            <a:t>4</a:t>
          </a:r>
          <a:r>
            <a:rPr lang="en-US" dirty="0"/>
            <a:t>. Eksplozija - skupni stroški zalog in distribucije </a:t>
          </a:r>
          <a:endParaRPr lang="pl-PL" dirty="0"/>
        </a:p>
      </dgm:t>
    </dgm:pt>
    <dgm:pt modelId="{4876B9FB-4F4E-494A-A65E-4EE87F20EFAB}" type="parTrans" cxnId="{72344310-B837-4BAF-B17E-C5FA8322ED7F}">
      <dgm:prSet/>
      <dgm:spPr/>
      <dgm:t>
        <a:bodyPr/>
        <a:lstStyle/>
        <a:p>
          <a:endParaRPr lang="pl-PL"/>
        </a:p>
      </dgm:t>
    </dgm:pt>
    <dgm:pt modelId="{FB1E0C4A-19A5-486F-8EFE-3BB93B1202BD}" type="sibTrans" cxnId="{72344310-B837-4BAF-B17E-C5FA8322ED7F}">
      <dgm:prSet/>
      <dgm:spPr/>
      <dgm:t>
        <a:bodyPr/>
        <a:lstStyle/>
        <a:p>
          <a:endParaRPr lang="pl-PL"/>
        </a:p>
      </dgm:t>
    </dgm:pt>
    <dgm:pt modelId="{15480306-8C73-469F-B5FB-F735AEF07623}" type="pres">
      <dgm:prSet presAssocID="{422AF15D-DA39-4ACE-A3B1-B23391B52986}" presName="outerComposite" presStyleCnt="0">
        <dgm:presLayoutVars>
          <dgm:chMax val="5"/>
          <dgm:dir/>
          <dgm:resizeHandles val="exact"/>
        </dgm:presLayoutVars>
      </dgm:prSet>
      <dgm:spPr/>
    </dgm:pt>
    <dgm:pt modelId="{D2469C8B-33FA-449F-A874-0600E224AC03}" type="pres">
      <dgm:prSet presAssocID="{422AF15D-DA39-4ACE-A3B1-B23391B52986}" presName="dummyMaxCanvas" presStyleCnt="0">
        <dgm:presLayoutVars/>
      </dgm:prSet>
      <dgm:spPr/>
    </dgm:pt>
    <dgm:pt modelId="{8C0F2534-65F4-42E8-9A77-B3F699A4F165}" type="pres">
      <dgm:prSet presAssocID="{422AF15D-DA39-4ACE-A3B1-B23391B52986}" presName="FourNodes_1" presStyleLbl="node1" presStyleIdx="0" presStyleCnt="4">
        <dgm:presLayoutVars>
          <dgm:bulletEnabled val="1"/>
        </dgm:presLayoutVars>
      </dgm:prSet>
      <dgm:spPr/>
    </dgm:pt>
    <dgm:pt modelId="{E726B79C-3309-4824-B6BE-17B3B7EBCB87}" type="pres">
      <dgm:prSet presAssocID="{422AF15D-DA39-4ACE-A3B1-B23391B52986}" presName="FourNodes_2" presStyleLbl="node1" presStyleIdx="1" presStyleCnt="4">
        <dgm:presLayoutVars>
          <dgm:bulletEnabled val="1"/>
        </dgm:presLayoutVars>
      </dgm:prSet>
      <dgm:spPr/>
    </dgm:pt>
    <dgm:pt modelId="{F0AA1DAD-7283-4178-9D89-22DB57D90B0E}" type="pres">
      <dgm:prSet presAssocID="{422AF15D-DA39-4ACE-A3B1-B23391B52986}" presName="FourNodes_3" presStyleLbl="node1" presStyleIdx="2" presStyleCnt="4">
        <dgm:presLayoutVars>
          <dgm:bulletEnabled val="1"/>
        </dgm:presLayoutVars>
      </dgm:prSet>
      <dgm:spPr/>
    </dgm:pt>
    <dgm:pt modelId="{B3F83A60-8B34-4962-8062-A3DD98B92857}" type="pres">
      <dgm:prSet presAssocID="{422AF15D-DA39-4ACE-A3B1-B23391B52986}" presName="FourNodes_4" presStyleLbl="node1" presStyleIdx="3" presStyleCnt="4">
        <dgm:presLayoutVars>
          <dgm:bulletEnabled val="1"/>
        </dgm:presLayoutVars>
      </dgm:prSet>
      <dgm:spPr/>
    </dgm:pt>
    <dgm:pt modelId="{AAE058E7-ABFB-4607-9395-9480CD03F928}" type="pres">
      <dgm:prSet presAssocID="{422AF15D-DA39-4ACE-A3B1-B23391B52986}" presName="FourConn_1-2" presStyleLbl="fgAccFollowNode1" presStyleIdx="0" presStyleCnt="3">
        <dgm:presLayoutVars>
          <dgm:bulletEnabled val="1"/>
        </dgm:presLayoutVars>
      </dgm:prSet>
      <dgm:spPr/>
    </dgm:pt>
    <dgm:pt modelId="{2DADD91A-2DB9-4A25-9B0B-1966DD5F02DD}" type="pres">
      <dgm:prSet presAssocID="{422AF15D-DA39-4ACE-A3B1-B23391B52986}" presName="FourConn_2-3" presStyleLbl="fgAccFollowNode1" presStyleIdx="1" presStyleCnt="3">
        <dgm:presLayoutVars>
          <dgm:bulletEnabled val="1"/>
        </dgm:presLayoutVars>
      </dgm:prSet>
      <dgm:spPr/>
    </dgm:pt>
    <dgm:pt modelId="{B986BFB8-B82D-4CEC-B55B-0A5398608DC4}" type="pres">
      <dgm:prSet presAssocID="{422AF15D-DA39-4ACE-A3B1-B23391B52986}" presName="FourConn_3-4" presStyleLbl="fgAccFollowNode1" presStyleIdx="2" presStyleCnt="3">
        <dgm:presLayoutVars>
          <dgm:bulletEnabled val="1"/>
        </dgm:presLayoutVars>
      </dgm:prSet>
      <dgm:spPr/>
    </dgm:pt>
    <dgm:pt modelId="{C2A275E4-2197-4EB1-953C-929AA6E4F7E1}" type="pres">
      <dgm:prSet presAssocID="{422AF15D-DA39-4ACE-A3B1-B23391B52986}" presName="FourNodes_1_text" presStyleLbl="node1" presStyleIdx="3" presStyleCnt="4">
        <dgm:presLayoutVars>
          <dgm:bulletEnabled val="1"/>
        </dgm:presLayoutVars>
      </dgm:prSet>
      <dgm:spPr/>
    </dgm:pt>
    <dgm:pt modelId="{EF3BB4F9-D051-4070-BC79-DCF57644F7F0}" type="pres">
      <dgm:prSet presAssocID="{422AF15D-DA39-4ACE-A3B1-B23391B52986}" presName="FourNodes_2_text" presStyleLbl="node1" presStyleIdx="3" presStyleCnt="4">
        <dgm:presLayoutVars>
          <dgm:bulletEnabled val="1"/>
        </dgm:presLayoutVars>
      </dgm:prSet>
      <dgm:spPr/>
    </dgm:pt>
    <dgm:pt modelId="{FF0A1B80-A3FB-4869-8566-C60994EB385A}" type="pres">
      <dgm:prSet presAssocID="{422AF15D-DA39-4ACE-A3B1-B23391B52986}" presName="FourNodes_3_text" presStyleLbl="node1" presStyleIdx="3" presStyleCnt="4">
        <dgm:presLayoutVars>
          <dgm:bulletEnabled val="1"/>
        </dgm:presLayoutVars>
      </dgm:prSet>
      <dgm:spPr/>
    </dgm:pt>
    <dgm:pt modelId="{E1A1ABA1-90FA-4C9C-8153-6E1893F230FC}" type="pres">
      <dgm:prSet presAssocID="{422AF15D-DA39-4ACE-A3B1-B23391B5298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062C701-C9F2-4020-BD64-09AAB474F548}" type="presOf" srcId="{12585BAA-5B0A-40B2-B253-5EB91A6B69F6}" destId="{FF0A1B80-A3FB-4869-8566-C60994EB385A}" srcOrd="1" destOrd="0" presId="urn:microsoft.com/office/officeart/2005/8/layout/vProcess5"/>
    <dgm:cxn modelId="{72344310-B837-4BAF-B17E-C5FA8322ED7F}" srcId="{422AF15D-DA39-4ACE-A3B1-B23391B52986}" destId="{1FCD539E-DEF2-4528-A2E4-565C3CEA0F41}" srcOrd="3" destOrd="0" parTransId="{4876B9FB-4F4E-494A-A65E-4EE87F20EFAB}" sibTransId="{FB1E0C4A-19A5-486F-8EFE-3BB93B1202BD}"/>
    <dgm:cxn modelId="{98C4FC36-FEAD-4E09-867F-7C5CBD58B311}" type="presOf" srcId="{422AF15D-DA39-4ACE-A3B1-B23391B52986}" destId="{15480306-8C73-469F-B5FB-F735AEF07623}" srcOrd="0" destOrd="0" presId="urn:microsoft.com/office/officeart/2005/8/layout/vProcess5"/>
    <dgm:cxn modelId="{5A714A3B-7CD2-4455-9233-494ADF9C73D7}" type="presOf" srcId="{672CC542-2A42-4D73-B6D1-2C1ADF37C087}" destId="{AAE058E7-ABFB-4607-9395-9480CD03F928}" srcOrd="0" destOrd="0" presId="urn:microsoft.com/office/officeart/2005/8/layout/vProcess5"/>
    <dgm:cxn modelId="{AD5D903B-2253-4CD9-9AFD-50CFBCB29AB6}" type="presOf" srcId="{1FCD539E-DEF2-4528-A2E4-565C3CEA0F41}" destId="{E1A1ABA1-90FA-4C9C-8153-6E1893F230FC}" srcOrd="1" destOrd="0" presId="urn:microsoft.com/office/officeart/2005/8/layout/vProcess5"/>
    <dgm:cxn modelId="{5A58CF5E-BC42-4C10-A7C8-40D915F38FCB}" type="presOf" srcId="{1FCD539E-DEF2-4528-A2E4-565C3CEA0F41}" destId="{B3F83A60-8B34-4962-8062-A3DD98B92857}" srcOrd="0" destOrd="0" presId="urn:microsoft.com/office/officeart/2005/8/layout/vProcess5"/>
    <dgm:cxn modelId="{E3DE6648-4EE7-4F53-BA58-E7AD9F0A64A5}" type="presOf" srcId="{12585BAA-5B0A-40B2-B253-5EB91A6B69F6}" destId="{F0AA1DAD-7283-4178-9D89-22DB57D90B0E}" srcOrd="0" destOrd="0" presId="urn:microsoft.com/office/officeart/2005/8/layout/vProcess5"/>
    <dgm:cxn modelId="{63033F7D-7AF7-448E-BE70-0C10C3143F27}" type="presOf" srcId="{36987541-DABB-4C20-A354-6F7F1E3DCBAC}" destId="{EF3BB4F9-D051-4070-BC79-DCF57644F7F0}" srcOrd="1" destOrd="0" presId="urn:microsoft.com/office/officeart/2005/8/layout/vProcess5"/>
    <dgm:cxn modelId="{89904292-98F4-44B2-B16B-C4033C5BC5CB}" srcId="{422AF15D-DA39-4ACE-A3B1-B23391B52986}" destId="{36987541-DABB-4C20-A354-6F7F1E3DCBAC}" srcOrd="1" destOrd="0" parTransId="{69DDAFC5-876F-463D-95A5-E211A3E9B1E4}" sibTransId="{4FF54867-D4C2-49CA-8407-47581365C3A0}"/>
    <dgm:cxn modelId="{BBB8A6CF-BB26-4760-9874-145AFD974949}" srcId="{422AF15D-DA39-4ACE-A3B1-B23391B52986}" destId="{12585BAA-5B0A-40B2-B253-5EB91A6B69F6}" srcOrd="2" destOrd="0" parTransId="{526823B4-4459-4B7C-BEF8-C258AF862A00}" sibTransId="{2869D652-7B69-4A39-B82F-DED2AAAD7E4C}"/>
    <dgm:cxn modelId="{A10823D3-0590-4CC5-9B91-CF55B244AC13}" type="presOf" srcId="{F2A09DE6-1F62-4026-AF9C-31BE8F3A462C}" destId="{8C0F2534-65F4-42E8-9A77-B3F699A4F165}" srcOrd="0" destOrd="0" presId="urn:microsoft.com/office/officeart/2005/8/layout/vProcess5"/>
    <dgm:cxn modelId="{34182AD4-E9D6-411A-9DC5-3B9389F76900}" type="presOf" srcId="{F2A09DE6-1F62-4026-AF9C-31BE8F3A462C}" destId="{C2A275E4-2197-4EB1-953C-929AA6E4F7E1}" srcOrd="1" destOrd="0" presId="urn:microsoft.com/office/officeart/2005/8/layout/vProcess5"/>
    <dgm:cxn modelId="{574B87E1-1743-42EB-B304-8E461C777596}" type="presOf" srcId="{4FF54867-D4C2-49CA-8407-47581365C3A0}" destId="{2DADD91A-2DB9-4A25-9B0B-1966DD5F02DD}" srcOrd="0" destOrd="0" presId="urn:microsoft.com/office/officeart/2005/8/layout/vProcess5"/>
    <dgm:cxn modelId="{46AD91E1-E9C9-4537-936B-011F74C23B94}" type="presOf" srcId="{36987541-DABB-4C20-A354-6F7F1E3DCBAC}" destId="{E726B79C-3309-4824-B6BE-17B3B7EBCB87}" srcOrd="0" destOrd="0" presId="urn:microsoft.com/office/officeart/2005/8/layout/vProcess5"/>
    <dgm:cxn modelId="{C2D450E3-6EB5-488B-9B2C-C8FE41AACD51}" type="presOf" srcId="{2869D652-7B69-4A39-B82F-DED2AAAD7E4C}" destId="{B986BFB8-B82D-4CEC-B55B-0A5398608DC4}" srcOrd="0" destOrd="0" presId="urn:microsoft.com/office/officeart/2005/8/layout/vProcess5"/>
    <dgm:cxn modelId="{5CB805EB-045F-4B88-BBE6-BC892E11534B}" srcId="{422AF15D-DA39-4ACE-A3B1-B23391B52986}" destId="{F2A09DE6-1F62-4026-AF9C-31BE8F3A462C}" srcOrd="0" destOrd="0" parTransId="{E862BC91-27D1-40E1-B3B4-7BD3839382A7}" sibTransId="{672CC542-2A42-4D73-B6D1-2C1ADF37C087}"/>
    <dgm:cxn modelId="{DDC51DEA-57DE-446F-80A4-360AA43DE492}" type="presParOf" srcId="{15480306-8C73-469F-B5FB-F735AEF07623}" destId="{D2469C8B-33FA-449F-A874-0600E224AC03}" srcOrd="0" destOrd="0" presId="urn:microsoft.com/office/officeart/2005/8/layout/vProcess5"/>
    <dgm:cxn modelId="{7A478CB8-B04D-40F4-88BA-23B3C9DA9B79}" type="presParOf" srcId="{15480306-8C73-469F-B5FB-F735AEF07623}" destId="{8C0F2534-65F4-42E8-9A77-B3F699A4F165}" srcOrd="1" destOrd="0" presId="urn:microsoft.com/office/officeart/2005/8/layout/vProcess5"/>
    <dgm:cxn modelId="{7B009296-B894-48FD-B2AF-22AAFC896035}" type="presParOf" srcId="{15480306-8C73-469F-B5FB-F735AEF07623}" destId="{E726B79C-3309-4824-B6BE-17B3B7EBCB87}" srcOrd="2" destOrd="0" presId="urn:microsoft.com/office/officeart/2005/8/layout/vProcess5"/>
    <dgm:cxn modelId="{98E147C5-77CC-4D10-9067-CE86189C5E4F}" type="presParOf" srcId="{15480306-8C73-469F-B5FB-F735AEF07623}" destId="{F0AA1DAD-7283-4178-9D89-22DB57D90B0E}" srcOrd="3" destOrd="0" presId="urn:microsoft.com/office/officeart/2005/8/layout/vProcess5"/>
    <dgm:cxn modelId="{3D0D4FDC-F6B9-4B75-8BA1-A3F329B856B9}" type="presParOf" srcId="{15480306-8C73-469F-B5FB-F735AEF07623}" destId="{B3F83A60-8B34-4962-8062-A3DD98B92857}" srcOrd="4" destOrd="0" presId="urn:microsoft.com/office/officeart/2005/8/layout/vProcess5"/>
    <dgm:cxn modelId="{32B4D5EF-DB73-46DA-80CC-A55E94843CEA}" type="presParOf" srcId="{15480306-8C73-469F-B5FB-F735AEF07623}" destId="{AAE058E7-ABFB-4607-9395-9480CD03F928}" srcOrd="5" destOrd="0" presId="urn:microsoft.com/office/officeart/2005/8/layout/vProcess5"/>
    <dgm:cxn modelId="{9D17403D-37DA-44E1-9554-ABB65362735A}" type="presParOf" srcId="{15480306-8C73-469F-B5FB-F735AEF07623}" destId="{2DADD91A-2DB9-4A25-9B0B-1966DD5F02DD}" srcOrd="6" destOrd="0" presId="urn:microsoft.com/office/officeart/2005/8/layout/vProcess5"/>
    <dgm:cxn modelId="{AA86BF74-CAA1-4516-8805-2A7BF191386E}" type="presParOf" srcId="{15480306-8C73-469F-B5FB-F735AEF07623}" destId="{B986BFB8-B82D-4CEC-B55B-0A5398608DC4}" srcOrd="7" destOrd="0" presId="urn:microsoft.com/office/officeart/2005/8/layout/vProcess5"/>
    <dgm:cxn modelId="{B2775C61-C8EF-41D7-895E-D594FA1AA16E}" type="presParOf" srcId="{15480306-8C73-469F-B5FB-F735AEF07623}" destId="{C2A275E4-2197-4EB1-953C-929AA6E4F7E1}" srcOrd="8" destOrd="0" presId="urn:microsoft.com/office/officeart/2005/8/layout/vProcess5"/>
    <dgm:cxn modelId="{89244D2C-D795-488C-A3DB-235C245C9750}" type="presParOf" srcId="{15480306-8C73-469F-B5FB-F735AEF07623}" destId="{EF3BB4F9-D051-4070-BC79-DCF57644F7F0}" srcOrd="9" destOrd="0" presId="urn:microsoft.com/office/officeart/2005/8/layout/vProcess5"/>
    <dgm:cxn modelId="{8063BC38-6F75-43D7-B736-A887E491C66C}" type="presParOf" srcId="{15480306-8C73-469F-B5FB-F735AEF07623}" destId="{FF0A1B80-A3FB-4869-8566-C60994EB385A}" srcOrd="10" destOrd="0" presId="urn:microsoft.com/office/officeart/2005/8/layout/vProcess5"/>
    <dgm:cxn modelId="{8BCCB0FF-4458-4DD9-AA2F-A75922973C1B}" type="presParOf" srcId="{15480306-8C73-469F-B5FB-F735AEF07623}" destId="{E1A1ABA1-90FA-4C9C-8153-6E1893F230F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CD886-912D-462A-9CF6-F1A12879D522}">
      <dsp:nvSpPr>
        <dsp:cNvPr id="0" name=""/>
        <dsp:cNvSpPr/>
      </dsp:nvSpPr>
      <dsp:spPr>
        <a:xfrm>
          <a:off x="7347169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FBC87-37AC-4275-AFD8-2C3BA547389A}">
      <dsp:nvSpPr>
        <dsp:cNvPr id="0" name=""/>
        <dsp:cNvSpPr/>
      </dsp:nvSpPr>
      <dsp:spPr>
        <a:xfrm>
          <a:off x="7347169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66D02-795A-402F-B3BB-AD194BBBFA33}">
      <dsp:nvSpPr>
        <dsp:cNvPr id="0" name=""/>
        <dsp:cNvSpPr/>
      </dsp:nvSpPr>
      <dsp:spPr>
        <a:xfrm>
          <a:off x="5285851" y="730315"/>
          <a:ext cx="2644022" cy="30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59"/>
              </a:lnTo>
              <a:lnTo>
                <a:pt x="2644022" y="152959"/>
              </a:lnTo>
              <a:lnTo>
                <a:pt x="2644022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6A22B-3067-4397-A13F-4689DD6A4109}">
      <dsp:nvSpPr>
        <dsp:cNvPr id="0" name=""/>
        <dsp:cNvSpPr/>
      </dsp:nvSpPr>
      <dsp:spPr>
        <a:xfrm>
          <a:off x="5584487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7D646-D551-4731-892B-7759B4A860CB}">
      <dsp:nvSpPr>
        <dsp:cNvPr id="0" name=""/>
        <dsp:cNvSpPr/>
      </dsp:nvSpPr>
      <dsp:spPr>
        <a:xfrm>
          <a:off x="5584487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9D83A-8344-43B8-A11B-49EAC43926D3}">
      <dsp:nvSpPr>
        <dsp:cNvPr id="0" name=""/>
        <dsp:cNvSpPr/>
      </dsp:nvSpPr>
      <dsp:spPr>
        <a:xfrm>
          <a:off x="5285851" y="730315"/>
          <a:ext cx="881340" cy="30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59"/>
              </a:lnTo>
              <a:lnTo>
                <a:pt x="881340" y="152959"/>
              </a:lnTo>
              <a:lnTo>
                <a:pt x="88134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882C4-D484-4D14-87D2-8483943E2C38}">
      <dsp:nvSpPr>
        <dsp:cNvPr id="0" name=""/>
        <dsp:cNvSpPr/>
      </dsp:nvSpPr>
      <dsp:spPr>
        <a:xfrm>
          <a:off x="3821805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79B20-8F90-49AE-B5EF-9E61583BD5B6}">
      <dsp:nvSpPr>
        <dsp:cNvPr id="0" name=""/>
        <dsp:cNvSpPr/>
      </dsp:nvSpPr>
      <dsp:spPr>
        <a:xfrm>
          <a:off x="3821805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BC88E-C833-4E25-A438-27B79B0A9073}">
      <dsp:nvSpPr>
        <dsp:cNvPr id="0" name=""/>
        <dsp:cNvSpPr/>
      </dsp:nvSpPr>
      <dsp:spPr>
        <a:xfrm>
          <a:off x="4404510" y="730315"/>
          <a:ext cx="881340" cy="305919"/>
        </a:xfrm>
        <a:custGeom>
          <a:avLst/>
          <a:gdLst/>
          <a:ahLst/>
          <a:cxnLst/>
          <a:rect l="0" t="0" r="0" b="0"/>
          <a:pathLst>
            <a:path>
              <a:moveTo>
                <a:pt x="881340" y="0"/>
              </a:moveTo>
              <a:lnTo>
                <a:pt x="881340" y="152959"/>
              </a:lnTo>
              <a:lnTo>
                <a:pt x="0" y="152959"/>
              </a:lnTo>
              <a:lnTo>
                <a:pt x="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2F4DB-9D36-476B-9C65-CB6ACFC5EF23}">
      <dsp:nvSpPr>
        <dsp:cNvPr id="0" name=""/>
        <dsp:cNvSpPr/>
      </dsp:nvSpPr>
      <dsp:spPr>
        <a:xfrm>
          <a:off x="2059123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957A-E103-406B-A863-2AD3A84CB858}">
      <dsp:nvSpPr>
        <dsp:cNvPr id="0" name=""/>
        <dsp:cNvSpPr/>
      </dsp:nvSpPr>
      <dsp:spPr>
        <a:xfrm>
          <a:off x="2059123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AE5A6-E962-44A5-830C-380CE0A6610C}">
      <dsp:nvSpPr>
        <dsp:cNvPr id="0" name=""/>
        <dsp:cNvSpPr/>
      </dsp:nvSpPr>
      <dsp:spPr>
        <a:xfrm>
          <a:off x="2641828" y="730315"/>
          <a:ext cx="2644022" cy="305919"/>
        </a:xfrm>
        <a:custGeom>
          <a:avLst/>
          <a:gdLst/>
          <a:ahLst/>
          <a:cxnLst/>
          <a:rect l="0" t="0" r="0" b="0"/>
          <a:pathLst>
            <a:path>
              <a:moveTo>
                <a:pt x="2644022" y="0"/>
              </a:moveTo>
              <a:lnTo>
                <a:pt x="2644022" y="152959"/>
              </a:lnTo>
              <a:lnTo>
                <a:pt x="0" y="152959"/>
              </a:lnTo>
              <a:lnTo>
                <a:pt x="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35C19-59FA-4053-A9DF-066BA4EB08DB}">
      <dsp:nvSpPr>
        <dsp:cNvPr id="0" name=""/>
        <dsp:cNvSpPr/>
      </dsp:nvSpPr>
      <dsp:spPr>
        <a:xfrm>
          <a:off x="4557470" y="1934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Metode optimizacije</a:t>
          </a:r>
          <a:endParaRPr lang="pl-PL" sz="1600" kern="1200" dirty="0"/>
        </a:p>
      </dsp:txBody>
      <dsp:txXfrm>
        <a:off x="4557470" y="1934"/>
        <a:ext cx="1456761" cy="728380"/>
      </dsp:txXfrm>
    </dsp:sp>
    <dsp:sp modelId="{091BD58A-5D20-4CC3-827B-7539F4168270}">
      <dsp:nvSpPr>
        <dsp:cNvPr id="0" name=""/>
        <dsp:cNvSpPr/>
      </dsp:nvSpPr>
      <dsp:spPr>
        <a:xfrm>
          <a:off x="1913447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Vrsta </a:t>
          </a:r>
          <a:r>
            <a:rPr lang="en-US" sz="1600" kern="1200" dirty="0"/>
            <a:t>problema, ki se rešuje</a:t>
          </a:r>
          <a:endParaRPr lang="pl-PL" sz="1600" kern="1200" dirty="0"/>
        </a:p>
      </dsp:txBody>
      <dsp:txXfrm>
        <a:off x="1913447" y="1036235"/>
        <a:ext cx="1456761" cy="728380"/>
      </dsp:txXfrm>
    </dsp:sp>
    <dsp:sp modelId="{B20FC95F-1EF0-40D1-B84E-FD9403D34C6A}">
      <dsp:nvSpPr>
        <dsp:cNvPr id="0" name=""/>
        <dsp:cNvSpPr/>
      </dsp:nvSpPr>
      <dsp:spPr>
        <a:xfrm>
          <a:off x="2277638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metode linearnega programiranja</a:t>
          </a:r>
          <a:endParaRPr lang="pl-PL" sz="1600" kern="1200" dirty="0"/>
        </a:p>
      </dsp:txBody>
      <dsp:txXfrm>
        <a:off x="2277638" y="2070536"/>
        <a:ext cx="1456761" cy="728380"/>
      </dsp:txXfrm>
    </dsp:sp>
    <dsp:sp modelId="{EDEA15E3-807D-4661-9E19-D7D417691378}">
      <dsp:nvSpPr>
        <dsp:cNvPr id="0" name=""/>
        <dsp:cNvSpPr/>
      </dsp:nvSpPr>
      <dsp:spPr>
        <a:xfrm>
          <a:off x="2277638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nelinearne metode optimizacije</a:t>
          </a:r>
          <a:endParaRPr lang="pl-PL" sz="1600" kern="1200" dirty="0"/>
        </a:p>
      </dsp:txBody>
      <dsp:txXfrm>
        <a:off x="2277638" y="3104837"/>
        <a:ext cx="1456761" cy="728380"/>
      </dsp:txXfrm>
    </dsp:sp>
    <dsp:sp modelId="{386356D6-4AAD-42AE-8712-30397F27D786}">
      <dsp:nvSpPr>
        <dsp:cNvPr id="0" name=""/>
        <dsp:cNvSpPr/>
      </dsp:nvSpPr>
      <dsp:spPr>
        <a:xfrm>
          <a:off x="3676129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Omejitve</a:t>
          </a:r>
          <a:endParaRPr lang="pl-PL" sz="1600" kern="1200" dirty="0"/>
        </a:p>
      </dsp:txBody>
      <dsp:txXfrm>
        <a:off x="3676129" y="1036235"/>
        <a:ext cx="1456761" cy="728380"/>
      </dsp:txXfrm>
    </dsp:sp>
    <dsp:sp modelId="{4EA36268-0022-4793-93C6-929BF4906086}">
      <dsp:nvSpPr>
        <dsp:cNvPr id="0" name=""/>
        <dsp:cNvSpPr/>
      </dsp:nvSpPr>
      <dsp:spPr>
        <a:xfrm>
          <a:off x="4040319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en-US" sz="1600" kern="1200" dirty="0"/>
            <a:t>metoda optimizacije brez omejitev</a:t>
          </a:r>
          <a:endParaRPr lang="pl-PL" sz="1600" kern="1200" dirty="0"/>
        </a:p>
      </dsp:txBody>
      <dsp:txXfrm>
        <a:off x="4040319" y="2070536"/>
        <a:ext cx="1456761" cy="728380"/>
      </dsp:txXfrm>
    </dsp:sp>
    <dsp:sp modelId="{C6D22CD4-29F6-4DA4-B45F-89A841627B80}">
      <dsp:nvSpPr>
        <dsp:cNvPr id="0" name=""/>
        <dsp:cNvSpPr/>
      </dsp:nvSpPr>
      <dsp:spPr>
        <a:xfrm>
          <a:off x="4040319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en-US" sz="1600" kern="1200" dirty="0"/>
            <a:t>metode omejene optimizacije</a:t>
          </a:r>
          <a:endParaRPr lang="pl-PL" sz="1600" kern="1200" dirty="0"/>
        </a:p>
      </dsp:txBody>
      <dsp:txXfrm>
        <a:off x="4040319" y="3104837"/>
        <a:ext cx="1456761" cy="728380"/>
      </dsp:txXfrm>
    </dsp:sp>
    <dsp:sp modelId="{FD7C309E-38DC-449A-B088-9A91518E772C}">
      <dsp:nvSpPr>
        <dsp:cNvPr id="0" name=""/>
        <dsp:cNvSpPr/>
      </dsp:nvSpPr>
      <dsp:spPr>
        <a:xfrm>
          <a:off x="5438811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Razsežnost </a:t>
          </a:r>
          <a:r>
            <a:rPr lang="en-US" sz="1600" kern="1200" dirty="0"/>
            <a:t>problema </a:t>
          </a:r>
          <a:endParaRPr lang="pl-PL" sz="1600" kern="1200" dirty="0"/>
        </a:p>
      </dsp:txBody>
      <dsp:txXfrm>
        <a:off x="5438811" y="1036235"/>
        <a:ext cx="1456761" cy="728380"/>
      </dsp:txXfrm>
    </dsp:sp>
    <dsp:sp modelId="{987FA9F5-14B2-4EB4-8849-F0D24F1C1405}">
      <dsp:nvSpPr>
        <dsp:cNvPr id="0" name=""/>
        <dsp:cNvSpPr/>
      </dsp:nvSpPr>
      <dsp:spPr>
        <a:xfrm>
          <a:off x="5803001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univariatne metode</a:t>
          </a:r>
          <a:endParaRPr lang="pl-PL" sz="1600" kern="1200" dirty="0"/>
        </a:p>
      </dsp:txBody>
      <dsp:txXfrm>
        <a:off x="5803001" y="2070536"/>
        <a:ext cx="1456761" cy="728380"/>
      </dsp:txXfrm>
    </dsp:sp>
    <dsp:sp modelId="{CA14FAFA-449B-47AA-97D8-FDEB781320D8}">
      <dsp:nvSpPr>
        <dsp:cNvPr id="0" name=""/>
        <dsp:cNvSpPr/>
      </dsp:nvSpPr>
      <dsp:spPr>
        <a:xfrm>
          <a:off x="5803001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multivariatne metode</a:t>
          </a:r>
          <a:endParaRPr lang="pl-PL" sz="1600" kern="1200" dirty="0"/>
        </a:p>
      </dsp:txBody>
      <dsp:txXfrm>
        <a:off x="5803001" y="3104837"/>
        <a:ext cx="1456761" cy="728380"/>
      </dsp:txXfrm>
    </dsp:sp>
    <dsp:sp modelId="{63F39A85-6CC2-42DE-BAA0-0CCC63012D28}">
      <dsp:nvSpPr>
        <dsp:cNvPr id="0" name=""/>
        <dsp:cNvSpPr/>
      </dsp:nvSpPr>
      <dsp:spPr>
        <a:xfrm>
          <a:off x="7201493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Merila za </a:t>
          </a:r>
          <a:r>
            <a:rPr lang="en-US" sz="1600" kern="1200" dirty="0" err="1"/>
            <a:t>optimizacijo</a:t>
          </a:r>
          <a:endParaRPr lang="pl-PL" sz="1600" kern="1200" dirty="0"/>
        </a:p>
      </dsp:txBody>
      <dsp:txXfrm>
        <a:off x="7201493" y="1036235"/>
        <a:ext cx="1456761" cy="728380"/>
      </dsp:txXfrm>
    </dsp:sp>
    <dsp:sp modelId="{28C17384-E1CC-488D-BE83-8314A8688B99}">
      <dsp:nvSpPr>
        <dsp:cNvPr id="0" name=""/>
        <dsp:cNvSpPr/>
      </dsp:nvSpPr>
      <dsp:spPr>
        <a:xfrm>
          <a:off x="7565683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metode z</a:t>
          </a:r>
          <a:r>
            <a:rPr lang="en-US" sz="1600" kern="1200" dirty="0"/>
            <a:t> enim merilom</a:t>
          </a:r>
        </a:p>
      </dsp:txBody>
      <dsp:txXfrm>
        <a:off x="7565683" y="2070536"/>
        <a:ext cx="1456761" cy="728380"/>
      </dsp:txXfrm>
    </dsp:sp>
    <dsp:sp modelId="{86260B1F-4A54-4B77-9F94-9E9EA8E01C4A}">
      <dsp:nvSpPr>
        <dsp:cNvPr id="0" name=""/>
        <dsp:cNvSpPr/>
      </dsp:nvSpPr>
      <dsp:spPr>
        <a:xfrm>
          <a:off x="7565683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večkriterijske </a:t>
          </a:r>
          <a:r>
            <a:rPr lang="en-US" sz="1600" kern="1200" dirty="0"/>
            <a:t>metode </a:t>
          </a:r>
          <a:endParaRPr lang="pl-PL" sz="1600" kern="1200" dirty="0"/>
        </a:p>
      </dsp:txBody>
      <dsp:txXfrm>
        <a:off x="7565683" y="3104837"/>
        <a:ext cx="1456761" cy="728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ABB64-BA7D-42FF-8638-1914229189D9}">
      <dsp:nvSpPr>
        <dsp:cNvPr id="0" name=""/>
        <dsp:cNvSpPr/>
      </dsp:nvSpPr>
      <dsp:spPr>
        <a:xfrm>
          <a:off x="898928" y="2943"/>
          <a:ext cx="1404299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Skupna bruto površina skladišča</a:t>
          </a:r>
        </a:p>
      </dsp:txBody>
      <dsp:txXfrm>
        <a:off x="915402" y="19417"/>
        <a:ext cx="1371351" cy="529499"/>
      </dsp:txXfrm>
    </dsp:sp>
    <dsp:sp modelId="{1C8C58F2-5AEA-4135-8261-D96C22F87C3B}">
      <dsp:nvSpPr>
        <dsp:cNvPr id="0" name=""/>
        <dsp:cNvSpPr/>
      </dsp:nvSpPr>
      <dsp:spPr>
        <a:xfrm>
          <a:off x="1052691" y="565391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548386" y="0"/>
              </a:moveTo>
              <a:lnTo>
                <a:pt x="54838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9D270-C6B8-4D13-8240-249C8EC1A476}">
      <dsp:nvSpPr>
        <dsp:cNvPr id="0" name=""/>
        <dsp:cNvSpPr/>
      </dsp:nvSpPr>
      <dsp:spPr>
        <a:xfrm>
          <a:off x="463842" y="790370"/>
          <a:ext cx="1177698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Območje gradnje</a:t>
          </a:r>
        </a:p>
      </dsp:txBody>
      <dsp:txXfrm>
        <a:off x="480316" y="806844"/>
        <a:ext cx="1144750" cy="529499"/>
      </dsp:txXfrm>
    </dsp:sp>
    <dsp:sp modelId="{5FA1F610-ED8D-40EA-B357-DFF9286ECBD9}">
      <dsp:nvSpPr>
        <dsp:cNvPr id="0" name=""/>
        <dsp:cNvSpPr/>
      </dsp:nvSpPr>
      <dsp:spPr>
        <a:xfrm>
          <a:off x="1601077" y="565391"/>
          <a:ext cx="715399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715399" y="112489"/>
              </a:lnTo>
              <a:lnTo>
                <a:pt x="715399" y="2249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88ABE-AFE7-425B-BE9A-E4EEB7BEFB85}">
      <dsp:nvSpPr>
        <dsp:cNvPr id="0" name=""/>
        <dsp:cNvSpPr/>
      </dsp:nvSpPr>
      <dsp:spPr>
        <a:xfrm>
          <a:off x="1894641" y="79037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latin typeface="Times New Roman" pitchFamily="18" charset="0"/>
              <a:cs typeface="Times New Roman" pitchFamily="18" charset="0"/>
            </a:rPr>
            <a:t>Neto </a:t>
          </a:r>
          <a:r>
            <a:rPr lang="pl-PL" sz="1000" kern="1200" dirty="0" err="1">
              <a:latin typeface="Times New Roman" pitchFamily="18" charset="0"/>
              <a:cs typeface="Times New Roman" pitchFamily="18" charset="0"/>
            </a:rPr>
            <a:t>površina</a:t>
          </a:r>
          <a:endParaRPr lang="pl-PL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11115" y="806844"/>
        <a:ext cx="810723" cy="529499"/>
      </dsp:txXfrm>
    </dsp:sp>
    <dsp:sp modelId="{21F05971-DEE3-4572-B4E6-8F6D563B87AF}">
      <dsp:nvSpPr>
        <dsp:cNvPr id="0" name=""/>
        <dsp:cNvSpPr/>
      </dsp:nvSpPr>
      <dsp:spPr>
        <a:xfrm>
          <a:off x="1219704" y="1352818"/>
          <a:ext cx="1096773" cy="224979"/>
        </a:xfrm>
        <a:custGeom>
          <a:avLst/>
          <a:gdLst/>
          <a:ahLst/>
          <a:cxnLst/>
          <a:rect l="0" t="0" r="0" b="0"/>
          <a:pathLst>
            <a:path>
              <a:moveTo>
                <a:pt x="1096773" y="0"/>
              </a:moveTo>
              <a:lnTo>
                <a:pt x="1096773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24AA2-6965-4207-AAAD-81B9097ACDB5}">
      <dsp:nvSpPr>
        <dsp:cNvPr id="0" name=""/>
        <dsp:cNvSpPr/>
      </dsp:nvSpPr>
      <dsp:spPr>
        <a:xfrm>
          <a:off x="622009" y="1577797"/>
          <a:ext cx="1195389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Območje komuniciranja</a:t>
          </a:r>
        </a:p>
      </dsp:txBody>
      <dsp:txXfrm>
        <a:off x="638483" y="1594271"/>
        <a:ext cx="1162441" cy="529499"/>
      </dsp:txXfrm>
    </dsp:sp>
    <dsp:sp modelId="{AC386E3D-B4BD-4BB3-A0D9-5C0277FC1EE5}">
      <dsp:nvSpPr>
        <dsp:cNvPr id="0" name=""/>
        <dsp:cNvSpPr/>
      </dsp:nvSpPr>
      <dsp:spPr>
        <a:xfrm>
          <a:off x="2316477" y="1352818"/>
          <a:ext cx="175859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75859" y="112489"/>
              </a:lnTo>
              <a:lnTo>
                <a:pt x="175859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CE8EE-4F00-4F8B-8E86-F2CA16ECC4C4}">
      <dsp:nvSpPr>
        <dsp:cNvPr id="0" name=""/>
        <dsp:cNvSpPr/>
      </dsp:nvSpPr>
      <dsp:spPr>
        <a:xfrm>
          <a:off x="2070501" y="1577797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Območje storitev</a:t>
          </a:r>
        </a:p>
      </dsp:txBody>
      <dsp:txXfrm>
        <a:off x="2086975" y="1594271"/>
        <a:ext cx="810723" cy="529499"/>
      </dsp:txXfrm>
    </dsp:sp>
    <dsp:sp modelId="{34D7B73D-7C2F-48D9-A1EE-471740E02225}">
      <dsp:nvSpPr>
        <dsp:cNvPr id="0" name=""/>
        <dsp:cNvSpPr/>
      </dsp:nvSpPr>
      <dsp:spPr>
        <a:xfrm>
          <a:off x="2316477" y="1352818"/>
          <a:ext cx="1272632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272632" y="112489"/>
              </a:lnTo>
              <a:lnTo>
                <a:pt x="1272632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05D40-C5E0-4CFD-BEB2-A6938BD66268}">
      <dsp:nvSpPr>
        <dsp:cNvPr id="0" name=""/>
        <dsp:cNvSpPr/>
      </dsp:nvSpPr>
      <dsp:spPr>
        <a:xfrm>
          <a:off x="3167274" y="1577797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Uporabno območje</a:t>
          </a:r>
        </a:p>
      </dsp:txBody>
      <dsp:txXfrm>
        <a:off x="3183748" y="1594271"/>
        <a:ext cx="810723" cy="529499"/>
      </dsp:txXfrm>
    </dsp:sp>
    <dsp:sp modelId="{A323C160-F98A-435A-94F8-68699B829A4E}">
      <dsp:nvSpPr>
        <dsp:cNvPr id="0" name=""/>
        <dsp:cNvSpPr/>
      </dsp:nvSpPr>
      <dsp:spPr>
        <a:xfrm>
          <a:off x="3040723" y="2140244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548386" y="0"/>
              </a:moveTo>
              <a:lnTo>
                <a:pt x="54838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3940B-B7C1-44A1-BB37-10799D84D6A0}">
      <dsp:nvSpPr>
        <dsp:cNvPr id="0" name=""/>
        <dsp:cNvSpPr/>
      </dsp:nvSpPr>
      <dsp:spPr>
        <a:xfrm>
          <a:off x="2618887" y="2365223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Pomožna površina</a:t>
          </a:r>
        </a:p>
      </dsp:txBody>
      <dsp:txXfrm>
        <a:off x="2635361" y="2381697"/>
        <a:ext cx="810723" cy="529499"/>
      </dsp:txXfrm>
    </dsp:sp>
    <dsp:sp modelId="{3621FD88-3B39-466F-9AD7-C57E233FC1D8}">
      <dsp:nvSpPr>
        <dsp:cNvPr id="0" name=""/>
        <dsp:cNvSpPr/>
      </dsp:nvSpPr>
      <dsp:spPr>
        <a:xfrm>
          <a:off x="3589109" y="2140244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548386" y="112489"/>
              </a:lnTo>
              <a:lnTo>
                <a:pt x="548386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5280-BC0D-4A08-9A12-32AD2A1CDB99}">
      <dsp:nvSpPr>
        <dsp:cNvPr id="0" name=""/>
        <dsp:cNvSpPr/>
      </dsp:nvSpPr>
      <dsp:spPr>
        <a:xfrm>
          <a:off x="3715660" y="2365223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Osnovna površina</a:t>
          </a:r>
        </a:p>
      </dsp:txBody>
      <dsp:txXfrm>
        <a:off x="3732134" y="2381697"/>
        <a:ext cx="810723" cy="529499"/>
      </dsp:txXfrm>
    </dsp:sp>
    <dsp:sp modelId="{265A469C-665C-4262-9052-4C2CEE66347D}">
      <dsp:nvSpPr>
        <dsp:cNvPr id="0" name=""/>
        <dsp:cNvSpPr/>
      </dsp:nvSpPr>
      <dsp:spPr>
        <a:xfrm>
          <a:off x="2784879" y="2927671"/>
          <a:ext cx="1352616" cy="224979"/>
        </a:xfrm>
        <a:custGeom>
          <a:avLst/>
          <a:gdLst/>
          <a:ahLst/>
          <a:cxnLst/>
          <a:rect l="0" t="0" r="0" b="0"/>
          <a:pathLst>
            <a:path>
              <a:moveTo>
                <a:pt x="1352616" y="0"/>
              </a:moveTo>
              <a:lnTo>
                <a:pt x="135261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6378C-2966-4502-89E3-B6F2D0855518}">
      <dsp:nvSpPr>
        <dsp:cNvPr id="0" name=""/>
        <dsp:cNvSpPr/>
      </dsp:nvSpPr>
      <dsp:spPr>
        <a:xfrm>
          <a:off x="2363044" y="315265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Površina za rokovanje</a:t>
          </a:r>
        </a:p>
      </dsp:txBody>
      <dsp:txXfrm>
        <a:off x="2379518" y="3169124"/>
        <a:ext cx="810723" cy="529499"/>
      </dsp:txXfrm>
    </dsp:sp>
    <dsp:sp modelId="{AADC3C1A-3F6B-407C-B824-EA2ED7834ECE}">
      <dsp:nvSpPr>
        <dsp:cNvPr id="0" name=""/>
        <dsp:cNvSpPr/>
      </dsp:nvSpPr>
      <dsp:spPr>
        <a:xfrm>
          <a:off x="3881652" y="2927671"/>
          <a:ext cx="255843" cy="224979"/>
        </a:xfrm>
        <a:custGeom>
          <a:avLst/>
          <a:gdLst/>
          <a:ahLst/>
          <a:cxnLst/>
          <a:rect l="0" t="0" r="0" b="0"/>
          <a:pathLst>
            <a:path>
              <a:moveTo>
                <a:pt x="255843" y="0"/>
              </a:moveTo>
              <a:lnTo>
                <a:pt x="255843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39246-4A58-4BA1-AD7F-695F55B61D96}">
      <dsp:nvSpPr>
        <dsp:cNvPr id="0" name=""/>
        <dsp:cNvSpPr/>
      </dsp:nvSpPr>
      <dsp:spPr>
        <a:xfrm>
          <a:off x="3459817" y="315265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Območje shranjevanja</a:t>
          </a:r>
        </a:p>
      </dsp:txBody>
      <dsp:txXfrm>
        <a:off x="3476291" y="3169124"/>
        <a:ext cx="810723" cy="529499"/>
      </dsp:txXfrm>
    </dsp:sp>
    <dsp:sp modelId="{4A21CBC7-6EEE-479F-8E0D-C8E68301F014}">
      <dsp:nvSpPr>
        <dsp:cNvPr id="0" name=""/>
        <dsp:cNvSpPr/>
      </dsp:nvSpPr>
      <dsp:spPr>
        <a:xfrm>
          <a:off x="4137496" y="2927671"/>
          <a:ext cx="1096773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096773" y="112489"/>
              </a:lnTo>
              <a:lnTo>
                <a:pt x="1096773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86D63-34E0-4176-B5FD-693075FBCF52}">
      <dsp:nvSpPr>
        <dsp:cNvPr id="0" name=""/>
        <dsp:cNvSpPr/>
      </dsp:nvSpPr>
      <dsp:spPr>
        <a:xfrm>
          <a:off x="4556590" y="3152650"/>
          <a:ext cx="1355358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imes New Roman" pitchFamily="18" charset="0"/>
              <a:cs typeface="Times New Roman" pitchFamily="18" charset="0"/>
            </a:rPr>
            <a:t>Sprejemno/izpustno območje</a:t>
          </a:r>
        </a:p>
      </dsp:txBody>
      <dsp:txXfrm>
        <a:off x="4573064" y="3169124"/>
        <a:ext cx="1322410" cy="529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076B-7857-4184-AB8C-D0943E5844CB}">
      <dsp:nvSpPr>
        <dsp:cNvPr id="0" name=""/>
        <dsp:cNvSpPr/>
      </dsp:nvSpPr>
      <dsp:spPr>
        <a:xfrm>
          <a:off x="252110" y="1732216"/>
          <a:ext cx="1505201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Dobavitelj</a:t>
          </a:r>
        </a:p>
      </dsp:txBody>
      <dsp:txXfrm>
        <a:off x="274153" y="1754259"/>
        <a:ext cx="1461115" cy="708514"/>
      </dsp:txXfrm>
    </dsp:sp>
    <dsp:sp modelId="{8C1CF681-136E-45A2-98E5-01ED0100E347}">
      <dsp:nvSpPr>
        <dsp:cNvPr id="0" name=""/>
        <dsp:cNvSpPr/>
      </dsp:nvSpPr>
      <dsp:spPr>
        <a:xfrm>
          <a:off x="1757311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43299" y="2093464"/>
        <a:ext cx="30104" cy="30104"/>
      </dsp:txXfrm>
    </dsp:sp>
    <dsp:sp modelId="{F95906E8-9770-456D-8E25-9EDA43C5414F}">
      <dsp:nvSpPr>
        <dsp:cNvPr id="0" name=""/>
        <dsp:cNvSpPr/>
      </dsp:nvSpPr>
      <dsp:spPr>
        <a:xfrm>
          <a:off x="2359392" y="1732216"/>
          <a:ext cx="1505201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Osrednje skladišče</a:t>
          </a:r>
        </a:p>
      </dsp:txBody>
      <dsp:txXfrm>
        <a:off x="2381435" y="1754259"/>
        <a:ext cx="1461115" cy="708514"/>
      </dsp:txXfrm>
    </dsp:sp>
    <dsp:sp modelId="{E2410318-E53B-47A6-A4E2-24A2261CC313}">
      <dsp:nvSpPr>
        <dsp:cNvPr id="0" name=""/>
        <dsp:cNvSpPr/>
      </dsp:nvSpPr>
      <dsp:spPr>
        <a:xfrm rot="17350740">
          <a:off x="3249282" y="1226964"/>
          <a:ext cx="183270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19815" y="1197208"/>
        <a:ext cx="91635" cy="91635"/>
      </dsp:txXfrm>
    </dsp:sp>
    <dsp:sp modelId="{D336EC1D-5DCA-4C23-9050-0EE7EDC9506F}">
      <dsp:nvSpPr>
        <dsp:cNvPr id="0" name=""/>
        <dsp:cNvSpPr/>
      </dsp:nvSpPr>
      <dsp:spPr>
        <a:xfrm>
          <a:off x="4466673" y="1235"/>
          <a:ext cx="1626625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sp:txBody>
      <dsp:txXfrm>
        <a:off x="4488716" y="23278"/>
        <a:ext cx="1582539" cy="708514"/>
      </dsp:txXfrm>
    </dsp:sp>
    <dsp:sp modelId="{A6C828D7-324F-4227-B99F-8AEC127CAA8F}">
      <dsp:nvSpPr>
        <dsp:cNvPr id="0" name=""/>
        <dsp:cNvSpPr/>
      </dsp:nvSpPr>
      <dsp:spPr>
        <a:xfrm>
          <a:off x="6093299" y="361473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79287" y="362483"/>
        <a:ext cx="30104" cy="30104"/>
      </dsp:txXfrm>
    </dsp:sp>
    <dsp:sp modelId="{60D89080-6AC0-48EB-8894-5DE78058213E}">
      <dsp:nvSpPr>
        <dsp:cNvPr id="0" name=""/>
        <dsp:cNvSpPr/>
      </dsp:nvSpPr>
      <dsp:spPr>
        <a:xfrm>
          <a:off x="6695379" y="1235"/>
          <a:ext cx="722933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sp:txBody>
      <dsp:txXfrm>
        <a:off x="6716553" y="22409"/>
        <a:ext cx="680585" cy="710252"/>
      </dsp:txXfrm>
    </dsp:sp>
    <dsp:sp modelId="{D9586618-C034-4054-91F5-B08BF27D297E}">
      <dsp:nvSpPr>
        <dsp:cNvPr id="0" name=""/>
        <dsp:cNvSpPr/>
      </dsp:nvSpPr>
      <dsp:spPr>
        <a:xfrm rot="18289469">
          <a:off x="3638477" y="1659709"/>
          <a:ext cx="105431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39275" y="1649413"/>
        <a:ext cx="52715" cy="52715"/>
      </dsp:txXfrm>
    </dsp:sp>
    <dsp:sp modelId="{9A652884-EDDF-4A1B-AEE8-F78D50B6C66C}">
      <dsp:nvSpPr>
        <dsp:cNvPr id="0" name=""/>
        <dsp:cNvSpPr/>
      </dsp:nvSpPr>
      <dsp:spPr>
        <a:xfrm>
          <a:off x="4466673" y="866726"/>
          <a:ext cx="161310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sp:txBody>
      <dsp:txXfrm>
        <a:off x="4488716" y="888769"/>
        <a:ext cx="1569022" cy="708514"/>
      </dsp:txXfrm>
    </dsp:sp>
    <dsp:sp modelId="{DE02E81F-72A1-4DD3-BAFF-5FC5546FB9FA}">
      <dsp:nvSpPr>
        <dsp:cNvPr id="0" name=""/>
        <dsp:cNvSpPr/>
      </dsp:nvSpPr>
      <dsp:spPr>
        <a:xfrm>
          <a:off x="6079782" y="122696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65770" y="1227974"/>
        <a:ext cx="30104" cy="30104"/>
      </dsp:txXfrm>
    </dsp:sp>
    <dsp:sp modelId="{370765EB-D9A0-431C-9FD8-ACF54EE9127D}">
      <dsp:nvSpPr>
        <dsp:cNvPr id="0" name=""/>
        <dsp:cNvSpPr/>
      </dsp:nvSpPr>
      <dsp:spPr>
        <a:xfrm>
          <a:off x="6681863" y="866726"/>
          <a:ext cx="70544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sp:txBody>
      <dsp:txXfrm>
        <a:off x="6702525" y="887388"/>
        <a:ext cx="664118" cy="711276"/>
      </dsp:txXfrm>
    </dsp:sp>
    <dsp:sp modelId="{14F28EC6-33E8-4953-9540-B291E5F29496}">
      <dsp:nvSpPr>
        <dsp:cNvPr id="0" name=""/>
        <dsp:cNvSpPr/>
      </dsp:nvSpPr>
      <dsp:spPr>
        <a:xfrm>
          <a:off x="3864593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50581" y="2093464"/>
        <a:ext cx="30104" cy="30104"/>
      </dsp:txXfrm>
    </dsp:sp>
    <dsp:sp modelId="{A7278AA7-A24D-4A2C-96AD-4EF7F4C08796}">
      <dsp:nvSpPr>
        <dsp:cNvPr id="0" name=""/>
        <dsp:cNvSpPr/>
      </dsp:nvSpPr>
      <dsp:spPr>
        <a:xfrm>
          <a:off x="4466673" y="1732216"/>
          <a:ext cx="165167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sp:txBody>
      <dsp:txXfrm>
        <a:off x="4488716" y="1754259"/>
        <a:ext cx="1607586" cy="708514"/>
      </dsp:txXfrm>
    </dsp:sp>
    <dsp:sp modelId="{28F207F9-B648-446C-9F49-3FB9ACB2D4DB}">
      <dsp:nvSpPr>
        <dsp:cNvPr id="0" name=""/>
        <dsp:cNvSpPr/>
      </dsp:nvSpPr>
      <dsp:spPr>
        <a:xfrm>
          <a:off x="6118345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04334" y="2093464"/>
        <a:ext cx="30104" cy="30104"/>
      </dsp:txXfrm>
    </dsp:sp>
    <dsp:sp modelId="{34C53C67-4D95-4E64-AA13-6D90FC7C3B76}">
      <dsp:nvSpPr>
        <dsp:cNvPr id="0" name=""/>
        <dsp:cNvSpPr/>
      </dsp:nvSpPr>
      <dsp:spPr>
        <a:xfrm>
          <a:off x="6720426" y="1732216"/>
          <a:ext cx="67086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sp:txBody>
      <dsp:txXfrm>
        <a:off x="6740075" y="1751865"/>
        <a:ext cx="631570" cy="713302"/>
      </dsp:txXfrm>
    </dsp:sp>
    <dsp:sp modelId="{E093A2CD-1AD8-49B0-9540-1427A8DCAFB1}">
      <dsp:nvSpPr>
        <dsp:cNvPr id="0" name=""/>
        <dsp:cNvSpPr/>
      </dsp:nvSpPr>
      <dsp:spPr>
        <a:xfrm rot="3310531">
          <a:off x="3638477" y="2525200"/>
          <a:ext cx="105431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39275" y="2514904"/>
        <a:ext cx="52715" cy="52715"/>
      </dsp:txXfrm>
    </dsp:sp>
    <dsp:sp modelId="{36819D74-7630-4EA0-850B-A4810A61EBB2}">
      <dsp:nvSpPr>
        <dsp:cNvPr id="0" name=""/>
        <dsp:cNvSpPr/>
      </dsp:nvSpPr>
      <dsp:spPr>
        <a:xfrm>
          <a:off x="4466673" y="2597707"/>
          <a:ext cx="1638155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sp:txBody>
      <dsp:txXfrm>
        <a:off x="4488716" y="2619750"/>
        <a:ext cx="1594069" cy="708514"/>
      </dsp:txXfrm>
    </dsp:sp>
    <dsp:sp modelId="{5C76E288-FB50-4069-A1A8-09BA21E532D3}">
      <dsp:nvSpPr>
        <dsp:cNvPr id="0" name=""/>
        <dsp:cNvSpPr/>
      </dsp:nvSpPr>
      <dsp:spPr>
        <a:xfrm>
          <a:off x="6104829" y="2957945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90817" y="2958955"/>
        <a:ext cx="30104" cy="30104"/>
      </dsp:txXfrm>
    </dsp:sp>
    <dsp:sp modelId="{AB445D95-F54B-4E99-8D64-529AFD966FF4}">
      <dsp:nvSpPr>
        <dsp:cNvPr id="0" name=""/>
        <dsp:cNvSpPr/>
      </dsp:nvSpPr>
      <dsp:spPr>
        <a:xfrm>
          <a:off x="6706909" y="2597707"/>
          <a:ext cx="67533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sp:txBody>
      <dsp:txXfrm>
        <a:off x="6726689" y="2617487"/>
        <a:ext cx="635778" cy="713040"/>
      </dsp:txXfrm>
    </dsp:sp>
    <dsp:sp modelId="{B35037FE-DFE9-4266-B6CE-D5AC769FEB5B}">
      <dsp:nvSpPr>
        <dsp:cNvPr id="0" name=""/>
        <dsp:cNvSpPr/>
      </dsp:nvSpPr>
      <dsp:spPr>
        <a:xfrm rot="4249260">
          <a:off x="3249282" y="2957945"/>
          <a:ext cx="183270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19815" y="2928190"/>
        <a:ext cx="91635" cy="91635"/>
      </dsp:txXfrm>
    </dsp:sp>
    <dsp:sp modelId="{194CA964-9BA0-4EF1-B7D2-249985ACFEAA}">
      <dsp:nvSpPr>
        <dsp:cNvPr id="0" name=""/>
        <dsp:cNvSpPr/>
      </dsp:nvSpPr>
      <dsp:spPr>
        <a:xfrm>
          <a:off x="4466673" y="3463197"/>
          <a:ext cx="170950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</a:t>
          </a:r>
        </a:p>
      </dsp:txBody>
      <dsp:txXfrm>
        <a:off x="4488716" y="3485240"/>
        <a:ext cx="1665416" cy="708514"/>
      </dsp:txXfrm>
    </dsp:sp>
    <dsp:sp modelId="{2F50352A-97CD-49C0-99AD-A4100515D107}">
      <dsp:nvSpPr>
        <dsp:cNvPr id="0" name=""/>
        <dsp:cNvSpPr/>
      </dsp:nvSpPr>
      <dsp:spPr>
        <a:xfrm rot="7870">
          <a:off x="6176175" y="3824053"/>
          <a:ext cx="539661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32514" y="3826624"/>
        <a:ext cx="26983" cy="26983"/>
      </dsp:txXfrm>
    </dsp:sp>
    <dsp:sp modelId="{D477A3B2-6669-4313-B36B-F57C4FA12121}">
      <dsp:nvSpPr>
        <dsp:cNvPr id="0" name=""/>
        <dsp:cNvSpPr/>
      </dsp:nvSpPr>
      <dsp:spPr>
        <a:xfrm>
          <a:off x="6715835" y="3464433"/>
          <a:ext cx="650593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Stranka</a:t>
          </a:r>
        </a:p>
      </dsp:txBody>
      <dsp:txXfrm>
        <a:off x="6734890" y="3483488"/>
        <a:ext cx="612483" cy="714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076B-7857-4184-AB8C-D0943E5844CB}">
      <dsp:nvSpPr>
        <dsp:cNvPr id="0" name=""/>
        <dsp:cNvSpPr/>
      </dsp:nvSpPr>
      <dsp:spPr>
        <a:xfrm>
          <a:off x="823965" y="1459847"/>
          <a:ext cx="126852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Dobavitelj</a:t>
          </a:r>
        </a:p>
      </dsp:txBody>
      <dsp:txXfrm>
        <a:off x="842542" y="1478424"/>
        <a:ext cx="1231373" cy="597109"/>
      </dsp:txXfrm>
    </dsp:sp>
    <dsp:sp modelId="{8C1CF681-136E-45A2-98E5-01ED0100E347}">
      <dsp:nvSpPr>
        <dsp:cNvPr id="0" name=""/>
        <dsp:cNvSpPr/>
      </dsp:nvSpPr>
      <dsp:spPr>
        <a:xfrm>
          <a:off x="2092493" y="1760917"/>
          <a:ext cx="50741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3513" y="1764294"/>
        <a:ext cx="25370" cy="25370"/>
      </dsp:txXfrm>
    </dsp:sp>
    <dsp:sp modelId="{F95906E8-9770-456D-8E25-9EDA43C5414F}">
      <dsp:nvSpPr>
        <dsp:cNvPr id="0" name=""/>
        <dsp:cNvSpPr/>
      </dsp:nvSpPr>
      <dsp:spPr>
        <a:xfrm>
          <a:off x="2599904" y="1459847"/>
          <a:ext cx="126852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Osrednje skladišče</a:t>
          </a:r>
        </a:p>
      </dsp:txBody>
      <dsp:txXfrm>
        <a:off x="2618481" y="1478424"/>
        <a:ext cx="1231373" cy="597109"/>
      </dsp:txXfrm>
    </dsp:sp>
    <dsp:sp modelId="{E2410318-E53B-47A6-A4E2-24A2261CC313}">
      <dsp:nvSpPr>
        <dsp:cNvPr id="0" name=""/>
        <dsp:cNvSpPr/>
      </dsp:nvSpPr>
      <dsp:spPr>
        <a:xfrm rot="17350740">
          <a:off x="3349870" y="1031514"/>
          <a:ext cx="1544532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3523" y="1008962"/>
        <a:ext cx="77226" cy="77226"/>
      </dsp:txXfrm>
    </dsp:sp>
    <dsp:sp modelId="{D336EC1D-5DCA-4C23-9050-0EE7EDC9506F}">
      <dsp:nvSpPr>
        <dsp:cNvPr id="0" name=""/>
        <dsp:cNvSpPr/>
      </dsp:nvSpPr>
      <dsp:spPr>
        <a:xfrm>
          <a:off x="4375842" y="1041"/>
          <a:ext cx="1370859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sp:txBody>
      <dsp:txXfrm>
        <a:off x="4394419" y="19618"/>
        <a:ext cx="1333705" cy="597109"/>
      </dsp:txXfrm>
    </dsp:sp>
    <dsp:sp modelId="{C11A7035-8377-4AB8-8761-56C5D98C2F94}">
      <dsp:nvSpPr>
        <dsp:cNvPr id="0" name=""/>
        <dsp:cNvSpPr/>
      </dsp:nvSpPr>
      <dsp:spPr>
        <a:xfrm rot="18289469">
          <a:off x="3677869" y="1396215"/>
          <a:ext cx="888535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99923" y="1390064"/>
        <a:ext cx="44426" cy="44426"/>
      </dsp:txXfrm>
    </dsp:sp>
    <dsp:sp modelId="{054B2755-C7E6-446A-9F0F-012DE570794A}">
      <dsp:nvSpPr>
        <dsp:cNvPr id="0" name=""/>
        <dsp:cNvSpPr/>
      </dsp:nvSpPr>
      <dsp:spPr>
        <a:xfrm>
          <a:off x="4375842" y="730444"/>
          <a:ext cx="1357362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</a:p>
      </dsp:txBody>
      <dsp:txXfrm>
        <a:off x="4394419" y="749021"/>
        <a:ext cx="1320208" cy="597109"/>
      </dsp:txXfrm>
    </dsp:sp>
    <dsp:sp modelId="{14F28EC6-33E8-4953-9540-B291E5F29496}">
      <dsp:nvSpPr>
        <dsp:cNvPr id="0" name=""/>
        <dsp:cNvSpPr/>
      </dsp:nvSpPr>
      <dsp:spPr>
        <a:xfrm>
          <a:off x="3868431" y="1760917"/>
          <a:ext cx="507410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09451" y="1764294"/>
        <a:ext cx="25370" cy="25370"/>
      </dsp:txXfrm>
    </dsp:sp>
    <dsp:sp modelId="{A7278AA7-A24D-4A2C-96AD-4EF7F4C08796}">
      <dsp:nvSpPr>
        <dsp:cNvPr id="0" name=""/>
        <dsp:cNvSpPr/>
      </dsp:nvSpPr>
      <dsp:spPr>
        <a:xfrm>
          <a:off x="4375842" y="1459847"/>
          <a:ext cx="139196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</a:p>
      </dsp:txBody>
      <dsp:txXfrm>
        <a:off x="4394419" y="1478424"/>
        <a:ext cx="1354813" cy="597109"/>
      </dsp:txXfrm>
    </dsp:sp>
    <dsp:sp modelId="{E093A2CD-1AD8-49B0-9540-1427A8DCAFB1}">
      <dsp:nvSpPr>
        <dsp:cNvPr id="0" name=""/>
        <dsp:cNvSpPr/>
      </dsp:nvSpPr>
      <dsp:spPr>
        <a:xfrm rot="3310531">
          <a:off x="3677869" y="2125619"/>
          <a:ext cx="888535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99923" y="2119467"/>
        <a:ext cx="44426" cy="44426"/>
      </dsp:txXfrm>
    </dsp:sp>
    <dsp:sp modelId="{36819D74-7630-4EA0-850B-A4810A61EBB2}">
      <dsp:nvSpPr>
        <dsp:cNvPr id="0" name=""/>
        <dsp:cNvSpPr/>
      </dsp:nvSpPr>
      <dsp:spPr>
        <a:xfrm>
          <a:off x="4375842" y="2189250"/>
          <a:ext cx="1380576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</a:p>
      </dsp:txBody>
      <dsp:txXfrm>
        <a:off x="4394419" y="2207827"/>
        <a:ext cx="1343422" cy="597109"/>
      </dsp:txXfrm>
    </dsp:sp>
    <dsp:sp modelId="{B35037FE-DFE9-4266-B6CE-D5AC769FEB5B}">
      <dsp:nvSpPr>
        <dsp:cNvPr id="0" name=""/>
        <dsp:cNvSpPr/>
      </dsp:nvSpPr>
      <dsp:spPr>
        <a:xfrm rot="4249260">
          <a:off x="3349870" y="2490320"/>
          <a:ext cx="1544532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3523" y="2467769"/>
        <a:ext cx="77226" cy="77226"/>
      </dsp:txXfrm>
    </dsp:sp>
    <dsp:sp modelId="{194CA964-9BA0-4EF1-B7D2-249985ACFEAA}">
      <dsp:nvSpPr>
        <dsp:cNvPr id="0" name=""/>
        <dsp:cNvSpPr/>
      </dsp:nvSpPr>
      <dsp:spPr>
        <a:xfrm>
          <a:off x="4375842" y="2918654"/>
          <a:ext cx="1440704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</a:t>
          </a:r>
          <a:r>
            <a:rPr lang="en-US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skladišče </a:t>
          </a:r>
          <a:r>
            <a:rPr lang="pl-P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</a:t>
          </a:r>
        </a:p>
      </dsp:txBody>
      <dsp:txXfrm>
        <a:off x="4394419" y="2937231"/>
        <a:ext cx="1403550" cy="5971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F2534-65F4-42E8-9A77-B3F699A4F165}">
      <dsp:nvSpPr>
        <dsp:cNvPr id="0" name=""/>
        <dsp:cNvSpPr/>
      </dsp:nvSpPr>
      <dsp:spPr>
        <a:xfrm>
          <a:off x="0" y="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1. </a:t>
          </a:r>
          <a:r>
            <a:rPr lang="en-US" sz="1700" kern="1200" dirty="0"/>
            <a:t>Netting - predvidena zaloga na zalogi je zaloga na zalogi</a:t>
          </a:r>
          <a:endParaRPr lang="pl-PL" sz="1700" kern="1200" dirty="0"/>
        </a:p>
      </dsp:txBody>
      <dsp:txXfrm>
        <a:off x="27167" y="27167"/>
        <a:ext cx="3920975" cy="873228"/>
      </dsp:txXfrm>
    </dsp:sp>
    <dsp:sp modelId="{E726B79C-3309-4824-B6BE-17B3B7EBCB87}">
      <dsp:nvSpPr>
        <dsp:cNvPr id="0" name=""/>
        <dsp:cNvSpPr/>
      </dsp:nvSpPr>
      <dsp:spPr>
        <a:xfrm>
          <a:off x="418772" y="109621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2. </a:t>
          </a:r>
          <a:r>
            <a:rPr lang="en-US" sz="1700" kern="1200" dirty="0"/>
            <a:t>Lotiranje je postopek iskanja velikosti naročila ali proizvodne serije v vsaki distribucijski mreži.</a:t>
          </a:r>
          <a:endParaRPr lang="pl-PL" sz="1700" kern="1200" dirty="0"/>
        </a:p>
      </dsp:txBody>
      <dsp:txXfrm>
        <a:off x="445939" y="1123377"/>
        <a:ext cx="3924244" cy="873228"/>
      </dsp:txXfrm>
    </dsp:sp>
    <dsp:sp modelId="{F0AA1DAD-7283-4178-9D89-22DB57D90B0E}">
      <dsp:nvSpPr>
        <dsp:cNvPr id="0" name=""/>
        <dsp:cNvSpPr/>
      </dsp:nvSpPr>
      <dsp:spPr>
        <a:xfrm>
          <a:off x="831294" y="219242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3. </a:t>
          </a:r>
          <a:r>
            <a:rPr lang="en-US" sz="1700" kern="1200" dirty="0"/>
            <a:t>Izravnava je količina naročila, ki naj bi bila naročena v načrtovanem časovnem obdobju.</a:t>
          </a:r>
          <a:endParaRPr lang="pl-PL" sz="1700" kern="1200" dirty="0"/>
        </a:p>
      </dsp:txBody>
      <dsp:txXfrm>
        <a:off x="858461" y="2219587"/>
        <a:ext cx="3930494" cy="873228"/>
      </dsp:txXfrm>
    </dsp:sp>
    <dsp:sp modelId="{B3F83A60-8B34-4962-8062-A3DD98B92857}">
      <dsp:nvSpPr>
        <dsp:cNvPr id="0" name=""/>
        <dsp:cNvSpPr/>
      </dsp:nvSpPr>
      <dsp:spPr>
        <a:xfrm>
          <a:off x="1250066" y="3288631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4</a:t>
          </a:r>
          <a:r>
            <a:rPr lang="en-US" sz="1700" kern="1200" dirty="0"/>
            <a:t>. Eksplozija - skupni stroški zalog in distribucije </a:t>
          </a:r>
          <a:endParaRPr lang="pl-PL" sz="1700" kern="1200" dirty="0"/>
        </a:p>
      </dsp:txBody>
      <dsp:txXfrm>
        <a:off x="1277233" y="3315798"/>
        <a:ext cx="3924244" cy="873228"/>
      </dsp:txXfrm>
    </dsp:sp>
    <dsp:sp modelId="{AAE058E7-ABFB-4607-9395-9480CD03F928}">
      <dsp:nvSpPr>
        <dsp:cNvPr id="0" name=""/>
        <dsp:cNvSpPr/>
      </dsp:nvSpPr>
      <dsp:spPr>
        <a:xfrm>
          <a:off x="4397350" y="710428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4533006" y="710428"/>
        <a:ext cx="331603" cy="453694"/>
      </dsp:txXfrm>
    </dsp:sp>
    <dsp:sp modelId="{2DADD91A-2DB9-4A25-9B0B-1966DD5F02DD}">
      <dsp:nvSpPr>
        <dsp:cNvPr id="0" name=""/>
        <dsp:cNvSpPr/>
      </dsp:nvSpPr>
      <dsp:spPr>
        <a:xfrm>
          <a:off x="4816122" y="1806639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4951778" y="1806639"/>
        <a:ext cx="331603" cy="453694"/>
      </dsp:txXfrm>
    </dsp:sp>
    <dsp:sp modelId="{B986BFB8-B82D-4CEC-B55B-0A5398608DC4}">
      <dsp:nvSpPr>
        <dsp:cNvPr id="0" name=""/>
        <dsp:cNvSpPr/>
      </dsp:nvSpPr>
      <dsp:spPr>
        <a:xfrm>
          <a:off x="5228644" y="2902849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5364300" y="2902849"/>
        <a:ext cx="331603" cy="45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da je bil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Poslovno-analitične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veščine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zagotavljanje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odpornosti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oskrbovalnih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</a:t>
            </a:r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- 2022-1-PL01-KA220-HED-000088856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483744"/>
            <a:ext cx="5733805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pri upravljanju oskrbovalne verige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6232479" y="408322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N</a:t>
            </a:r>
            <a:r>
              <a:rPr lang="en-US" b="1" dirty="0" err="1"/>
              <a:t>apredna</a:t>
            </a:r>
            <a:r>
              <a:rPr lang="en-US" b="1" dirty="0"/>
              <a:t> uporaba preglednic za analizo logističnih podatkov</a:t>
            </a:r>
            <a:endParaRPr lang="pl-PL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EE25876-F521-C3DB-0090-3780001EF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8280" y="5720777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8F7EE76B-759E-1E1B-5D96-0F559E78E875}"/>
              </a:ext>
            </a:extLst>
          </p:cNvPr>
          <p:cNvSpPr txBox="1"/>
          <p:nvPr/>
        </p:nvSpPr>
        <p:spPr>
          <a:xfrm>
            <a:off x="6022140" y="5818037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5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Prostor za skladiščenje v skladišču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19473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Del skladiščnega prostora, ki vključuje vodoravno projekcijo najmanjšega ponovljivega dela dveh vrst ali blokov </a:t>
            </a:r>
            <a:r>
              <a:rPr lang="en-US" dirty="0">
                <a:solidFill>
                  <a:srgbClr val="1065AB"/>
                </a:solidFill>
              </a:rPr>
              <a:t>nakladalnih </a:t>
            </a:r>
            <a:r>
              <a:rPr lang="en-US" dirty="0"/>
              <a:t>enot (NJ), skupaj z razdaljami za skladiščenje in manipulacijsko potjo med njimi, je skladiščni modul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Skladiščni moduli za </a:t>
            </a:r>
            <a:r>
              <a:rPr lang="en-US" dirty="0">
                <a:solidFill>
                  <a:srgbClr val="1065AB"/>
                </a:solidFill>
              </a:rPr>
              <a:t>skladiščenje v vrstah </a:t>
            </a:r>
            <a:r>
              <a:rPr lang="en-US" dirty="0"/>
              <a:t>brez opreme so lahko razporejeni na dva načina</a:t>
            </a:r>
            <a:r>
              <a:rPr lang="pl-PL" dirty="0"/>
              <a:t>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1160424" y="5614890"/>
            <a:ext cx="36118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2</a:t>
            </a:r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Skladiščni modul za skladiščenje v vrstah brez opreme s pravokotno razporeditvijo paletiziranih GVŽ</a:t>
            </a:r>
            <a:endParaRPr lang="pl-PL" sz="11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866132F-E572-FDD7-E8E5-0CC06711EE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8" y="3550836"/>
            <a:ext cx="4614555" cy="15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F83F892-133C-33D5-700D-B2AE8076FB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623" y="3550836"/>
            <a:ext cx="4457137" cy="194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5BA710F-AF0B-D6D8-1EC7-CB24CAF98D3D}"/>
              </a:ext>
            </a:extLst>
          </p:cNvPr>
          <p:cNvSpPr txBox="1"/>
          <p:nvPr/>
        </p:nvSpPr>
        <p:spPr>
          <a:xfrm>
            <a:off x="7251623" y="5614890"/>
            <a:ext cx="36118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skladiščni modul za skladiščenje v vrstah brez opreme z vzporedno razporeditvijo paletiziranih GVŽ</a:t>
            </a:r>
            <a:endParaRPr lang="pl-PL" sz="11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C719D5C-6282-EA34-E80B-8707CFA50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304D106-59C9-9075-3D5F-64FF738DCAB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2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Prostor za skladiščenje v skladišču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40029"/>
            <a:ext cx="6387229" cy="40902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1065AB"/>
                </a:solidFill>
              </a:rPr>
              <a:t>Površina skladiščnega modula za skladiščenje v vrstah brez opreme </a:t>
            </a:r>
            <a:r>
              <a:rPr lang="en-US" sz="2000" dirty="0"/>
              <a:t>se izračuna s formulo: 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M = (2 × d + G) × l [m ]</a:t>
            </a:r>
            <a:r>
              <a:rPr lang="en-US" sz="2000" baseline="30000" dirty="0"/>
              <a:t>2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en-US" sz="2000" dirty="0"/>
              <a:t>d - širina območja odlaganja [m], </a:t>
            </a:r>
            <a:br>
              <a:rPr lang="en-US" sz="2000" dirty="0"/>
            </a:br>
            <a:r>
              <a:rPr lang="en-US" sz="2000" dirty="0"/>
              <a:t>G - širina manipulacijske poti [m], </a:t>
            </a:r>
            <a:br>
              <a:rPr lang="en-US" sz="2000" dirty="0"/>
            </a:br>
            <a:r>
              <a:rPr lang="en-US" sz="2000" dirty="0"/>
              <a:t>l - dolžina skladiščnega polja [m]. </a:t>
            </a:r>
            <a:endParaRPr lang="pl-PL" sz="2000" dirty="0"/>
          </a:p>
          <a:p>
            <a:pPr marL="0" indent="0">
              <a:buNone/>
            </a:pPr>
            <a:r>
              <a:rPr lang="en-US" sz="2000" dirty="0"/>
              <a:t> </a:t>
            </a:r>
            <a:endParaRPr lang="pl-PL" sz="2000" dirty="0"/>
          </a:p>
          <a:p>
            <a:pPr marL="0" indent="0" algn="just">
              <a:buNone/>
            </a:pPr>
            <a:r>
              <a:rPr lang="en-US" sz="2000" dirty="0"/>
              <a:t>Zmogljivost modula je enaka 2 paletnim enotam tovora pri enonivojskem skladiščenju in 2 × n paletnim enotam tovora pri skladiščenju v nizu, če se skladišči v n nivojih.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9" y="2824438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71060" y="2225371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7865616" y="2824438"/>
            <a:ext cx="4326384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v Excelu: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= (2*[širina odlagalnega polja]+[ širina manipulacijske poti])*[dolžina odlagalnega polja]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915230" y="1175309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1143749-108B-65DF-06D3-BC72F9D41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500ECC8-8D53-A8DB-BC1A-24669F5AB0D6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Prostor za skladiščenje v skladišču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232" y="1616844"/>
            <a:ext cx="5257800" cy="11165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dirty="0"/>
              <a:t>Skladiščni moduli za skladiščenje blokov brez opreme so lahko razporejeni, kot je prikazano </a:t>
            </a:r>
            <a:r>
              <a:rPr lang="pl-PL" sz="1600" dirty="0" err="1"/>
              <a:t>spodaj</a:t>
            </a:r>
            <a:r>
              <a:rPr lang="pl-PL" sz="1600" dirty="0"/>
              <a:t>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25138" y="6492874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6675370" y="4092259"/>
            <a:ext cx="37799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Skladiščni modul za skladiščenje blokov brez opreme</a:t>
            </a:r>
            <a:endParaRPr lang="pl-PL" sz="11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8476A4F-DCCD-14C9-5D63-6BAD4BD728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155" y="2140515"/>
            <a:ext cx="5786886" cy="187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7366" y="4596282"/>
            <a:ext cx="829499" cy="69835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6402155" y="5084048"/>
            <a:ext cx="4326384" cy="10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v Excelu: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 = (2*[širina bloka]+[širina poti obdelave])*[dolžina bloka]</a:t>
            </a:r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6200000">
            <a:off x="6888089" y="4358358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 txBox="1">
            <a:spLocks/>
          </p:cNvSpPr>
          <p:nvPr/>
        </p:nvSpPr>
        <p:spPr>
          <a:xfrm>
            <a:off x="602073" y="1597082"/>
            <a:ext cx="5786886" cy="4697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dirty="0">
                <a:solidFill>
                  <a:srgbClr val="1065AB"/>
                </a:solidFill>
              </a:rPr>
              <a:t>Površina skladiščnega modula za skladiščenje blokov brez opreme </a:t>
            </a:r>
            <a:r>
              <a:rPr lang="en-US" sz="1600" dirty="0"/>
              <a:t>se izračuna po formuli: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 algn="ctr">
              <a:buNone/>
            </a:pPr>
            <a:r>
              <a:rPr lang="en-US" sz="1600" dirty="0"/>
              <a:t>Mb = (2 x f + G) × b = (2 x </a:t>
            </a:r>
            <a:r>
              <a:rPr lang="en-US" sz="1600" dirty="0" err="1"/>
              <a:t>n</a:t>
            </a:r>
            <a:r>
              <a:rPr lang="en-US" sz="1600" baseline="-25000" dirty="0" err="1"/>
              <a:t>LUz</a:t>
            </a:r>
            <a:r>
              <a:rPr lang="en-US" sz="1600" dirty="0"/>
              <a:t> × d + G) × </a:t>
            </a:r>
            <a:r>
              <a:rPr lang="en-US" sz="1600" dirty="0" err="1"/>
              <a:t>n</a:t>
            </a:r>
            <a:r>
              <a:rPr lang="en-US" sz="1600" baseline="-25000" dirty="0" err="1"/>
              <a:t>LUb</a:t>
            </a:r>
            <a:r>
              <a:rPr lang="en-US" sz="1600" dirty="0"/>
              <a:t> × l [m ]</a:t>
            </a:r>
            <a:r>
              <a:rPr lang="en-US" sz="1600" baseline="30000" dirty="0"/>
              <a:t>2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en-US" sz="1600" dirty="0"/>
              <a:t>f - širina bloka [m], 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G - širina manipulacijske poti [m], </a:t>
            </a:r>
            <a:br>
              <a:rPr lang="en-US" sz="1600" dirty="0"/>
            </a:br>
            <a:r>
              <a:rPr lang="en-US" sz="1600" dirty="0"/>
              <a:t>b - dolžina bloka [m], </a:t>
            </a:r>
            <a:br>
              <a:rPr lang="en-US" sz="1600" dirty="0"/>
            </a:br>
            <a:r>
              <a:rPr lang="en-US" sz="1600" dirty="0" err="1"/>
              <a:t>n</a:t>
            </a:r>
            <a:r>
              <a:rPr lang="en-US" sz="1600" baseline="-25000" dirty="0" err="1"/>
              <a:t>LUz</a:t>
            </a:r>
            <a:r>
              <a:rPr lang="en-US" sz="1600" dirty="0"/>
              <a:t> - število nakladalnih enot v vrsti bloka, </a:t>
            </a:r>
            <a:br>
              <a:rPr lang="en-US" sz="1600" dirty="0"/>
            </a:br>
            <a:r>
              <a:rPr lang="en-US" sz="1600" dirty="0"/>
              <a:t>d - širina skladiščnega prostora [m], </a:t>
            </a:r>
            <a:br>
              <a:rPr lang="en-US" sz="1600" dirty="0"/>
            </a:br>
            <a:r>
              <a:rPr lang="en-US" sz="1600" dirty="0" err="1"/>
              <a:t>n</a:t>
            </a:r>
            <a:r>
              <a:rPr lang="en-US" sz="1600" baseline="-25000" dirty="0" err="1"/>
              <a:t>LUb</a:t>
            </a:r>
            <a:r>
              <a:rPr lang="en-US" sz="1600" dirty="0"/>
              <a:t> - število vrstic v bloku, </a:t>
            </a:r>
            <a:br>
              <a:rPr lang="en-US" sz="1600" dirty="0"/>
            </a:br>
            <a:r>
              <a:rPr lang="en-US" sz="1600" dirty="0"/>
              <a:t>l - dolžina skladiščnega polja [m]. </a:t>
            </a:r>
            <a:endParaRPr lang="pl-PL" sz="1600" dirty="0"/>
          </a:p>
          <a:p>
            <a:pPr marL="0" indent="0" algn="just">
              <a:buNone/>
            </a:pPr>
            <a:r>
              <a:rPr lang="en-US" sz="1600" dirty="0"/>
              <a:t>Zmogljivost modula je enaka 2×n</a:t>
            </a:r>
            <a:r>
              <a:rPr lang="en-US" sz="1600" baseline="-25000" dirty="0"/>
              <a:t>LUz</a:t>
            </a:r>
            <a:r>
              <a:rPr lang="en-US" sz="1600" dirty="0"/>
              <a:t> ×n</a:t>
            </a:r>
            <a:r>
              <a:rPr lang="en-US" sz="1600" baseline="-25000" dirty="0"/>
              <a:t>LUb</a:t>
            </a:r>
            <a:r>
              <a:rPr lang="en-US" sz="1600" dirty="0"/>
              <a:t> paletnih enot tovora za enonivojsko skladiščenje in 2×n</a:t>
            </a:r>
            <a:r>
              <a:rPr lang="en-US" sz="1600" baseline="-25000" dirty="0"/>
              <a:t>LUz</a:t>
            </a:r>
            <a:r>
              <a:rPr lang="en-US" sz="1600" dirty="0"/>
              <a:t> ×n</a:t>
            </a:r>
            <a:r>
              <a:rPr lang="en-US" sz="1600" baseline="-25000" dirty="0"/>
              <a:t>LUb</a:t>
            </a:r>
            <a:r>
              <a:rPr lang="en-US" sz="1600" dirty="0"/>
              <a:t> ×n paletnih enot tovora za skladiščenje v nizu, če je skladiščenje v n nivojih.</a:t>
            </a:r>
            <a:endParaRPr lang="pl-PL" sz="1600" dirty="0"/>
          </a:p>
        </p:txBody>
      </p:sp>
      <p:pic>
        <p:nvPicPr>
          <p:cNvPr id="15" name="Obraz 14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338635"/>
            <a:ext cx="829499" cy="69835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7AE14C2-26FF-0E66-3EA1-2FAC27681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1DD1A2B-1A0D-EAB5-C71B-256A05FD1B18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Prostor za skladiščenje v skladišču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40029"/>
            <a:ext cx="6387229" cy="48892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>
                <a:solidFill>
                  <a:srgbClr val="1065AB"/>
                </a:solidFill>
              </a:rPr>
              <a:t>Prostornina skladiščnega modula </a:t>
            </a:r>
            <a:r>
              <a:rPr lang="en-US" sz="1600" dirty="0"/>
              <a:t>(zmogljivost modula) je odvisna od njegove površine (Mb) in višine, na kateri je bila oblikovana nakladalna enota (h). Prostornina modula se izračuna po formuli: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en-US" sz="1600" dirty="0"/>
              <a:t>V</a:t>
            </a:r>
            <a:r>
              <a:rPr lang="en-US" sz="1600" baseline="-25000" dirty="0"/>
              <a:t>M</a:t>
            </a:r>
            <a:r>
              <a:rPr lang="en-US" sz="1600" dirty="0"/>
              <a:t> = [(2 x f + G) x b] x h [m ]</a:t>
            </a:r>
            <a:r>
              <a:rPr lang="en-US" sz="1600" baseline="30000" dirty="0"/>
              <a:t>3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h = </a:t>
            </a:r>
            <a:r>
              <a:rPr lang="en-US" sz="1600" dirty="0" err="1"/>
              <a:t>n</a:t>
            </a:r>
            <a:r>
              <a:rPr lang="en-US" sz="1600" baseline="-25000" dirty="0" err="1"/>
              <a:t>rh</a:t>
            </a:r>
            <a:r>
              <a:rPr lang="en-US" sz="1600" dirty="0"/>
              <a:t> x h</a:t>
            </a:r>
            <a:r>
              <a:rPr lang="en-US" sz="1600" baseline="-25000" dirty="0"/>
              <a:t>0</a:t>
            </a:r>
            <a:r>
              <a:rPr lang="en-US" sz="1600" dirty="0"/>
              <a:t> + h</a:t>
            </a:r>
            <a:r>
              <a:rPr lang="en-US" sz="1600" baseline="-25000" dirty="0"/>
              <a:t>p</a:t>
            </a:r>
            <a:r>
              <a:rPr lang="en-US" sz="1600" dirty="0"/>
              <a:t> [m]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en-US" sz="1600" dirty="0"/>
              <a:t>f - širina bloka [m]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G - širina manipulacijske poti [m]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b - dolžina bloka [m]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h - visoke paletirane enote tovora [m]</a:t>
            </a:r>
            <a:endParaRPr lang="pl-PL" sz="1600" dirty="0"/>
          </a:p>
          <a:p>
            <a:pPr marL="0" indent="0">
              <a:buNone/>
            </a:pPr>
            <a:r>
              <a:rPr lang="en-US" sz="1600" dirty="0" err="1"/>
              <a:t>n</a:t>
            </a:r>
            <a:r>
              <a:rPr lang="en-US" sz="1600" baseline="-25000" dirty="0" err="1"/>
              <a:t>rh</a:t>
            </a:r>
            <a:r>
              <a:rPr lang="en-US" sz="1600" dirty="0"/>
              <a:t> - število slojev na paletirano enoto tovora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h</a:t>
            </a:r>
            <a:r>
              <a:rPr lang="en-US" sz="1600" baseline="-25000" dirty="0"/>
              <a:t>0</a:t>
            </a:r>
            <a:r>
              <a:rPr lang="en-US" sz="1600" dirty="0"/>
              <a:t> - višina skupne embalaže [m]</a:t>
            </a:r>
            <a:endParaRPr lang="pl-PL" sz="1600" dirty="0"/>
          </a:p>
          <a:p>
            <a:pPr marL="0" indent="0">
              <a:buNone/>
            </a:pPr>
            <a:r>
              <a:rPr lang="en-US" sz="1600" dirty="0"/>
              <a:t>h</a:t>
            </a:r>
            <a:r>
              <a:rPr lang="en-US" sz="1600" baseline="-25000" dirty="0"/>
              <a:t>p</a:t>
            </a:r>
            <a:r>
              <a:rPr lang="en-US" sz="1600" dirty="0"/>
              <a:t> - višina medija [m]</a:t>
            </a:r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3694507" y="641176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9" y="3161789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9250" y="2926707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6096000" y="3510968"/>
            <a:ext cx="6096000" cy="143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v Excelu: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 = {(2*[širina bloka]+ [širina poti za obdelavo])*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[dolžina bloka]}* [visoke paletirane enote tovora]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276038" y="1722451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7A99E6B-0ED4-2BF0-A34A-EF39BCB3E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263F88A-3047-2088-E04F-5C17F885608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Prostor za skladiščenje v skladišču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72932"/>
            <a:ext cx="6387229" cy="50563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500" dirty="0">
                <a:solidFill>
                  <a:srgbClr val="1065AB"/>
                </a:solidFill>
              </a:rPr>
              <a:t>Prostornina skladiščnega modula </a:t>
            </a:r>
            <a:r>
              <a:rPr lang="en-US" sz="1500" dirty="0"/>
              <a:t>(zmogljivost modula) je odvisna od njegove površine (Mb) in višine, do katere je bila oblikovana tovorna enota (H). Prostornina modula se izračuna po formuli:</a:t>
            </a:r>
            <a:endParaRPr lang="pl-PL" sz="1500" dirty="0"/>
          </a:p>
          <a:p>
            <a:pPr marL="0" indent="0">
              <a:buNone/>
            </a:pPr>
            <a:endParaRPr lang="pl-PL" sz="1500" dirty="0"/>
          </a:p>
          <a:p>
            <a:pPr marL="0" indent="0">
              <a:buNone/>
            </a:pPr>
            <a:r>
              <a:rPr lang="en-US" sz="1500" dirty="0"/>
              <a:t>V</a:t>
            </a:r>
            <a:r>
              <a:rPr lang="en-US" sz="1500" baseline="-25000" dirty="0"/>
              <a:t>M</a:t>
            </a:r>
            <a:r>
              <a:rPr lang="en-US" sz="1500" dirty="0"/>
              <a:t> = [(2 x f + G) x b] x H [m ],</a:t>
            </a:r>
            <a:r>
              <a:rPr lang="en-US" sz="1500" baseline="30000" dirty="0"/>
              <a:t>3</a:t>
            </a:r>
            <a:endParaRPr lang="pl-PL" sz="1500" dirty="0"/>
          </a:p>
          <a:p>
            <a:pPr marL="0" indent="0">
              <a:buNone/>
            </a:pPr>
            <a:r>
              <a:rPr lang="en-US" sz="1500" dirty="0"/>
              <a:t>H = n x h = n x (</a:t>
            </a:r>
            <a:r>
              <a:rPr lang="en-US" sz="1500" dirty="0" err="1"/>
              <a:t>n</a:t>
            </a:r>
            <a:r>
              <a:rPr lang="en-US" sz="1500" baseline="-25000" dirty="0" err="1"/>
              <a:t>rh</a:t>
            </a:r>
            <a:r>
              <a:rPr lang="en-US" sz="1500" dirty="0"/>
              <a:t> x h</a:t>
            </a:r>
            <a:r>
              <a:rPr lang="en-US" sz="1500" baseline="-25000" dirty="0"/>
              <a:t>0</a:t>
            </a:r>
            <a:r>
              <a:rPr lang="en-US" sz="1500" dirty="0"/>
              <a:t> + h</a:t>
            </a:r>
            <a:r>
              <a:rPr lang="en-US" sz="1500" baseline="-25000" dirty="0"/>
              <a:t>p</a:t>
            </a:r>
            <a:r>
              <a:rPr lang="en-US" sz="1500" dirty="0"/>
              <a:t> ) [m]</a:t>
            </a:r>
            <a:endParaRPr lang="pl-PL" sz="1500" dirty="0"/>
          </a:p>
          <a:p>
            <a:pPr marL="0" indent="0">
              <a:buNone/>
            </a:pPr>
            <a:endParaRPr lang="pl-PL" sz="1500" dirty="0"/>
          </a:p>
          <a:p>
            <a:pPr marL="0" indent="0">
              <a:buNone/>
            </a:pPr>
            <a:r>
              <a:rPr lang="en-US" sz="1500" dirty="0"/>
              <a:t>f - širina bloka [m]</a:t>
            </a:r>
            <a:endParaRPr lang="pl-PL" sz="1500" dirty="0"/>
          </a:p>
          <a:p>
            <a:pPr marL="0" indent="0">
              <a:buNone/>
            </a:pPr>
            <a:r>
              <a:rPr lang="en-US" sz="1500" dirty="0"/>
              <a:t>G - širina manipulacijske poti [m]</a:t>
            </a:r>
            <a:endParaRPr lang="pl-PL" sz="1500" dirty="0"/>
          </a:p>
          <a:p>
            <a:pPr marL="0" indent="0">
              <a:buNone/>
            </a:pPr>
            <a:r>
              <a:rPr lang="en-US" sz="1500" dirty="0"/>
              <a:t>b - dolžina bloka [m]</a:t>
            </a:r>
            <a:endParaRPr lang="pl-PL" sz="1500" dirty="0"/>
          </a:p>
          <a:p>
            <a:pPr marL="0" indent="0">
              <a:buNone/>
            </a:pPr>
            <a:r>
              <a:rPr lang="en-US" sz="1500" dirty="0"/>
              <a:t>H - višina bloka [m]</a:t>
            </a:r>
            <a:endParaRPr lang="pl-PL" sz="1500" dirty="0"/>
          </a:p>
          <a:p>
            <a:pPr marL="0" indent="0">
              <a:buNone/>
            </a:pPr>
            <a:r>
              <a:rPr lang="en-US" sz="1500" dirty="0"/>
              <a:t>n -število zloženih paletnih enot tovora</a:t>
            </a:r>
            <a:endParaRPr lang="pl-PL" sz="1500" dirty="0"/>
          </a:p>
          <a:p>
            <a:pPr marL="0" indent="0">
              <a:buNone/>
            </a:pPr>
            <a:r>
              <a:rPr lang="en-US" sz="1500" dirty="0"/>
              <a:t>h - višina paletiranih enot tovora [m]</a:t>
            </a:r>
            <a:endParaRPr lang="pl-PL" sz="1500" dirty="0"/>
          </a:p>
          <a:p>
            <a:pPr marL="0" indent="0">
              <a:buNone/>
            </a:pPr>
            <a:r>
              <a:rPr lang="en-US" sz="1500" dirty="0" err="1"/>
              <a:t>n</a:t>
            </a:r>
            <a:r>
              <a:rPr lang="en-US" sz="1500" baseline="-25000" dirty="0" err="1"/>
              <a:t>rh</a:t>
            </a:r>
            <a:r>
              <a:rPr lang="en-US" sz="1500" dirty="0"/>
              <a:t> - število slojev na paletizirano enoto tovora</a:t>
            </a:r>
            <a:endParaRPr lang="pl-PL" sz="1500" dirty="0"/>
          </a:p>
          <a:p>
            <a:pPr marL="0" indent="0">
              <a:buNone/>
            </a:pPr>
            <a:r>
              <a:rPr lang="en-US" sz="1500" dirty="0"/>
              <a:t>h</a:t>
            </a:r>
            <a:r>
              <a:rPr lang="en-US" sz="1500" baseline="-25000" dirty="0"/>
              <a:t>0</a:t>
            </a:r>
            <a:r>
              <a:rPr lang="en-US" sz="1500" dirty="0"/>
              <a:t> - višina skupne embalaže [m]</a:t>
            </a:r>
            <a:endParaRPr lang="pl-PL" sz="1500" dirty="0"/>
          </a:p>
          <a:p>
            <a:pPr marL="0" indent="0">
              <a:buNone/>
            </a:pPr>
            <a:r>
              <a:rPr lang="pl-PL" sz="1500" dirty="0" err="1"/>
              <a:t>h</a:t>
            </a:r>
            <a:r>
              <a:rPr lang="pl-PL" sz="1500" baseline="-25000" dirty="0" err="1"/>
              <a:t>p</a:t>
            </a:r>
            <a:r>
              <a:rPr lang="pl-PL" sz="1500" dirty="0"/>
              <a:t> - </a:t>
            </a:r>
            <a:r>
              <a:rPr lang="pl-PL" sz="1500" dirty="0" err="1"/>
              <a:t>višina </a:t>
            </a:r>
            <a:r>
              <a:rPr lang="pl-PL" sz="1500" dirty="0"/>
              <a:t>medija [m]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3694507" y="641176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399" y="2730641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9250" y="2926707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5344357" y="3510968"/>
            <a:ext cx="6847643" cy="143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v Excelu: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 = {(2*[širina bloka]+ [širina poti za obdelavo])*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[dolžina bloka]}* [višina bloka]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276038" y="1722451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D0626ED-0570-F856-9832-9B5F4BFE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267887F-2F8A-BE2B-B67F-2B3D9618101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Izbrane metode upravljanja zalog v oskrbovalni verigi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97"/>
            <a:ext cx="10515600" cy="43920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Upravljanje zalog </a:t>
            </a:r>
            <a:r>
              <a:rPr lang="en-US" dirty="0"/>
              <a:t>v </a:t>
            </a:r>
            <a:r>
              <a:rPr lang="en-US" dirty="0" err="1"/>
              <a:t>oskrbovalni</a:t>
            </a:r>
            <a:r>
              <a:rPr lang="en-US" dirty="0"/>
              <a:t> verigi je ključni element, ki zagotavlja tekoče poslovanje, zmanjšanje stroškov in zadovoljstvo strank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Klasični koncept upravljanja zalog omogoča upravljanje zalog v distribucijskem omrežju, kjer se zaloge običajno nahajajo na različnih mestih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Reševanje težav zalog, ki se nahajajo na več lokacijah, se osredotoča predvsem na analizo velikosti varnostnih zalog</a:t>
            </a:r>
            <a:r>
              <a:rPr lang="pl-PL" dirty="0"/>
              <a:t>;</a:t>
            </a:r>
          </a:p>
          <a:p>
            <a:pPr algn="just"/>
            <a:r>
              <a:rPr lang="en-US" dirty="0">
                <a:solidFill>
                  <a:srgbClr val="1065AB"/>
                </a:solidFill>
              </a:rPr>
              <a:t>Varnostna zaloga </a:t>
            </a:r>
            <a:r>
              <a:rPr lang="en-US" dirty="0"/>
              <a:t>je odvisna od spremenljivosti povpraševanja v ciklu dopolnjevanja zalog, ki je izražena kot standardni odklon povpraševanja v tem obdobju, in varnostnega faktorja, odvisnega od sprejete ravni storitev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97F21A9-C5AC-CB89-F072-DF94C0875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13C093E-9867-4B6D-0E31-712598C8C28C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81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Izračun varnostnih zalog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349" y="1653597"/>
            <a:ext cx="11076799" cy="4392095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za izračun varnostne zaloge:</a:t>
            </a:r>
            <a:endParaRPr lang="pl-PL" sz="1800" kern="100" dirty="0"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00" baseline="-25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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× </a:t>
            </a:r>
            <a:r>
              <a:rPr lang="en-US" sz="1800" kern="100" baseline="-25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endParaRPr lang="pl-PL" sz="1800" kern="100" dirty="0"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Dobljeni rezultati bodo pravilni ob predpostavki, da je enaka raven storitev 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(</a:t>
            </a:r>
            <a:r>
              <a:rPr lang="en-US" sz="1800" baseline="-250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L1</a:t>
            </a:r>
            <a:r>
              <a:rPr lang="en-US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1800" baseline="-250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L2</a:t>
            </a:r>
            <a:r>
              <a:rPr lang="en-US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l-PL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1800" baseline="-250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L3</a:t>
            </a:r>
            <a:r>
              <a:rPr lang="en-US" sz="18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... = ) </a:t>
            </a:r>
            <a:endParaRPr lang="pl-PL" sz="1800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za izračun standardnega odklona vsote zahtev: </a:t>
            </a:r>
            <a:endParaRPr lang="pl-PL" sz="1800" kern="100" dirty="0"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tabLst>
                <a:tab pos="182880" algn="l"/>
                <a:tab pos="274320" algn="l"/>
                <a:tab pos="457200" algn="l"/>
                <a:tab pos="1371600" algn="l"/>
              </a:tabLst>
            </a:pPr>
            <a:r>
              <a:rPr lang="pl-PL" sz="1800" kern="100" baseline="-25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(D1+D2+D3+...</a:t>
            </a:r>
            <a:r>
              <a:rPr lang="pl-PL" sz="1800" kern="100" baseline="-250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pl-PL" sz="1800" kern="100" baseline="-25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l-PL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- število lokalizacij</a:t>
            </a:r>
            <a:endParaRPr lang="pl-PL" sz="1800" kern="100" dirty="0"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kern="1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baseline="-250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individualna vrednost povpraševanja v n lokalizaciji</a:t>
            </a:r>
            <a:endParaRPr lang="pl-PL" sz="1800" kern="100" dirty="0"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1AB9992-D18E-95FF-2EE6-A40D7EFD8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50" y="2215735"/>
            <a:ext cx="829499" cy="698359"/>
          </a:xfrm>
          <a:prstGeom prst="rect">
            <a:avLst/>
          </a:prstGeom>
        </p:spPr>
      </p:pic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6945D147-D5C6-576A-4F2E-B9672FA25FFA}"/>
              </a:ext>
            </a:extLst>
          </p:cNvPr>
          <p:cNvSpPr/>
          <p:nvPr/>
        </p:nvSpPr>
        <p:spPr>
          <a:xfrm>
            <a:off x="10175860" y="1739890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5CB9DE1-F254-E492-0FB4-ECA08B7E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99005FE-1DCE-470A-3F72-07FFEA65778D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Izračun varnostnih zalog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0152" y="1717991"/>
                <a:ext cx="11076799" cy="43920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Skupno varnostno zalogo za povpraševanje, ki se obravnava npr. iz centralnega skladišča, lahko izračunamo kot:</a:t>
                </a:r>
                <a:endParaRPr lang="pl-PL" sz="2000" dirty="0"/>
              </a:p>
              <a:p>
                <a:pPr marL="0" indent="0" algn="ctr">
                  <a:buNone/>
                </a:pPr>
                <a:endParaRPr lang="pl-PL" sz="2000" dirty="0"/>
              </a:p>
              <a:p>
                <a:pPr marL="0" indent="0" algn="ctr">
                  <a:buNone/>
                </a:pPr>
                <a:r>
                  <a:rPr lang="en-US" sz="1600" dirty="0"/>
                  <a:t>S</a:t>
                </a:r>
                <a:r>
                  <a:rPr lang="en-US" sz="1600" baseline="-25000" dirty="0"/>
                  <a:t>ST</a:t>
                </a:r>
                <a:r>
                  <a:rPr lang="en-US" sz="1600" dirty="0"/>
                  <a:t> = </a:t>
                </a:r>
                <a:r>
                  <a:rPr lang="en-US" sz="1600" baseline="-25000" dirty="0"/>
                  <a:t>SS(D1+ D2+D3+....+</a:t>
                </a:r>
                <a:r>
                  <a:rPr lang="en-US" sz="1600" baseline="-25000" dirty="0" err="1"/>
                  <a:t>Dn</a:t>
                </a:r>
                <a:r>
                  <a:rPr lang="en-US" sz="1600" baseline="-25000" dirty="0"/>
                  <a:t>)</a:t>
                </a:r>
                <a:r>
                  <a:rPr lang="en-US" sz="1600" dirty="0"/>
                  <a:t> = </a:t>
                </a:r>
                <a:r>
                  <a:rPr lang="pl-PL" sz="1600" dirty="0">
                    <a:sym typeface="Symbol" panose="05050102010706020507" pitchFamily="18" charset="2"/>
                  </a:rPr>
                  <a:t> </a:t>
                </a:r>
                <a:r>
                  <a:rPr lang="en-US" sz="1600" dirty="0"/>
                  <a:t>×</a:t>
                </a:r>
                <a:r>
                  <a:rPr lang="en-US" sz="1600" baseline="-25000" dirty="0"/>
                  <a:t> (D1+D2+D3+...</a:t>
                </a:r>
                <a:r>
                  <a:rPr lang="en-US" sz="1600" baseline="-25000" dirty="0" err="1"/>
                  <a:t>Dn</a:t>
                </a:r>
                <a:r>
                  <a:rPr lang="en-US" sz="1600" baseline="-25000" dirty="0"/>
                  <a:t>)</a:t>
                </a:r>
                <a:r>
                  <a:rPr lang="en-US" sz="1600" dirty="0"/>
                  <a:t> = </a:t>
                </a:r>
                <a:r>
                  <a:rPr lang="pl-PL" sz="1600" dirty="0">
                    <a:sym typeface="Symbol" panose="05050102010706020507" pitchFamily="18" charset="2"/>
                  </a:rPr>
                  <a:t> </a:t>
                </a:r>
                <a:r>
                  <a:rPr lang="en-US" sz="1600" dirty="0"/>
                  <a:t>× =</a:t>
                </a:r>
                <a:endParaRPr lang="pl-PL" sz="1600" dirty="0"/>
              </a:p>
              <a:p>
                <a:pPr marL="0" indent="0" algn="ctr">
                  <a:buNone/>
                </a:pPr>
                <a:r>
                  <a:rPr lang="en-US" sz="1600" dirty="0"/>
                  <a:t>= = </a:t>
                </a:r>
                <a:br>
                  <a:rPr lang="en-US" sz="1600" dirty="0"/>
                </a:br>
                <a:r>
                  <a:rPr lang="en-US" sz="1600" dirty="0"/>
                  <a:t>= </a:t>
                </a:r>
                <a:endParaRPr lang="pl-PL" sz="1600" dirty="0"/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en-US" sz="2000" dirty="0"/>
                  <a:t>S</a:t>
                </a:r>
                <a:r>
                  <a:rPr lang="en-US" sz="2000" baseline="-25000" dirty="0"/>
                  <a:t>ST </a:t>
                </a:r>
                <a:r>
                  <a:rPr lang="en-US" sz="2000" dirty="0"/>
                  <a:t> - skupna varnostna zaloga</a:t>
                </a:r>
                <a:endParaRPr lang="pl-PL" sz="2000" dirty="0"/>
              </a:p>
              <a:p>
                <a:pPr marL="0" indent="0">
                  <a:buNone/>
                </a:pPr>
                <a:r>
                  <a:rPr lang="en-US" sz="2000" dirty="0" err="1"/>
                  <a:t>S</a:t>
                </a:r>
                <a:r>
                  <a:rPr lang="en-US" sz="2000" baseline="-25000" dirty="0" err="1"/>
                  <a:t>SLn</a:t>
                </a:r>
                <a:r>
                  <a:rPr lang="en-US" sz="2000" dirty="0"/>
                  <a:t> - varnostne zaloge na lokaciji n</a:t>
                </a:r>
                <a:endParaRPr lang="pl-PL" sz="20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152" y="1717991"/>
                <a:ext cx="11076799" cy="4392095"/>
              </a:xfrm>
              <a:blipFill>
                <a:blip r:embed="rId2"/>
                <a:stretch>
                  <a:fillRect l="-550" t="-15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1AB9992-D18E-95FF-2EE6-A40D7EFD8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316" y="2504547"/>
            <a:ext cx="1394700" cy="117420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F2B6A35-8BC7-7303-F883-78EA99D47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AC20D59-A73E-DAD4-522E-847DFC7E7E3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Izračun varnostnih zalog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4913545" cy="43920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000" dirty="0"/>
                  <a:t>V </a:t>
                </a:r>
                <a:r>
                  <a:rPr lang="en-US" sz="2000" dirty="0">
                    <a:solidFill>
                      <a:srgbClr val="1065AB"/>
                    </a:solidFill>
                  </a:rPr>
                  <a:t>posebnem primeru</a:t>
                </a:r>
                <a:r>
                  <a:rPr lang="en-US" sz="2000" dirty="0"/>
                  <a:t>, če je varnostna zaloga v vseh točkah na lokaciji enaka (običajno zaradi enakega povpraševanja, ki ga oskrbuje vsaka od teh točk) in je enaka 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STn</a:t>
                </a:r>
                <a:r>
                  <a:rPr lang="en-US" sz="2000" dirty="0"/>
                  <a:t> , potem je centralizirana zaloga S</a:t>
                </a:r>
                <a:r>
                  <a:rPr lang="en-US" sz="2000" baseline="-25000" dirty="0"/>
                  <a:t>STD</a:t>
                </a:r>
                <a:r>
                  <a:rPr lang="en-US" sz="2000" dirty="0"/>
                  <a:t> enaka</a:t>
                </a:r>
                <a:r>
                  <a:rPr lang="pl-PL" sz="2000" dirty="0"/>
                  <a:t>:</a:t>
                </a:r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en-US" sz="2000" dirty="0"/>
                  <a:t>S</a:t>
                </a:r>
                <a:r>
                  <a:rPr lang="en-US" sz="2000" baseline="-25000" dirty="0"/>
                  <a:t>STD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STn</a:t>
                </a:r>
                <a:r>
                  <a:rPr lang="en-US" sz="2000" dirty="0"/>
                  <a:t> × </a:t>
                </a:r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en-US" sz="2000" dirty="0"/>
                  <a:t>kjer je n število točk lokacije zaloge.</a:t>
                </a:r>
                <a:endParaRPr lang="pl-PL" sz="2000" dirty="0"/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endParaRPr lang="pl-PL" sz="16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4913545" cy="4392095"/>
              </a:xfrm>
              <a:blipFill>
                <a:blip r:embed="rId2"/>
                <a:stretch>
                  <a:fillRect l="-1241" t="-1528" r="-13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Cyplik &amp; Hadaś, 2012; </a:t>
            </a:r>
            <a:r>
              <a:rPr lang="pl-PL" sz="1200" dirty="0" err="1">
                <a:solidFill>
                  <a:srgbClr val="7F7F7F"/>
                </a:solidFill>
              </a:rPr>
              <a:t>Babaï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Dallery</a:t>
            </a:r>
            <a:r>
              <a:rPr lang="pl-PL" sz="1200" dirty="0">
                <a:solidFill>
                  <a:srgbClr val="7F7F7F"/>
                </a:solidFill>
              </a:rPr>
              <a:t>, 2005; </a:t>
            </a:r>
            <a:r>
              <a:rPr lang="pl-PL" sz="1200" dirty="0" err="1">
                <a:solidFill>
                  <a:srgbClr val="7F7F7F"/>
                </a:solidFill>
              </a:rPr>
              <a:t>Mascle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Gosse</a:t>
            </a:r>
            <a:r>
              <a:rPr lang="pl-PL" sz="1200" dirty="0">
                <a:solidFill>
                  <a:srgbClr val="7F7F7F"/>
                </a:solidFill>
              </a:rPr>
              <a:t>, 2014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769328"/>
            <a:ext cx="829499" cy="69835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2AB6E1D-821B-9C31-1584-B84E605979F8}"/>
              </a:ext>
            </a:extLst>
          </p:cNvPr>
          <p:cNvSpPr txBox="1"/>
          <p:nvPr/>
        </p:nvSpPr>
        <p:spPr>
          <a:xfrm>
            <a:off x="6096000" y="2825860"/>
            <a:ext cx="593028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v Excelu: 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82880" algn="l"/>
                <a:tab pos="274320" algn="l"/>
                <a:tab pos="457200" algn="l"/>
                <a:tab pos="1371600" algn="l"/>
              </a:tabLst>
            </a:pP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SST = [varnostni faktor]*[standardni odklon vsote povpraševanj v točkah D1-Dn v ciklu dopolnjevanja] =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[varnostni faktor]* SQRT[(STDEV.P([obseg celic za D1])^2) + (STDEV.P([obseg celic za D2])^2) + ... + (STDEV.P([obseg celic za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])^2)]</a:t>
            </a:r>
            <a:endParaRPr lang="pl-PL" dirty="0"/>
          </a:p>
        </p:txBody>
      </p:sp>
      <p:pic>
        <p:nvPicPr>
          <p:cNvPr id="9" name="Obraz 8" descr="Obraz zawierający design&#10;&#10;Opis wygenerowany automatycznie">
            <a:extLst>
              <a:ext uri="{FF2B5EF4-FFF2-40B4-BE49-F238E27FC236}">
                <a16:creationId xmlns:a16="http://schemas.microsoft.com/office/drawing/2014/main" id="{43029293-2BC2-0459-DDDC-6C22BBB2D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6392" y="2227083"/>
            <a:ext cx="829499" cy="698359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FCD82364-65CC-E42B-5A29-82720E908FA1}"/>
              </a:ext>
            </a:extLst>
          </p:cNvPr>
          <p:cNvSpPr/>
          <p:nvPr/>
        </p:nvSpPr>
        <p:spPr>
          <a:xfrm rot="18214673">
            <a:off x="8405312" y="1056314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4B648FC-07D9-1AD7-7214-4D5D051A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7E60BAC-3D9B-12AD-9E2B-B1889D69CFE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6D178CD-B39E-F1B3-36C2-E982E933365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Skladiščni prostori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62" y="1574644"/>
            <a:ext cx="11570678" cy="4918230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V primeru </a:t>
            </a:r>
            <a:r>
              <a:rPr lang="en-US" sz="2000" dirty="0">
                <a:solidFill>
                  <a:srgbClr val="1065AB"/>
                </a:solidFill>
              </a:rPr>
              <a:t>razpršene zaloge </a:t>
            </a:r>
            <a:r>
              <a:rPr lang="en-US" sz="2000" dirty="0"/>
              <a:t>se stranke oskrbujejo neposredno iz zalog, ki se nahajajo v regionalnih skladiščih (RS), kjer se vzdržujejo varnostne zaloge.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Krzyżaniak, 2006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3265996" y="6535748"/>
            <a:ext cx="45883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</a:t>
            </a:r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 primera porazdeljenega popisa</a:t>
            </a:r>
            <a:endParaRPr lang="pl-PL" sz="11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8634762-77E0-0888-7FB7-712CC07BCD88}"/>
              </a:ext>
            </a:extLst>
          </p:cNvPr>
          <p:cNvGraphicFramePr/>
          <p:nvPr/>
        </p:nvGraphicFramePr>
        <p:xfrm>
          <a:off x="1" y="2275840"/>
          <a:ext cx="7680960" cy="4217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utoShape 2">
            <a:extLst>
              <a:ext uri="{FF2B5EF4-FFF2-40B4-BE49-F238E27FC236}">
                <a16:creationId xmlns:a16="http://schemas.microsoft.com/office/drawing/2014/main" id="{9DB2A1E7-DCC3-D8FB-759E-4712876FE98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2876417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55DB0860-B112-918E-1079-7AFA3143D35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3821246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30DCBCE8-FA59-9DA2-A2EE-C7EB7335CA3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4" y="5507658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B8DC2EB3-EECF-CA50-24C6-C2262B7A07F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4" y="6372318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15B3E621-086C-F5F6-7DAB-851FF9C4F52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4682780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3F59584-4BBD-626C-08C9-6B745FE57A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895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l-SI" sz="2000" dirty="0"/>
              <a:t>K</a:t>
            </a:r>
            <a:r>
              <a:rPr lang="en-US" sz="2000" dirty="0" err="1"/>
              <a:t>oncept</a:t>
            </a:r>
            <a:r>
              <a:rPr lang="en-US" sz="2000" dirty="0"/>
              <a:t> optimizacije v logistiki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V</a:t>
            </a:r>
            <a:r>
              <a:rPr lang="en-US" sz="2000" dirty="0" err="1"/>
              <a:t>loga</a:t>
            </a:r>
            <a:r>
              <a:rPr lang="en-US" sz="2000" dirty="0"/>
              <a:t> skladišča v </a:t>
            </a:r>
            <a:r>
              <a:rPr lang="en-US" sz="2000" dirty="0" err="1"/>
              <a:t>oskrbovalni</a:t>
            </a:r>
            <a:r>
              <a:rPr lang="en-US" sz="2000" dirty="0"/>
              <a:t> verigi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D</a:t>
            </a:r>
            <a:r>
              <a:rPr lang="en-US" sz="2000" dirty="0" err="1"/>
              <a:t>oločitev</a:t>
            </a:r>
            <a:r>
              <a:rPr lang="en-US" sz="2000" dirty="0"/>
              <a:t> skladiščnega prostora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Z</a:t>
            </a:r>
            <a:r>
              <a:rPr lang="en-US" sz="2000" dirty="0" err="1"/>
              <a:t>zbrane</a:t>
            </a:r>
            <a:r>
              <a:rPr lang="en-US" sz="2000" dirty="0"/>
              <a:t> metode upravljanja zalog v </a:t>
            </a:r>
            <a:r>
              <a:rPr lang="en-US" sz="2000" dirty="0" err="1"/>
              <a:t>oskrbovalni</a:t>
            </a:r>
            <a:r>
              <a:rPr lang="en-US" sz="2000" dirty="0"/>
              <a:t> verigi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sl-SI" sz="2000" dirty="0"/>
              <a:t>O</a:t>
            </a:r>
            <a:r>
              <a:rPr lang="en-US" sz="2000" dirty="0" err="1"/>
              <a:t>rodje</a:t>
            </a:r>
            <a:r>
              <a:rPr lang="en-US" sz="2000" dirty="0"/>
              <a:t> Solver</a:t>
            </a:r>
            <a:r>
              <a:rPr lang="pl-PL" sz="2000" dirty="0"/>
              <a:t>.</a:t>
            </a:r>
            <a:endParaRPr lang="en-US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8DAE3ED-8E2B-F46F-D94D-2BB1D5593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8A0AC11-BE58-3453-1931-1481C324901C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2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Stroški </a:t>
            </a:r>
            <a:r>
              <a:rPr lang="pl-PL" dirty="0" err="1"/>
              <a:t>vzdrževanja varnostnih zalog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Ob upoštevanju predpostavk so skupni tedenski stroški vzdrževanja varnostnih zalog v omrežju enaki: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1800" i="1"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𝐻𝐶𝑆𝑆</m:t>
                              </m:r>
                            </m:e>
                            <m:sub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𝑅𝑊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en-US" sz="1800" dirty="0"/>
                  <a:t>Z enakomerno porazdelitvijo povpraševanja med vsa skladišča dobimo: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sz="1800"/>
                            <m:t> 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en-US" sz="1800" dirty="0"/>
                  <a:t>kjer:</a:t>
                </a:r>
                <a:endParaRPr lang="pl-PL" sz="1800" dirty="0"/>
              </a:p>
              <a:p>
                <a:pPr marL="0" indent="0">
                  <a:buNone/>
                </a:pPr>
                <a:r>
                  <a:rPr lang="pl-PL" sz="1800" dirty="0"/>
                  <a:t>ω </a:t>
                </a:r>
                <a:r>
                  <a:rPr lang="en-US" sz="1800" dirty="0"/>
                  <a:t>- varnostni faktor, ki je odvisen od izbrane ravni storitve in vrste porazdelitve, ki opisuje dano frekvenčno porazdelitev povpraševanja,</a:t>
                </a:r>
                <a:endParaRPr lang="pl-PL" sz="1800" dirty="0"/>
              </a:p>
              <a:p>
                <a:pPr marL="0" indent="0">
                  <a:buNone/>
                </a:pPr>
                <a:r>
                  <a:rPr lang="en-US" sz="1800" dirty="0"/>
                  <a:t>SS</a:t>
                </a:r>
                <a:r>
                  <a:rPr lang="en-US" sz="1800" baseline="-25000" dirty="0"/>
                  <a:t>RW</a:t>
                </a:r>
                <a:r>
                  <a:rPr lang="en-US" sz="1800" dirty="0"/>
                  <a:t> - varnostna zaloga v vseh regionalnih skladiščih.</a:t>
                </a:r>
                <a:endParaRPr lang="pl-PL" sz="1800" dirty="0"/>
              </a:p>
              <a:p>
                <a:pPr marL="0" indent="0">
                  <a:buNone/>
                </a:pPr>
                <a:r>
                  <a:rPr lang="en-US" sz="1800" dirty="0"/>
                  <a:t>Ker je , kjer je V koeficient variacije , ima formula obliko: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  <a:blipFill>
                <a:blip r:embed="rId2"/>
                <a:stretch>
                  <a:fillRect l="-335" t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9" y="2224614"/>
            <a:ext cx="829499" cy="698359"/>
          </a:xfrm>
          <a:prstGeom prst="rect">
            <a:avLst/>
          </a:prstGeom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9AAFB469-0833-8D97-E2EF-D12F81AF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8" y="3232820"/>
            <a:ext cx="829499" cy="698359"/>
          </a:xfrm>
          <a:prstGeom prst="rect">
            <a:avLst/>
          </a:prstGeom>
        </p:spPr>
      </p:pic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6985B788-6FC8-DB14-A732-D243BC818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8" y="5260152"/>
            <a:ext cx="829499" cy="69835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9C8371E-95A2-CC9D-84EC-FBEEA1698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EA3911C-8AF6-F600-C87E-6C03753CEBFD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5E8DCA6-5071-A225-4C82-1DBE833EDB3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Skladiščni prostori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62" y="1574644"/>
            <a:ext cx="11662118" cy="673266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Pri </a:t>
            </a:r>
            <a:r>
              <a:rPr lang="en-US" sz="2000" dirty="0">
                <a:solidFill>
                  <a:srgbClr val="1065AB"/>
                </a:solidFill>
              </a:rPr>
              <a:t>centralizirani zalogi </a:t>
            </a:r>
            <a:r>
              <a:rPr lang="en-US" sz="2000" dirty="0"/>
              <a:t>se stranke oskrbujejo iz centralnega skladišča (CW) z neposrednimi dobavami, na primer s kurirskimi pošiljkami.</a:t>
            </a:r>
            <a:endParaRPr lang="en-US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319579" y="5809691"/>
            <a:ext cx="286658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Krzyżaniak, 2006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8319579" y="5548081"/>
            <a:ext cx="32120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</a:t>
            </a:r>
            <a:r>
              <a:rPr lang="pl-PL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 primera centraliziranega popisa</a:t>
            </a:r>
            <a:endParaRPr lang="pl-PL" sz="1100" dirty="0"/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CF035CC9-340D-F881-53DC-AEEF0301F0BC}"/>
              </a:ext>
            </a:extLst>
          </p:cNvPr>
          <p:cNvGraphicFramePr/>
          <p:nvPr/>
        </p:nvGraphicFramePr>
        <p:xfrm>
          <a:off x="660400" y="2833111"/>
          <a:ext cx="6640513" cy="355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0A30D11A-2E77-85EE-4E54-7910BD4D4A3A}"/>
              </a:ext>
            </a:extLst>
          </p:cNvPr>
          <p:cNvSpPr/>
          <p:nvPr/>
        </p:nvSpPr>
        <p:spPr>
          <a:xfrm>
            <a:off x="6706553" y="2226061"/>
            <a:ext cx="974407" cy="461745"/>
          </a:xfrm>
          <a:prstGeom prst="roundRect">
            <a:avLst/>
          </a:prstGeom>
          <a:noFill/>
          <a:ln>
            <a:solidFill>
              <a:srgbClr val="719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Stranka</a:t>
            </a:r>
          </a:p>
        </p:txBody>
      </p:sp>
      <p:cxnSp>
        <p:nvCxnSpPr>
          <p:cNvPr id="3091" name="AutoShape 19">
            <a:extLst>
              <a:ext uri="{FF2B5EF4-FFF2-40B4-BE49-F238E27FC236}">
                <a16:creationId xmlns:a16="http://schemas.microsoft.com/office/drawing/2014/main" id="{6F2ECB2C-58DF-C16A-0FDC-85933ADFA873}"/>
              </a:ext>
            </a:extLst>
          </p:cNvPr>
          <p:cNvCxnSpPr>
            <a:cxnSpLocks noChangeShapeType="1"/>
            <a:endCxn id="32" idx="1"/>
          </p:cNvCxnSpPr>
          <p:nvPr/>
        </p:nvCxnSpPr>
        <p:spPr bwMode="auto">
          <a:xfrm flipV="1">
            <a:off x="3667760" y="2456934"/>
            <a:ext cx="3038793" cy="1810266"/>
          </a:xfrm>
          <a:prstGeom prst="curvedConnector3">
            <a:avLst>
              <a:gd name="adj1" fmla="val 31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3">
            <a:extLst>
              <a:ext uri="{FF2B5EF4-FFF2-40B4-BE49-F238E27FC236}">
                <a16:creationId xmlns:a16="http://schemas.microsoft.com/office/drawing/2014/main" id="{3DAC318C-5F3B-AF53-3980-8BA1CBA6D4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20319" y="4852401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22EC520-E804-C786-F6B0-106747C88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480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Stroški </a:t>
            </a:r>
            <a:r>
              <a:rPr lang="pl-PL" dirty="0" err="1"/>
              <a:t>vzdrževanja varnostnih zalog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Tedenski stroški vzdrževanja varnostne zaloge v centralnem skladišču so enaki:</a:t>
                </a: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𝐶𝑊</m:t>
                        </m:r>
                      </m:sub>
                    </m:sSub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.</a:t>
                </a:r>
                <a:endParaRPr lang="pl-PL" sz="2600" dirty="0">
                  <a:solidFill>
                    <a:prstClr val="black"/>
                  </a:solidFill>
                </a:endParaRPr>
              </a:p>
              <a:p>
                <a:pPr marL="0" indent="0" algn="ctr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  <a:endParaRPr lang="pl-PL" dirty="0"/>
              </a:p>
              <a:p>
                <a:pPr marL="0" lvl="0" indent="0">
                  <a:buNone/>
                </a:pPr>
                <a:r>
                  <a:rPr lang="en-US" dirty="0"/>
                  <a:t>Ker, kot je bilo predvideno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l-PL" sz="32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𝐷𝐶𝑊</m:t>
                        </m:r>
                      </m:sub>
                    </m:sSub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𝐷𝑅𝑊</m:t>
                        </m:r>
                      </m:sub>
                    </m:sSub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sz="26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 algn="ctr">
                  <a:buNone/>
                </a:pP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en-US" dirty="0"/>
                  <a:t>Ker se zgodi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𝐷𝑅𝑊</m:t>
                        </m:r>
                      </m:sub>
                    </m:sSub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pl-PL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𝑅𝑊</m:t>
                        </m:r>
                      </m:sub>
                    </m:sSub>
                  </m:oMath>
                </a14:m>
                <a:r>
                  <a:rPr lang="en-US" dirty="0"/>
                  <a:t>, kjer je V tako imenovani koeficient variacije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pl-PL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dirty="0"/>
                  <a:t>, potem ima vzorec </a:t>
                </a:r>
                <a:r>
                  <a:rPr lang="en-US" dirty="0" err="1"/>
                  <a:t>obliko</a:t>
                </a:r>
                <a:r>
                  <a:rPr lang="en-US" dirty="0"/>
                  <a:t>:</a:t>
                </a:r>
                <a:endParaRPr lang="pl-PL" dirty="0"/>
              </a:p>
              <a:p>
                <a:pPr marL="0" indent="0" algn="ctr">
                  <a:buNone/>
                </a:pPr>
                <a:endParaRPr lang="pl-PL" i="1" dirty="0"/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𝑅𝑊</m:t>
                        </m:r>
                      </m:sub>
                    </m:sSub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sz="32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  <a:blipFill>
                <a:blip r:embed="rId2"/>
                <a:stretch>
                  <a:fillRect l="-223" t="-1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9" y="2280996"/>
            <a:ext cx="829499" cy="698359"/>
          </a:xfrm>
          <a:prstGeom prst="rect">
            <a:avLst/>
          </a:prstGeom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9AAFB469-0833-8D97-E2EF-D12F81AF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846" y="3788329"/>
            <a:ext cx="829499" cy="698359"/>
          </a:xfrm>
          <a:prstGeom prst="rect">
            <a:avLst/>
          </a:prstGeom>
        </p:spPr>
      </p:pic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6985B788-6FC8-DB14-A732-D243BC818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9" y="5428868"/>
            <a:ext cx="829499" cy="69835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ADEE2A3-95F9-59A6-05F2-B02E05AF4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7A238DB-B821-4A56-1FC8-CC2FDAA910CD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 </a:t>
            </a:r>
            <a:r>
              <a:rPr lang="pl-PL" dirty="0"/>
              <a:t>in </a:t>
            </a:r>
            <a:r>
              <a:rPr lang="pl-PL" dirty="0" err="1"/>
              <a:t>slabosti </a:t>
            </a:r>
            <a:r>
              <a:rPr lang="en-US" dirty="0"/>
              <a:t>klasičnega koncepta upravljanja zalog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5026804" cy="4392095"/>
          </a:xfrm>
        </p:spPr>
        <p:txBody>
          <a:bodyPr>
            <a:normAutofit/>
          </a:bodyPr>
          <a:lstStyle/>
          <a:p>
            <a:pPr algn="just"/>
            <a:r>
              <a:rPr lang="sl-SI" sz="2200" dirty="0">
                <a:solidFill>
                  <a:srgbClr val="1065AB"/>
                </a:solidFill>
              </a:rPr>
              <a:t>P</a:t>
            </a:r>
            <a:r>
              <a:rPr lang="en-US" sz="2200" dirty="0" err="1">
                <a:solidFill>
                  <a:srgbClr val="1065AB"/>
                </a:solidFill>
              </a:rPr>
              <a:t>reprostost</a:t>
            </a:r>
            <a:r>
              <a:rPr lang="en-US" sz="2200" dirty="0">
                <a:solidFill>
                  <a:srgbClr val="1065AB"/>
                </a:solidFill>
              </a:rPr>
              <a:t> in jasnost </a:t>
            </a:r>
            <a:r>
              <a:rPr lang="en-US" sz="2200" dirty="0"/>
              <a:t>- enostavno jih je razumeti in izvajati</a:t>
            </a:r>
            <a:r>
              <a:rPr lang="pl-PL" sz="2200" dirty="0"/>
              <a:t>;</a:t>
            </a:r>
            <a:endParaRPr lang="en-US" sz="2200" dirty="0"/>
          </a:p>
          <a:p>
            <a:pPr algn="just"/>
            <a:r>
              <a:rPr lang="sl-SI" sz="2200" dirty="0"/>
              <a:t>P</a:t>
            </a:r>
            <a:r>
              <a:rPr lang="en-US" sz="2200" dirty="0" err="1"/>
              <a:t>omagajo</a:t>
            </a:r>
            <a:r>
              <a:rPr lang="en-US" sz="2200" dirty="0"/>
              <a:t> pri </a:t>
            </a:r>
            <a:r>
              <a:rPr lang="en-US" sz="2200" dirty="0">
                <a:solidFill>
                  <a:srgbClr val="1065AB"/>
                </a:solidFill>
              </a:rPr>
              <a:t>zmanjševanju skupnih stroškov </a:t>
            </a:r>
            <a:r>
              <a:rPr lang="en-US" sz="2200" dirty="0"/>
              <a:t>upravljanja zalog z uravnoteženjem stroškov naročanja in hranjenja zalog, s ciljem doseganja ekonomične količine naročila</a:t>
            </a:r>
            <a:r>
              <a:rPr lang="pl-PL" sz="2200" dirty="0"/>
              <a:t>;</a:t>
            </a:r>
            <a:endParaRPr lang="en-US" sz="2200" dirty="0"/>
          </a:p>
          <a:p>
            <a:pPr algn="just"/>
            <a:r>
              <a:rPr lang="sl-SI" sz="2200" dirty="0">
                <a:solidFill>
                  <a:srgbClr val="1065AB"/>
                </a:solidFill>
              </a:rPr>
              <a:t>J</a:t>
            </a:r>
            <a:r>
              <a:rPr lang="en-US" sz="2200" dirty="0" err="1">
                <a:solidFill>
                  <a:srgbClr val="1065AB"/>
                </a:solidFill>
              </a:rPr>
              <a:t>asni</a:t>
            </a:r>
            <a:r>
              <a:rPr lang="en-US" sz="2200" dirty="0">
                <a:solidFill>
                  <a:srgbClr val="1065AB"/>
                </a:solidFill>
              </a:rPr>
              <a:t> in opredeljeni procesi odločanja</a:t>
            </a:r>
            <a:r>
              <a:rPr lang="en-US" sz="2200" dirty="0"/>
              <a:t>, ki pomagajo upravljati naročila in zaloge na podlagi izračunov in vnaprej določenih pravil.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2400" dirty="0"/>
              <a:t>P</a:t>
            </a:r>
            <a:r>
              <a:rPr lang="en-US" sz="2400" dirty="0" err="1"/>
              <a:t>otrebo</a:t>
            </a:r>
            <a:r>
              <a:rPr lang="en-US" sz="2400" dirty="0"/>
              <a:t> po </a:t>
            </a:r>
            <a:r>
              <a:rPr lang="en-US" sz="2400" dirty="0">
                <a:solidFill>
                  <a:srgbClr val="1065AB"/>
                </a:solidFill>
              </a:rPr>
              <a:t>predpostavki o stalnem in predvidljivem povpraševanju</a:t>
            </a:r>
            <a:r>
              <a:rPr lang="en-US" sz="2400" dirty="0"/>
              <a:t>, ki ne ustreza vedno dinamičnim in spremenljivim razmeram na trgu</a:t>
            </a:r>
            <a:r>
              <a:rPr lang="pl-PL" sz="2400" dirty="0"/>
              <a:t>;</a:t>
            </a:r>
            <a:endParaRPr lang="en-US" sz="2400" dirty="0"/>
          </a:p>
          <a:p>
            <a:pPr algn="just"/>
            <a:r>
              <a:rPr lang="sl-SI" sz="2400" dirty="0">
                <a:solidFill>
                  <a:srgbClr val="1065AB"/>
                </a:solidFill>
              </a:rPr>
              <a:t>N</a:t>
            </a:r>
            <a:r>
              <a:rPr lang="en-US" sz="2400" dirty="0">
                <a:solidFill>
                  <a:srgbClr val="1065AB"/>
                </a:solidFill>
              </a:rPr>
              <a:t>e upošteva spremenljivosti povpraševanja in tveganja v </a:t>
            </a:r>
            <a:r>
              <a:rPr lang="en-US" sz="2400" dirty="0" err="1"/>
              <a:t>oskrbovalni</a:t>
            </a:r>
            <a:r>
              <a:rPr lang="en-US" sz="2400" dirty="0"/>
              <a:t> verigi (npr. zamude pri dobavi, spremembe na trgu)</a:t>
            </a:r>
            <a:r>
              <a:rPr lang="pl-PL" sz="2400" dirty="0"/>
              <a:t>;</a:t>
            </a:r>
            <a:endParaRPr lang="en-US" sz="2400" dirty="0"/>
          </a:p>
          <a:p>
            <a:pPr algn="just"/>
            <a:r>
              <a:rPr lang="sl-SI" sz="2400" dirty="0">
                <a:solidFill>
                  <a:srgbClr val="1065AB"/>
                </a:solidFill>
              </a:rPr>
              <a:t>P</a:t>
            </a:r>
            <a:r>
              <a:rPr lang="en-US" sz="2400" dirty="0" err="1">
                <a:solidFill>
                  <a:srgbClr val="1065AB"/>
                </a:solidFill>
              </a:rPr>
              <a:t>omanjkanje</a:t>
            </a:r>
            <a:r>
              <a:rPr lang="en-US" sz="2400" dirty="0">
                <a:solidFill>
                  <a:srgbClr val="1065AB"/>
                </a:solidFill>
              </a:rPr>
              <a:t> prožnosti </a:t>
            </a:r>
            <a:r>
              <a:rPr lang="en-US" sz="2400" dirty="0"/>
              <a:t>pri odzivanju na hitre spremembe na trgu ali v </a:t>
            </a:r>
            <a:r>
              <a:rPr lang="en-US" sz="2400" dirty="0" err="1"/>
              <a:t>oskrbovalni</a:t>
            </a:r>
            <a:r>
              <a:rPr lang="en-US" sz="2400" dirty="0"/>
              <a:t> verigi, saj temeljijo na fiksnih parametrih in ne predvidevajo dinamičnega prilagajanja novim razmeram</a:t>
            </a:r>
            <a:r>
              <a:rPr lang="pl-PL" sz="2400" dirty="0"/>
              <a:t>.</a:t>
            </a:r>
            <a:endParaRPr lang="en-US" sz="2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EA13AD3-C503-8827-09DC-1F5CB6BFC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87591C5-8DD0-9750-5E73-3603F9547D6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Načrtovanje distribucijskih </a:t>
            </a:r>
            <a:r>
              <a:rPr lang="pl-PL" dirty="0" err="1"/>
              <a:t>zahtev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10551674" cy="4392095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solidFill>
                  <a:srgbClr val="1065AB"/>
                </a:solidFill>
              </a:rPr>
              <a:t>DRP (načrtovanje distribucijskih zahtev) </a:t>
            </a:r>
            <a:r>
              <a:rPr lang="en-US" sz="2200" dirty="0"/>
              <a:t>- usklajevanje povpraševanja z ravnjo zalog na različnih lokacijah</a:t>
            </a:r>
            <a:r>
              <a:rPr lang="pl-PL" sz="2200" dirty="0"/>
              <a:t>;</a:t>
            </a:r>
          </a:p>
          <a:p>
            <a:pPr algn="just"/>
            <a:r>
              <a:rPr lang="en-US" sz="2200" dirty="0">
                <a:solidFill>
                  <a:srgbClr val="1065AB"/>
                </a:solidFill>
              </a:rPr>
              <a:t>Namen </a:t>
            </a:r>
            <a:r>
              <a:rPr lang="en-US" sz="2200" dirty="0"/>
              <a:t>uporabe metode načrtovanja distribucijskega povpraševanja je zmanjšati zaloge v distribucijskem omrežju</a:t>
            </a:r>
            <a:r>
              <a:rPr lang="pl-PL" sz="2200" dirty="0"/>
              <a:t>;</a:t>
            </a:r>
          </a:p>
          <a:p>
            <a:pPr algn="just"/>
            <a:r>
              <a:rPr lang="en-US" sz="2200" dirty="0"/>
              <a:t>Sistem DRP omogoča ocenjevanje razporedov dobave za vsako enoto zaloge </a:t>
            </a:r>
            <a:r>
              <a:rPr lang="en-US" sz="2200" dirty="0">
                <a:solidFill>
                  <a:srgbClr val="1065AB"/>
                </a:solidFill>
              </a:rPr>
              <a:t>(SKU</a:t>
            </a:r>
            <a:r>
              <a:rPr lang="en-US" sz="2200" dirty="0"/>
              <a:t>) na prodajna mesta. Potrebne so naslednje informacije:</a:t>
            </a:r>
          </a:p>
          <a:p>
            <a:pPr lvl="1" algn="just"/>
            <a:r>
              <a:rPr lang="en-US" sz="1800" dirty="0"/>
              <a:t>strukturo distribucijskega kanala, po katerem teče SKU</a:t>
            </a:r>
            <a:r>
              <a:rPr lang="pl-PL" sz="1800" dirty="0"/>
              <a:t>;</a:t>
            </a:r>
            <a:endParaRPr lang="en-US" sz="1800" dirty="0"/>
          </a:p>
          <a:p>
            <a:pPr lvl="1" algn="just"/>
            <a:r>
              <a:rPr lang="en-US" sz="1800" dirty="0"/>
              <a:t>napovedovanje povpraševanja po posameznih kosih blaga na ravni prodajnega mesta</a:t>
            </a:r>
            <a:r>
              <a:rPr lang="pl-PL" sz="1800" dirty="0"/>
              <a:t>;</a:t>
            </a:r>
            <a:endParaRPr lang="en-US" sz="1800" dirty="0"/>
          </a:p>
          <a:p>
            <a:pPr lvl="1" algn="just"/>
            <a:r>
              <a:rPr lang="en-US" sz="1800" dirty="0"/>
              <a:t>trenutna raven zaloge (zaloga na zalogi) za določeno SKU</a:t>
            </a:r>
            <a:r>
              <a:rPr lang="pl-PL" sz="1800" dirty="0"/>
              <a:t>;</a:t>
            </a:r>
            <a:endParaRPr lang="en-US" sz="1800" dirty="0"/>
          </a:p>
          <a:p>
            <a:pPr lvl="1" algn="just"/>
            <a:r>
              <a:rPr lang="en-US" sz="1800" dirty="0"/>
              <a:t>ciljno raven varnostne zaloge</a:t>
            </a:r>
            <a:r>
              <a:rPr lang="pl-PL" sz="1800" dirty="0"/>
              <a:t>;</a:t>
            </a:r>
            <a:endParaRPr lang="en-US" sz="1800" dirty="0"/>
          </a:p>
          <a:p>
            <a:pPr lvl="1" algn="just"/>
            <a:r>
              <a:rPr lang="en-US" sz="1800" dirty="0"/>
              <a:t>priporočeno količino za dopolnitev</a:t>
            </a:r>
            <a:r>
              <a:rPr lang="pl-PL" sz="1800" dirty="0"/>
              <a:t>;</a:t>
            </a:r>
            <a:endParaRPr lang="en-US" sz="1800" dirty="0"/>
          </a:p>
          <a:p>
            <a:pPr lvl="1" algn="just"/>
            <a:r>
              <a:rPr lang="en-US" sz="1800" dirty="0" err="1"/>
              <a:t>oskrbovalni</a:t>
            </a:r>
            <a:r>
              <a:rPr lang="en-US" sz="1800" dirty="0"/>
              <a:t> rok za dopolnitev. </a:t>
            </a:r>
          </a:p>
          <a:p>
            <a:pPr algn="just"/>
            <a:endParaRPr lang="pl-PL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Nugroho</a:t>
            </a:r>
            <a:r>
              <a:rPr lang="pl-PL" sz="1200" dirty="0">
                <a:solidFill>
                  <a:srgbClr val="7F7F7F"/>
                </a:solidFill>
              </a:rPr>
              <a:t>, 2019; </a:t>
            </a:r>
            <a:r>
              <a:rPr lang="pl-PL" sz="1200" dirty="0" err="1">
                <a:solidFill>
                  <a:srgbClr val="7F7F7F"/>
                </a:solidFill>
              </a:rPr>
              <a:t>Mukhsin </a:t>
            </a:r>
            <a:r>
              <a:rPr lang="pl-PL" sz="1200" dirty="0">
                <a:solidFill>
                  <a:srgbClr val="7F7F7F"/>
                </a:solidFill>
              </a:rPr>
              <a:t>&amp; </a:t>
            </a:r>
            <a:r>
              <a:rPr lang="pl-PL" sz="1200" dirty="0" err="1">
                <a:solidFill>
                  <a:srgbClr val="7F7F7F"/>
                </a:solidFill>
              </a:rPr>
              <a:t>Sobirin</a:t>
            </a:r>
            <a:r>
              <a:rPr lang="pl-PL" sz="1200" dirty="0">
                <a:solidFill>
                  <a:srgbClr val="7F7F7F"/>
                </a:solidFill>
              </a:rPr>
              <a:t>, 2022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7014762-70C2-AA03-FAA4-101F2C8F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98FBE16-6249-B6F6-30FD-DDE6D45FD7F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42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Algoritem DRP 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640" y="1481668"/>
            <a:ext cx="5220071" cy="224206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Predvidena zaloga (t) = (zaloga (t-1) + načrtovani prejem (t) + načrtovani prejem naročila(t) - bruto potreba (t))</a:t>
            </a:r>
            <a:endParaRPr lang="pl-PL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Neto zahtevo lahko izračunate z uporabo spodnje formulacije: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Neto potreba (t) = (bruto potreba (t) + varnostna zaloga) - (načrtovani prejem (t) + predvideno na zalogi (t-1)) </a:t>
            </a: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Ngatilah </a:t>
            </a:r>
            <a:r>
              <a:rPr lang="pl-PL" sz="1200" dirty="0">
                <a:solidFill>
                  <a:srgbClr val="7F7F7F"/>
                </a:solidFill>
              </a:rPr>
              <a:t>et al., 2020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DE3E77-F1C9-309E-917F-0435C4B69865}"/>
              </a:ext>
            </a:extLst>
          </p:cNvPr>
          <p:cNvGraphicFramePr/>
          <p:nvPr/>
        </p:nvGraphicFramePr>
        <p:xfrm>
          <a:off x="150466" y="1735132"/>
          <a:ext cx="6250333" cy="421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3AE554EC-8023-026E-5791-2B582752449A}"/>
              </a:ext>
            </a:extLst>
          </p:cNvPr>
          <p:cNvSpPr/>
          <p:nvPr/>
        </p:nvSpPr>
        <p:spPr>
          <a:xfrm>
            <a:off x="5489361" y="1917577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9935D9F7-FB23-ACC4-E4BA-2771C11D1C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1033" y="920328"/>
            <a:ext cx="666750" cy="561340"/>
          </a:xfrm>
          <a:prstGeom prst="rect">
            <a:avLst/>
          </a:prstGeom>
        </p:spPr>
      </p:pic>
      <p:sp>
        <p:nvSpPr>
          <p:cNvPr id="11" name="Symbol zastępczy zawartości 4">
            <a:extLst>
              <a:ext uri="{FF2B5EF4-FFF2-40B4-BE49-F238E27FC236}">
                <a16:creationId xmlns:a16="http://schemas.microsoft.com/office/drawing/2014/main" id="{518D5EEE-88EB-1600-7877-AA79EB9C0B43}"/>
              </a:ext>
            </a:extLst>
          </p:cNvPr>
          <p:cNvSpPr txBox="1">
            <a:spLocks/>
          </p:cNvSpPr>
          <p:nvPr/>
        </p:nvSpPr>
        <p:spPr>
          <a:xfrm>
            <a:off x="7510509" y="5082215"/>
            <a:ext cx="4531025" cy="877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Skupni stroški zalog in distribucije = stroški naročanja + 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+ stroški skladiščenja + stroški dostave </a:t>
            </a: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1D918E22-409C-51FA-A87F-7347F35B1765}"/>
              </a:ext>
            </a:extLst>
          </p:cNvPr>
          <p:cNvSpPr/>
          <p:nvPr/>
        </p:nvSpPr>
        <p:spPr>
          <a:xfrm>
            <a:off x="6572437" y="5179199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design&#10;&#10;Opis wygenerowany automatycznie">
            <a:extLst>
              <a:ext uri="{FF2B5EF4-FFF2-40B4-BE49-F238E27FC236}">
                <a16:creationId xmlns:a16="http://schemas.microsoft.com/office/drawing/2014/main" id="{4D83968D-68D2-3D59-5ABA-764A1478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8123" y="4559604"/>
            <a:ext cx="666750" cy="56134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378CD4D-91CF-19A9-7B93-6BD9A46FB5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36DA05A-1981-BDB5-E2DC-2A96C67DCB7A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11" grpId="0" build="p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 </a:t>
            </a:r>
            <a:r>
              <a:rPr lang="pl-PL" dirty="0"/>
              <a:t>in </a:t>
            </a:r>
            <a:r>
              <a:rPr lang="pl-PL" dirty="0" err="1"/>
              <a:t>slabosti </a:t>
            </a:r>
            <a:r>
              <a:rPr lang="pl-PL" dirty="0"/>
              <a:t>DRP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5026804" cy="4392095"/>
          </a:xfrm>
        </p:spPr>
        <p:txBody>
          <a:bodyPr>
            <a:normAutofit lnSpcReduction="10000"/>
          </a:bodyPr>
          <a:lstStyle/>
          <a:p>
            <a:pPr algn="just"/>
            <a:r>
              <a:rPr lang="sl-SI" sz="2200" dirty="0"/>
              <a:t>I</a:t>
            </a:r>
            <a:r>
              <a:rPr lang="en-US" sz="2200" dirty="0" err="1"/>
              <a:t>zboljšano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1065AB"/>
                </a:solidFill>
              </a:rPr>
              <a:t>usklajevanje v </a:t>
            </a:r>
            <a:r>
              <a:rPr lang="en-US" sz="2200" dirty="0" err="1">
                <a:solidFill>
                  <a:srgbClr val="1065AB"/>
                </a:solidFill>
              </a:rPr>
              <a:t>oskrbovalni</a:t>
            </a:r>
            <a:r>
              <a:rPr lang="en-US" sz="2200" dirty="0">
                <a:solidFill>
                  <a:srgbClr val="1065AB"/>
                </a:solidFill>
              </a:rPr>
              <a:t> verigi </a:t>
            </a:r>
            <a:r>
              <a:rPr lang="en-US" sz="2200" dirty="0"/>
              <a:t>z boljšim pretokom informacij in blaga od proizvajalca do potrošnika, kar vodi k učinkovitejši distribuciji</a:t>
            </a:r>
            <a:r>
              <a:rPr lang="pl-PL" sz="2200" dirty="0"/>
              <a:t>;</a:t>
            </a:r>
            <a:endParaRPr lang="en-US" sz="2200" dirty="0"/>
          </a:p>
          <a:p>
            <a:pPr algn="just"/>
            <a:r>
              <a:rPr lang="sl-SI" sz="2200" dirty="0"/>
              <a:t>V</a:t>
            </a:r>
            <a:r>
              <a:rPr lang="en-US" sz="2200" dirty="0" err="1"/>
              <a:t>ečja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1065AB"/>
                </a:solidFill>
              </a:rPr>
              <a:t>natančnost napovedovanja</a:t>
            </a:r>
            <a:r>
              <a:rPr lang="en-US" sz="2200" dirty="0"/>
              <a:t>, saj upošteva dejanske podatke o naročilih in ravni zalog v celotni verigi, kar pomaga optimizirati ravni zalog in zmanjšati stroške</a:t>
            </a:r>
            <a:r>
              <a:rPr lang="pl-PL" sz="2200" dirty="0"/>
              <a:t>;</a:t>
            </a:r>
            <a:endParaRPr lang="en-US" sz="2200" dirty="0"/>
          </a:p>
          <a:p>
            <a:pPr algn="just"/>
            <a:r>
              <a:rPr lang="sl-SI" sz="2200" dirty="0"/>
              <a:t>I</a:t>
            </a:r>
            <a:r>
              <a:rPr lang="en-US" sz="2200" dirty="0" err="1"/>
              <a:t>zboljšano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1065AB"/>
                </a:solidFill>
              </a:rPr>
              <a:t>razpoložljivost izdelkov</a:t>
            </a:r>
            <a:r>
              <a:rPr lang="en-US" sz="2200" dirty="0"/>
              <a:t>, saj zagotavlja, da so zaloge na mestih, kjer so najbolj potrebne, s čimer zmanjšuje tveganje pomanjkanja in izpadov proizvodnje</a:t>
            </a:r>
            <a:r>
              <a:rPr lang="pl-PL" sz="2200" dirty="0"/>
              <a:t>.</a:t>
            </a:r>
            <a:endParaRPr lang="en-US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2400" dirty="0">
                <a:solidFill>
                  <a:srgbClr val="1065AB"/>
                </a:solidFill>
              </a:rPr>
              <a:t>Z</a:t>
            </a:r>
            <a:r>
              <a:rPr lang="en-US" sz="2400" dirty="0" err="1">
                <a:solidFill>
                  <a:srgbClr val="1065AB"/>
                </a:solidFill>
              </a:rPr>
              <a:t>apletenost</a:t>
            </a:r>
            <a:r>
              <a:rPr lang="en-US" sz="2400" dirty="0">
                <a:solidFill>
                  <a:srgbClr val="1065AB"/>
                </a:solidFill>
              </a:rPr>
              <a:t> izvajanja, </a:t>
            </a:r>
            <a:r>
              <a:rPr lang="en-US" sz="2400" dirty="0"/>
              <a:t>zlasti v velikih organizacijah z obsežnimi dobavnimi verigami, ki zahteva natančno načrtovanje in usklajevanje</a:t>
            </a:r>
            <a:r>
              <a:rPr lang="pl-PL" sz="2400" dirty="0"/>
              <a:t>;</a:t>
            </a:r>
            <a:endParaRPr lang="en-US" sz="2400" dirty="0"/>
          </a:p>
          <a:p>
            <a:pPr algn="just"/>
            <a:r>
              <a:rPr lang="sl-SI" sz="2400" dirty="0">
                <a:solidFill>
                  <a:srgbClr val="1065AB"/>
                </a:solidFill>
              </a:rPr>
              <a:t>V</a:t>
            </a:r>
            <a:r>
              <a:rPr lang="en-US" sz="2400" dirty="0" err="1">
                <a:solidFill>
                  <a:srgbClr val="1065AB"/>
                </a:solidFill>
              </a:rPr>
              <a:t>isoki</a:t>
            </a:r>
            <a:r>
              <a:rPr lang="en-US" sz="2400" dirty="0">
                <a:solidFill>
                  <a:srgbClr val="1065AB"/>
                </a:solidFill>
              </a:rPr>
              <a:t> začetni stroški, </a:t>
            </a:r>
            <a:r>
              <a:rPr lang="en-US" sz="2400" dirty="0"/>
              <a:t>povezani z nakupom programske in strojne opreme ter usposabljanjem zaposlenih</a:t>
            </a:r>
            <a:r>
              <a:rPr lang="pl-PL" sz="2400" dirty="0"/>
              <a:t>;</a:t>
            </a:r>
            <a:endParaRPr lang="en-US" sz="2400" dirty="0"/>
          </a:p>
          <a:p>
            <a:pPr algn="just"/>
            <a:r>
              <a:rPr lang="sl-SI" sz="2400" dirty="0">
                <a:solidFill>
                  <a:srgbClr val="1065AB"/>
                </a:solidFill>
              </a:rPr>
              <a:t>O</a:t>
            </a:r>
            <a:r>
              <a:rPr lang="en-US" sz="2400" dirty="0" err="1">
                <a:solidFill>
                  <a:srgbClr val="1065AB"/>
                </a:solidFill>
              </a:rPr>
              <a:t>dvisni</a:t>
            </a:r>
            <a:r>
              <a:rPr lang="en-US" sz="2400" dirty="0">
                <a:solidFill>
                  <a:srgbClr val="1065AB"/>
                </a:solidFill>
              </a:rPr>
              <a:t> od natančnosti in pravočasnosti vhodnih podatkov, </a:t>
            </a:r>
            <a:r>
              <a:rPr lang="en-US" sz="2400" dirty="0"/>
              <a:t>lahko netočnosti v podatkih povzročijo napake pri napovedovanju in načrtovanju, kar lahko na koncu povzroči prevelike ali nezadostne zaloge</a:t>
            </a:r>
            <a:r>
              <a:rPr lang="pl-PL" sz="2400" dirty="0"/>
              <a:t>.</a:t>
            </a:r>
            <a:endParaRPr lang="en-US" sz="2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D0F640F-B89F-31AE-9A13-270972050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FD83D0-8183-B27A-4CD6-F1AA069C0191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Ekonomska količina </a:t>
            </a:r>
            <a:r>
              <a:rPr lang="pl-PL" dirty="0"/>
              <a:t>naročila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82" y="1735133"/>
            <a:ext cx="5002768" cy="2570538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200" dirty="0">
                <a:solidFill>
                  <a:srgbClr val="1065AB"/>
                </a:solidFill>
              </a:rPr>
              <a:t>EOQ (Economic Order Quantity) </a:t>
            </a:r>
            <a:r>
              <a:rPr lang="en-US" sz="2200" dirty="0"/>
              <a:t>je matematični model, ki se uporablja za določitev optimalne količine naročila, ki zmanjšuje skupne stroške, povezane z naročanjem in hranjenjem zalog</a:t>
            </a:r>
            <a:r>
              <a:rPr lang="pl-PL" sz="2200" dirty="0"/>
              <a:t>;</a:t>
            </a:r>
          </a:p>
          <a:p>
            <a:pPr algn="just"/>
            <a:r>
              <a:rPr lang="en-US" sz="2200" dirty="0"/>
              <a:t>Ta metoda je idealna za izdelke s stabilnim in predvidljivim povpraševanjem.</a:t>
            </a:r>
            <a:endParaRPr lang="pl-PL" sz="2200" dirty="0"/>
          </a:p>
          <a:p>
            <a:pPr algn="just"/>
            <a:endParaRPr lang="pl-PL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Davis et. al., 1984; Krzyżaniak, 2005; </a:t>
            </a:r>
            <a:r>
              <a:rPr lang="pl-PL" sz="1200" dirty="0" err="1">
                <a:solidFill>
                  <a:srgbClr val="7F7F7F"/>
                </a:solidFill>
              </a:rPr>
              <a:t>Muckstadt</a:t>
            </a:r>
            <a:r>
              <a:rPr lang="pl-PL" sz="1200" dirty="0">
                <a:solidFill>
                  <a:srgbClr val="7F7F7F"/>
                </a:solidFill>
              </a:rPr>
              <a:t>, 2010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AAE3BF4-12F3-FDF5-5199-0B099248ED16}"/>
                  </a:ext>
                </a:extLst>
              </p:cNvPr>
              <p:cNvSpPr txBox="1"/>
              <p:nvPr/>
            </p:nvSpPr>
            <p:spPr>
              <a:xfrm>
                <a:off x="6560607" y="1276797"/>
                <a:ext cx="5432217" cy="4850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400" kern="1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Formula za izračun </a:t>
                </a:r>
                <a:r>
                  <a:rPr lang="pl-PL" sz="1400" kern="1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EOQ: 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400" i="1" kern="1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𝐸𝑂𝑄</m:t>
                      </m:r>
                      <m:r>
                        <a:rPr lang="pl-PL" sz="1400" i="1" kern="1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pl-PL" sz="1400" i="1" kern="10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 × </m:t>
                              </m:r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× </m:t>
                              </m:r>
                              <m:sSub>
                                <m:sSubPr>
                                  <m:ctrlP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- </a:t>
                </a:r>
                <a:r>
                  <a:rPr lang="en-US" sz="1400" kern="1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pričakovano povpraševanje v daljšem časovnem obdobju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stroški skladiščenja - nakup ene serije, neodvisno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zaradi svoje velikosti, 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strošek vzdrževanja ene enote določenega izdelka na zalogi v določenem časovnem obdobju, ki je najpogosteje opredeljen kot določen del nabavne cene in zato: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µ</a:t>
                </a:r>
                <a:r>
                  <a:rPr lang="en-US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× 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- nakupna cena,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µ</a:t>
                </a:r>
                <a:r>
                  <a:rPr lang="en-US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odstotek stroškov vzdrževanja v nakupni ceni.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AAE3BF4-12F3-FDF5-5199-0B099248E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07" y="1276797"/>
                <a:ext cx="5432217" cy="4850430"/>
              </a:xfrm>
              <a:prstGeom prst="rect">
                <a:avLst/>
              </a:prstGeom>
              <a:blipFill>
                <a:blip r:embed="rId2"/>
                <a:stretch>
                  <a:fillRect l="-337" b="-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D4A1398E-6E12-1451-1083-B10158BAE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3857" y="1949844"/>
            <a:ext cx="666750" cy="561340"/>
          </a:xfrm>
          <a:prstGeom prst="rect">
            <a:avLst/>
          </a:prstGeom>
        </p:spPr>
      </p:pic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7FD5577B-D9B6-F12A-10AD-9683408EE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3857" y="4836566"/>
            <a:ext cx="666750" cy="56134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5EB47ECC-39F2-9767-8CC1-48A74DA227E3}"/>
              </a:ext>
            </a:extLst>
          </p:cNvPr>
          <p:cNvSpPr txBox="1"/>
          <p:nvPr/>
        </p:nvSpPr>
        <p:spPr>
          <a:xfrm>
            <a:off x="676099" y="5117236"/>
            <a:ext cx="481768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v Excelu: 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EOQ = SQRT((2*[pričakovano povpraševanje]*[</a:t>
            </a:r>
            <a:r>
              <a:rPr lang="en-US" sz="1800" dirty="0">
                <a:solidFill>
                  <a:srgbClr val="1F386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strošek kopičenja zalog]</a:t>
            </a:r>
            <a: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)/[</a:t>
            </a:r>
            <a:r>
              <a:rPr lang="en-US" sz="1800" dirty="0">
                <a:solidFill>
                  <a:srgbClr val="1F386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strošek vzdrževanja ene enote</a:t>
            </a:r>
            <a: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</a:t>
            </a:r>
            <a:endParaRPr lang="pl-PL" dirty="0"/>
          </a:p>
        </p:txBody>
      </p:sp>
      <p:pic>
        <p:nvPicPr>
          <p:cNvPr id="11" name="Obraz 10" descr="Obraz zawierający design&#10;&#10;Opis wygenerowany automatycznie">
            <a:extLst>
              <a:ext uri="{FF2B5EF4-FFF2-40B4-BE49-F238E27FC236}">
                <a16:creationId xmlns:a16="http://schemas.microsoft.com/office/drawing/2014/main" id="{12FE1D84-06A9-31BF-9F65-05B4C62B5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099" y="4559136"/>
            <a:ext cx="666750" cy="561340"/>
          </a:xfrm>
          <a:prstGeom prst="rect">
            <a:avLst/>
          </a:prstGeom>
        </p:spPr>
      </p:pic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DFAFFA18-FF7A-660A-D047-968F41929D9A}"/>
              </a:ext>
            </a:extLst>
          </p:cNvPr>
          <p:cNvSpPr/>
          <p:nvPr/>
        </p:nvSpPr>
        <p:spPr>
          <a:xfrm rot="8417128">
            <a:off x="2185232" y="4369663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F3E00A5-07EE-3903-5574-8CDE65F71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68CC670-896D-5B9C-9F80-B35A1AFCC4E1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Ekonomska količina </a:t>
            </a:r>
            <a:r>
              <a:rPr lang="pl-PL" dirty="0"/>
              <a:t>naročila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93" y="1735130"/>
            <a:ext cx="4967911" cy="4392095"/>
          </a:xfrm>
        </p:spPr>
        <p:txBody>
          <a:bodyPr>
            <a:normAutofit/>
          </a:bodyPr>
          <a:lstStyle/>
          <a:p>
            <a:pPr algn="just"/>
            <a:r>
              <a:rPr lang="sl-SI" sz="2400" dirty="0"/>
              <a:t>Z</a:t>
            </a:r>
            <a:r>
              <a:rPr lang="en-US" sz="2400" dirty="0" err="1"/>
              <a:t>manjšanje</a:t>
            </a:r>
            <a:r>
              <a:rPr lang="en-US" sz="2400" dirty="0"/>
              <a:t> skupnih stroškov</a:t>
            </a:r>
            <a:r>
              <a:rPr lang="pl-PL" sz="2400" dirty="0"/>
              <a:t>;</a:t>
            </a:r>
          </a:p>
          <a:p>
            <a:pPr algn="just"/>
            <a:endParaRPr lang="en-US" sz="2400" dirty="0"/>
          </a:p>
          <a:p>
            <a:pPr algn="just"/>
            <a:r>
              <a:rPr lang="sl-SI" sz="2400" dirty="0"/>
              <a:t>V</a:t>
            </a:r>
            <a:r>
              <a:rPr lang="en-US" sz="2400" dirty="0" err="1"/>
              <a:t>ečja</a:t>
            </a:r>
            <a:r>
              <a:rPr lang="en-US" sz="2400" dirty="0"/>
              <a:t> učinkovitost delovanja</a:t>
            </a:r>
            <a:r>
              <a:rPr lang="pl-PL" sz="2400" dirty="0"/>
              <a:t>;</a:t>
            </a:r>
          </a:p>
          <a:p>
            <a:pPr algn="just"/>
            <a:endParaRPr lang="en-US" sz="2400" dirty="0"/>
          </a:p>
          <a:p>
            <a:pPr algn="just"/>
            <a:r>
              <a:rPr lang="sl-SI" sz="2400" dirty="0"/>
              <a:t>P</a:t>
            </a:r>
            <a:r>
              <a:rPr lang="en-US" sz="2400" dirty="0" err="1"/>
              <a:t>oenostavitev</a:t>
            </a:r>
            <a:r>
              <a:rPr lang="en-US" sz="2400" dirty="0"/>
              <a:t> postopka odločanja pri upravljanju zalog</a:t>
            </a:r>
            <a:r>
              <a:rPr lang="pl-PL" sz="2400" dirty="0"/>
              <a:t>.</a:t>
            </a:r>
            <a:endParaRPr lang="en-US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2400" dirty="0"/>
              <a:t>P</a:t>
            </a:r>
            <a:r>
              <a:rPr lang="en-US" sz="2400" dirty="0" err="1"/>
              <a:t>otrebo</a:t>
            </a:r>
            <a:r>
              <a:rPr lang="en-US" sz="2400" dirty="0"/>
              <a:t> po predpostavki o stalnem povpraševanju</a:t>
            </a:r>
            <a:r>
              <a:rPr lang="pl-PL" sz="2400" dirty="0"/>
              <a:t>;</a:t>
            </a:r>
          </a:p>
          <a:p>
            <a:pPr algn="just"/>
            <a:endParaRPr lang="en-US" sz="2400" dirty="0"/>
          </a:p>
          <a:p>
            <a:pPr algn="just"/>
            <a:r>
              <a:rPr lang="sl-SI" sz="2400" dirty="0"/>
              <a:t>P</a:t>
            </a:r>
            <a:r>
              <a:rPr lang="en-US" sz="2400" dirty="0" err="1"/>
              <a:t>otrebo</a:t>
            </a:r>
            <a:r>
              <a:rPr lang="en-US" sz="2400" dirty="0"/>
              <a:t> po predpostavki o fiksnih stroških naročanja in posedovanja</a:t>
            </a:r>
            <a:r>
              <a:rPr lang="pl-PL" sz="2400" dirty="0"/>
              <a:t>;</a:t>
            </a:r>
          </a:p>
          <a:p>
            <a:pPr algn="just"/>
            <a:endParaRPr lang="en-US" sz="2400" dirty="0"/>
          </a:p>
          <a:p>
            <a:pPr algn="just"/>
            <a:r>
              <a:rPr lang="sl-SI" sz="2400" dirty="0"/>
              <a:t>P</a:t>
            </a:r>
            <a:r>
              <a:rPr lang="en-US" sz="2400" dirty="0" err="1"/>
              <a:t>omanjkanje</a:t>
            </a:r>
            <a:r>
              <a:rPr lang="en-US" sz="2400" dirty="0"/>
              <a:t> prožnosti pri odzivanju na spremembe</a:t>
            </a:r>
            <a:r>
              <a:rPr lang="pl-PL" sz="2400" dirty="0"/>
              <a:t>.</a:t>
            </a:r>
            <a:endParaRPr lang="en-US" sz="2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A50E9A0-6258-4119-AA92-36FFA8B97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E09541E-BC95-4B92-575E-15F10CD66065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Orodje Solver za reševanje problemov optimizacije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Solver je dodatek za Microsoft Excel, ki se uporablja za napredno analizo in reševanje problemov optimizacije</a:t>
            </a:r>
            <a:r>
              <a:rPr lang="pl-PL" sz="3200" dirty="0"/>
              <a:t>;</a:t>
            </a:r>
          </a:p>
          <a:p>
            <a:pPr algn="just"/>
            <a:r>
              <a:rPr lang="en-US" sz="3200" dirty="0"/>
              <a:t>Uporabnikom omogoča opredelitev več spremenljivk, omejitev in ciljev, nato pa z različnimi matematičnimi metodami poišče optimalne rešitve</a:t>
            </a:r>
            <a:r>
              <a:rPr lang="pl-PL" sz="3200" dirty="0"/>
              <a:t>;</a:t>
            </a:r>
          </a:p>
          <a:p>
            <a:pPr lvl="1" algn="just"/>
            <a:r>
              <a:rPr lang="en-US" sz="2800" dirty="0"/>
              <a:t>Optimizacijski model je sestavljen iz treh elementov:</a:t>
            </a:r>
          </a:p>
          <a:p>
            <a:pPr lvl="2" algn="just"/>
            <a:r>
              <a:rPr lang="en-US" dirty="0"/>
              <a:t>ciljne celice (ciljna funkcija)</a:t>
            </a:r>
            <a:r>
              <a:rPr lang="pl-PL" dirty="0"/>
              <a:t>;</a:t>
            </a:r>
            <a:endParaRPr lang="en-US" dirty="0"/>
          </a:p>
          <a:p>
            <a:pPr lvl="2" algn="just"/>
            <a:r>
              <a:rPr lang="en-US" dirty="0"/>
              <a:t>celice spremenljivk (spremenljivke za odločanje)</a:t>
            </a:r>
            <a:r>
              <a:rPr lang="pl-PL" dirty="0"/>
              <a:t>;</a:t>
            </a:r>
            <a:endParaRPr lang="en-US" dirty="0"/>
          </a:p>
          <a:p>
            <a:pPr lvl="2" algn="just"/>
            <a:r>
              <a:rPr lang="en-US" dirty="0"/>
              <a:t>omejitvene celice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Bomba &amp; Kwiecień, 2012, Mason, 2013; MacDonald, 1995; Mason, 2012; Baj-Rogowska, 2013</a:t>
            </a: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199EE693-3D8C-5509-57FC-9D1726B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096" y="3844031"/>
            <a:ext cx="2195838" cy="20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4AC23B5-9B2C-1D4D-874C-DF34BB8E0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3BCB209-2B26-82C2-F667-D624BBAC9153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77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Optimizacija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Optimizacija </a:t>
            </a:r>
            <a:r>
              <a:rPr lang="en-US" dirty="0"/>
              <a:t>v logistiki je proces iskanja najučinkovitejšega načina organiziranja pretoka blaga, informacij in virov v </a:t>
            </a:r>
            <a:r>
              <a:rPr lang="en-US" dirty="0" err="1"/>
              <a:t>celotni</a:t>
            </a:r>
            <a:r>
              <a:rPr lang="en-US" dirty="0"/>
              <a:t> </a:t>
            </a:r>
            <a:r>
              <a:rPr lang="en-US" dirty="0" err="1"/>
              <a:t>oskrbovalni</a:t>
            </a:r>
            <a:r>
              <a:rPr lang="en-US" dirty="0"/>
              <a:t> verigi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Cilj optimizacije v logistiki je izboljšati različne vidike dejavnosti, kot so</a:t>
            </a:r>
            <a:r>
              <a:rPr lang="pl-PL" dirty="0"/>
              <a:t>:</a:t>
            </a:r>
          </a:p>
          <a:p>
            <a:pPr lvl="1" algn="just"/>
            <a:r>
              <a:rPr lang="en-US" dirty="0"/>
              <a:t>skrajšanje časa pretoka blaga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optimizacija stroškov prevoza, skladiščenja in rokovanja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izboljšanje kakovosti logističnih storitev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večja prožnost in odzivnost na spremembe v povpraševanju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zmanjšanje ravni zalog ob hkratnem zagotavljanju neprekinjene oskrbe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boljše upravljanje skladiščnega prostora in prevoznih sredstev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integracijo in avtomatizacijo logističnih procesov</a:t>
            </a:r>
            <a:r>
              <a:rPr lang="pl-PL" dirty="0"/>
              <a:t>.</a:t>
            </a:r>
            <a:endParaRPr lang="en-US" dirty="0"/>
          </a:p>
          <a:p>
            <a:pPr algn="just"/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Reszka, 2012; </a:t>
            </a:r>
            <a:r>
              <a:rPr lang="da-DK" sz="1200" dirty="0">
                <a:solidFill>
                  <a:srgbClr val="7F7F7F"/>
                </a:solidFill>
              </a:rPr>
              <a:t>Antoniuk et al., 2021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Gupta et al., 2022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Kauf &amp; Tłuczak, 2016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Konarzewska et al., </a:t>
            </a:r>
            <a:r>
              <a:rPr lang="pl-PL" sz="1200" dirty="0">
                <a:solidFill>
                  <a:srgbClr val="7F7F7F"/>
                </a:solidFill>
              </a:rPr>
              <a:t>2020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4218B4D-A1F7-82AA-088C-2D3BE9A57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9ABBEAF-6055-548C-48CC-AEC9250278A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Orodje Solver za reševanje problemov optimizacije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Solver uporabniku omogoča, da izbere ustrezno metodo glede na značilnosti problema, ki ga je treba rešiti. Glavne metode vključujejo:</a:t>
            </a:r>
          </a:p>
          <a:p>
            <a:pPr lvl="1" algn="just"/>
            <a:r>
              <a:rPr lang="en-US" sz="2800" dirty="0"/>
              <a:t>Simplex metoda (Simplex LP)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en-US" sz="2800" dirty="0"/>
              <a:t>Metoda GRG (Generalized Reduced Gradient)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en-US" sz="2800" dirty="0"/>
              <a:t>Evolucijska metoda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en-US" sz="2800" dirty="0"/>
              <a:t>Celoštevilske omejitve.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Baj-Rogowska, 2013; </a:t>
            </a:r>
            <a:r>
              <a:rPr lang="pl-PL" sz="1200" dirty="0" err="1">
                <a:solidFill>
                  <a:srgbClr val="7F7F7F"/>
                </a:solidFill>
              </a:rPr>
              <a:t>Delgado-Aguilar </a:t>
            </a:r>
            <a:r>
              <a:rPr lang="pl-PL" sz="1200" dirty="0">
                <a:solidFill>
                  <a:srgbClr val="7F7F7F"/>
                </a:solidFill>
              </a:rPr>
              <a:t>et al., 2018; Węgrzyn, 2013</a:t>
            </a: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199EE693-3D8C-5509-57FC-9D1726B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096" y="3844031"/>
            <a:ext cx="2195838" cy="20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76A576B-C25E-F1FB-E8CF-F55BADDB6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590F352-CEBE-CCE1-A2D0-3B8CDB2BD12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87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Optimizacija uporabe skladiščnega prostora - primer uporabe orodja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Družba Alfa ima skladišče s skupno površino 10.000 m², v katerem je treba skladiščiti tri vrste izdelkov: A, B in C. Vsak od teh izdelkov ima drugačne zahteve glede skladiščnega prostora, ima svoje posebne varnostne zaloge in ustvarja različen dobiček na enoto izdelka</a:t>
            </a:r>
            <a:r>
              <a:rPr lang="pl-PL" dirty="0"/>
              <a:t>:</a:t>
            </a:r>
          </a:p>
          <a:p>
            <a:pPr lvl="1" algn="just"/>
            <a:r>
              <a:rPr lang="en-US" sz="2000" dirty="0"/>
              <a:t>izdelek A: zahteva 14 m² na enoto, varnostna zaloga je 40 kosov, ustvarja dobiček 30 EUR</a:t>
            </a:r>
            <a:r>
              <a:rPr lang="pl-PL" sz="2000" dirty="0"/>
              <a:t>;</a:t>
            </a:r>
            <a:endParaRPr lang="en-US" sz="2000" dirty="0"/>
          </a:p>
          <a:p>
            <a:pPr lvl="1" algn="just"/>
            <a:r>
              <a:rPr lang="en-US" sz="2000" dirty="0"/>
              <a:t>izdelek B: zahteva 12 m² na enoto, varnostna zaloga je 60 kosov, ustvarja dobiček v višini 32 EUR</a:t>
            </a:r>
            <a:r>
              <a:rPr lang="pl-PL" sz="2000" dirty="0"/>
              <a:t>;</a:t>
            </a:r>
            <a:endParaRPr lang="en-US" sz="2000" dirty="0"/>
          </a:p>
          <a:p>
            <a:pPr lvl="1" algn="just"/>
            <a:r>
              <a:rPr lang="en-US" sz="2000" dirty="0"/>
              <a:t>izdelek C: zahteva 18 m² na enoto, varnostna zaloga je 90 kosov, ustvarja dobiček 23 </a:t>
            </a:r>
            <a:r>
              <a:rPr lang="pl-PL" sz="2000" dirty="0"/>
              <a:t>EUR.</a:t>
            </a:r>
            <a:endParaRPr lang="en-US" sz="2000" dirty="0"/>
          </a:p>
          <a:p>
            <a:pPr algn="just"/>
            <a:endParaRPr lang="en-US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B503AA4-A31E-7B84-6111-6B5A36B5F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9478203-851E-6682-7EED-2E62662B7AA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86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Optimizacija uporabe skladiščnega prostora - primer uporabe orodja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Izdelki A, B in C so namenjeni na trge X, Y in Z. Skupno povpraševanje po vseh izdelkih na trgih je:</a:t>
            </a:r>
          </a:p>
          <a:p>
            <a:pPr lvl="1" algn="just"/>
            <a:r>
              <a:rPr lang="en-US" dirty="0"/>
              <a:t>trg X: 220 kosov.</a:t>
            </a:r>
          </a:p>
          <a:p>
            <a:pPr lvl="1" algn="just"/>
            <a:r>
              <a:rPr lang="en-US" dirty="0"/>
              <a:t>trg Y: 230 kosov.</a:t>
            </a:r>
          </a:p>
          <a:p>
            <a:pPr lvl="1" algn="just"/>
            <a:r>
              <a:rPr lang="en-US" dirty="0"/>
              <a:t>trg X: 332 kosov.</a:t>
            </a:r>
          </a:p>
          <a:p>
            <a:pPr algn="just"/>
            <a:r>
              <a:rPr lang="en-US" b="1" dirty="0"/>
              <a:t>Koliko enot vsakega izdelka je treba hraniti v skladišču, da bi povečali skupni dobiček od uporabljenega skladiščnega prostora, ne da bi presegli skupni razpoložljivi skladiščni prostor, ob predpostavki, da Alfa zadovolji vse povpraševanje?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6381DFB-7356-A64B-C369-EFA2D86E0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0FE1B72-636E-E25E-E0A4-937FEC36F57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F5A24E2-0264-5B7F-52B0-C4631AE735E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Optimizacija uporabe skladiščnega prostora - primer uporabe orodja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/>
              <a:t>Rešitev:</a:t>
            </a:r>
          </a:p>
          <a:p>
            <a:pPr lvl="1" algn="just"/>
            <a:r>
              <a:rPr lang="en-US" sz="2800" dirty="0"/>
              <a:t>Ciljna funkcija: maksimiranje skupnega dobička od izdelkov.</a:t>
            </a:r>
            <a:endParaRPr lang="pl-PL" sz="2800" dirty="0"/>
          </a:p>
          <a:p>
            <a:pPr lvl="1" algn="just"/>
            <a:endParaRPr lang="en-US" sz="2800" dirty="0"/>
          </a:p>
          <a:p>
            <a:pPr lvl="1" algn="just"/>
            <a:r>
              <a:rPr lang="en-US" sz="2800" dirty="0"/>
              <a:t>Omejitev: velikost skladiščnega prostora, skladiščni prostor za enoto izdelka, obseg povpraševanja na trgu.</a:t>
            </a:r>
            <a:endParaRPr lang="pl-PL" sz="2800" dirty="0"/>
          </a:p>
          <a:p>
            <a:pPr algn="just"/>
            <a:endParaRPr lang="pl-PL" sz="3200" b="1" dirty="0"/>
          </a:p>
          <a:p>
            <a:pPr algn="just"/>
            <a:r>
              <a:rPr lang="pl-PL" sz="3200" b="1" dirty="0"/>
              <a:t>Podatke </a:t>
            </a:r>
            <a:r>
              <a:rPr lang="pl-PL" sz="3200" b="1" dirty="0" err="1"/>
              <a:t>vnesite </a:t>
            </a:r>
            <a:r>
              <a:rPr lang="pl-PL" sz="3200" b="1" dirty="0"/>
              <a:t>v </a:t>
            </a:r>
            <a:r>
              <a:rPr lang="pl-PL" sz="3200" b="1" dirty="0" err="1"/>
              <a:t>list </a:t>
            </a:r>
            <a:r>
              <a:rPr lang="pl-PL" sz="3200" b="1" dirty="0"/>
              <a:t>MS Excel in z </a:t>
            </a:r>
            <a:r>
              <a:rPr lang="pl-PL" sz="3200" b="1" dirty="0" err="1"/>
              <a:t>orodjem Solver izračunajte, </a:t>
            </a:r>
            <a:r>
              <a:rPr lang="en-US" sz="3200" b="1" dirty="0"/>
              <a:t>koliko enot vsakega izdelka je treba hraniti v skladišču.</a:t>
            </a:r>
            <a:endParaRPr lang="pl-PL" sz="3200" b="1" dirty="0"/>
          </a:p>
          <a:p>
            <a:pPr marL="457200" lvl="1" indent="0" algn="just">
              <a:buNone/>
            </a:pPr>
            <a:endParaRPr lang="en-US" sz="2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03092C1D-8B19-428D-B61E-02810CB1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04" y="5555110"/>
            <a:ext cx="811735" cy="75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DCAA3ADB-58C2-CD83-3017-3607A9758B45}"/>
              </a:ext>
            </a:extLst>
          </p:cNvPr>
          <p:cNvSpPr/>
          <p:nvPr/>
        </p:nvSpPr>
        <p:spPr>
          <a:xfrm>
            <a:off x="5669582" y="5435878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94CA3AF-7914-F1E6-C30C-94605E7E9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637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Povzetek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51437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/>
              <a:t>Optimizacija v logistiki je proces iskanja najučinkovitejšega načina organiziranja pretoka blaga, informacij in virov v </a:t>
            </a:r>
            <a:r>
              <a:rPr lang="en-US" sz="2000" dirty="0" err="1"/>
              <a:t>celotni</a:t>
            </a:r>
            <a:r>
              <a:rPr lang="en-US" sz="2000" dirty="0"/>
              <a:t> </a:t>
            </a:r>
            <a:r>
              <a:rPr lang="en-US" sz="2000" dirty="0" err="1"/>
              <a:t>oskrbovalni</a:t>
            </a:r>
            <a:r>
              <a:rPr lang="en-US" sz="2000" dirty="0"/>
              <a:t> verigi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V okviru oskrbovalne verige ima skladišče izjemno pomembno vlogo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Upravljanje zalog v </a:t>
            </a:r>
            <a:r>
              <a:rPr lang="en-US" sz="2000" dirty="0" err="1"/>
              <a:t>oskrbovalni</a:t>
            </a:r>
            <a:r>
              <a:rPr lang="en-US" sz="2000" dirty="0"/>
              <a:t> verigi je ključni element, ki zagotavlja tekoče poslovanje, zmanjšanje stroškov in zadovoljstvo strank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DRP - usklajuje povpraševanje s stopnjami zalog na različnih lokacijah</a:t>
            </a:r>
            <a:r>
              <a:rPr lang="pl-PL" sz="2000" dirty="0"/>
              <a:t>;</a:t>
            </a:r>
          </a:p>
          <a:p>
            <a:pPr algn="just"/>
            <a:r>
              <a:rPr lang="en-US" sz="2000" dirty="0"/>
              <a:t>EOQ je matematični model, ki se uporablja za določitev optimalne količine naročila, ki zmanjšuje skupne stroške, povezane z naročanjem in hranjenjem zalog</a:t>
            </a:r>
            <a:r>
              <a:rPr lang="pl-PL" sz="2000" dirty="0"/>
              <a:t>;</a:t>
            </a:r>
          </a:p>
          <a:p>
            <a:pPr algn="just"/>
            <a:r>
              <a:rPr lang="pl-PL" sz="2000" dirty="0" err="1"/>
              <a:t>Solver </a:t>
            </a:r>
            <a:r>
              <a:rPr lang="en-US" sz="2000" dirty="0"/>
              <a:t>uporabnikom omogoča, da opredelijo več spremenljivk, omejitev in ciljev, nato pa z različnimi matematičnimi metodami poišče optimalne rešitve</a:t>
            </a:r>
            <a:r>
              <a:rPr lang="pl-PL" sz="2000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746EE5F-4A5F-9B67-4391-3B984BBBB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A30E2E3-197F-F0C0-8839-90C6450E40A6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6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8B5A804-9DB4-5138-F3FB-D883781A6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1F0E97-137D-2297-44B6-FCD148511D88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2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Logistični optimizacijski </a:t>
            </a:r>
            <a:r>
              <a:rPr lang="pl-PL" dirty="0"/>
              <a:t>modeli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dirty="0"/>
              <a:t>N</a:t>
            </a:r>
            <a:r>
              <a:rPr lang="en-US" dirty="0" err="1"/>
              <a:t>ačrtovanje</a:t>
            </a:r>
            <a:r>
              <a:rPr lang="en-US" dirty="0"/>
              <a:t> distribucijskega omrežja (določanje lokacij distribucijskih centrov)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sl-SI" dirty="0"/>
              <a:t>N</a:t>
            </a:r>
            <a:r>
              <a:rPr lang="en-US" dirty="0" err="1"/>
              <a:t>ačrtovanje</a:t>
            </a:r>
            <a:r>
              <a:rPr lang="en-US" dirty="0"/>
              <a:t> transportnih sistemov (optimizacija transportnih nalog, zmanjševanje praznih voženj, določanje dobavnih poti)</a:t>
            </a:r>
            <a:r>
              <a:rPr lang="pl-PL" dirty="0"/>
              <a:t>;</a:t>
            </a:r>
          </a:p>
          <a:p>
            <a:pPr algn="just"/>
            <a:r>
              <a:rPr lang="sl-SI" dirty="0"/>
              <a:t>U</a:t>
            </a:r>
            <a:r>
              <a:rPr lang="en-US" dirty="0" err="1"/>
              <a:t>pravljanje</a:t>
            </a:r>
            <a:r>
              <a:rPr lang="en-US" dirty="0"/>
              <a:t> zalog (razporejanje zalog, ocenjevanje njihove velikosti, določanje rokov za oddajo naročil)</a:t>
            </a:r>
            <a:r>
              <a:rPr lang="pl-PL" dirty="0"/>
              <a:t>;</a:t>
            </a:r>
            <a:endParaRPr lang="en-US" dirty="0"/>
          </a:p>
          <a:p>
            <a:pPr algn="just"/>
            <a:r>
              <a:rPr lang="sl-SI" dirty="0"/>
              <a:t>N</a:t>
            </a:r>
            <a:r>
              <a:rPr lang="en-US" dirty="0" err="1"/>
              <a:t>ačrtovanje</a:t>
            </a:r>
            <a:r>
              <a:rPr lang="en-US" dirty="0"/>
              <a:t> in vodenje dejavnosti v skladišču (čim večja učinkovitost skladiščnega prostora)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pl-PL" sz="1200" dirty="0" err="1">
                <a:solidFill>
                  <a:srgbClr val="7F7F7F"/>
                </a:solidFill>
              </a:rPr>
              <a:t>Powers</a:t>
            </a:r>
            <a:r>
              <a:rPr lang="pl-PL" sz="1200" dirty="0">
                <a:solidFill>
                  <a:srgbClr val="7F7F7F"/>
                </a:solidFill>
              </a:rPr>
              <a:t>, 1989; Smyk, 2023; Tylicki &amp; Bartol, 2017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C72E552-A534-52DE-9465-E40673E2F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2128399-2370-8188-45F3-E4B01ECF7CA3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Metode optimizacije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335"/>
            <a:ext cx="10515600" cy="111654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Glavna klasifikacija metod </a:t>
            </a:r>
            <a:r>
              <a:rPr lang="pl-PL" dirty="0" err="1"/>
              <a:t>optimizacije </a:t>
            </a:r>
            <a:r>
              <a:rPr lang="en-US" dirty="0"/>
              <a:t>temelji na vrsti optimizacijske naloge, ki jo je treba </a:t>
            </a:r>
            <a:r>
              <a:rPr lang="pl-PL" dirty="0"/>
              <a:t>rešiti</a:t>
            </a:r>
            <a:r>
              <a:rPr lang="en-US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nb-NO" sz="1200" dirty="0">
                <a:solidFill>
                  <a:srgbClr val="7F7F7F"/>
                </a:solidFill>
              </a:rPr>
              <a:t>Jayarathna et al., 2021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nb-NO" sz="1200" dirty="0">
                <a:solidFill>
                  <a:srgbClr val="7F7F7F"/>
                </a:solidFill>
              </a:rPr>
              <a:t>Kusiak et al., 2021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B44C2F-5495-A4F9-8EB8-F14D1AC00439}"/>
              </a:ext>
            </a:extLst>
          </p:cNvPr>
          <p:cNvGraphicFramePr/>
          <p:nvPr/>
        </p:nvGraphicFramePr>
        <p:xfrm>
          <a:off x="1013285" y="2254929"/>
          <a:ext cx="10935893" cy="38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908B5396-44FF-95D1-34FB-F35044AF1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780D70B-4B97-8821-96C7-74A620234ACD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Vloga skladišča v oskrbovalni verigi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1065AB"/>
                </a:solidFill>
              </a:rPr>
              <a:t>Skladišče </a:t>
            </a:r>
            <a:r>
              <a:rPr lang="en-US" dirty="0"/>
              <a:t>je namenjeno skladiščenju materialnih dobrin v določenem prostoru skladiščne stavbe, v skladu z uveljavljeno tehnologijo, opremljeno z ustreznimi napravami in tehničnimi sredstvi, ki ga upravlja in oskrbuje ekipa ljudi, opremljenih s potrebnimi znanji</a:t>
            </a:r>
            <a:r>
              <a:rPr lang="pl-PL" dirty="0"/>
              <a:t>;</a:t>
            </a:r>
          </a:p>
          <a:p>
            <a:pPr algn="just"/>
            <a:r>
              <a:rPr lang="en-US" dirty="0"/>
              <a:t>V okviru oskrbovalne verige ima skladišče izjemno pomembno vlogo, saj je ključno središče za usklajevanje in skladiščenje blaga, kar je bistveno za zagotavljanje nemotenega pretoka izdelkov od proizvajalcev do potrošnikov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Gołembska, 1999; Miszewski, 2019; </a:t>
            </a:r>
            <a:r>
              <a:rPr lang="da-DK" sz="1200" dirty="0">
                <a:solidFill>
                  <a:srgbClr val="7F7F7F"/>
                </a:solidFill>
              </a:rPr>
              <a:t>Gu et al., 2007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Mason et al., 2003</a:t>
            </a:r>
            <a:r>
              <a:rPr lang="pl-PL" sz="1200" dirty="0">
                <a:solidFill>
                  <a:srgbClr val="7F7F7F"/>
                </a:solidFill>
              </a:rPr>
              <a:t>; </a:t>
            </a:r>
            <a:r>
              <a:rPr lang="da-DK" sz="1200" dirty="0">
                <a:solidFill>
                  <a:srgbClr val="7F7F7F"/>
                </a:solidFill>
              </a:rPr>
              <a:t>Ramaa et al., 2012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09AA4B3-A110-9F07-707E-38474F53B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0B463F0-B1CD-8236-5311-05C92F00B0D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Skladiščni prostori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83540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Pri izračunu skladiščnega prostora je treba upoštevati njegove različne vrste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Dudziński &amp; </a:t>
            </a:r>
            <a:r>
              <a:rPr lang="pl-PL" sz="1200" dirty="0" err="1">
                <a:solidFill>
                  <a:srgbClr val="7F7F7F"/>
                </a:solidFill>
              </a:rPr>
              <a:t>Kizyn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Zunic </a:t>
            </a:r>
            <a:r>
              <a:rPr lang="pl-PL" sz="1200" dirty="0">
                <a:solidFill>
                  <a:srgbClr val="7F7F7F"/>
                </a:solidFill>
              </a:rPr>
              <a:t>et al. 2017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3FAF8E-37FF-143F-36B3-66B6249F0C58}"/>
              </a:ext>
            </a:extLst>
          </p:cNvPr>
          <p:cNvGraphicFramePr/>
          <p:nvPr/>
        </p:nvGraphicFramePr>
        <p:xfrm>
          <a:off x="3582723" y="2121764"/>
          <a:ext cx="6375791" cy="371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676099" y="6136979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1</a:t>
            </a:r>
            <a:r>
              <a:rPr lang="pl-PL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Razdelitev skladiščnega prostora</a:t>
            </a:r>
            <a:endParaRPr lang="pl-PL" sz="11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D9A737E-0E18-2D39-1617-FA36E1B090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9ACB16D-8929-431E-1C23-26ED2D005B8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8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Skladiščni prostori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51253"/>
            <a:ext cx="10515600" cy="367625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Velikost in oblika skladišča sta odvisni od naslednjih spremenljivk:</a:t>
            </a:r>
          </a:p>
          <a:p>
            <a:pPr lvl="1" algn="just"/>
            <a:r>
              <a:rPr lang="en-US" dirty="0"/>
              <a:t>vrste, število in dimenzije delovnih mest, na katerih se opravljajo skladiščne dejavnosti na območju sprejema in odpreme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dimenzije in količine polj za shranjevanje na območju za shranjevanje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dimenzije in količine površin za odlaganje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parametre vrstic polic in število stolpcev v vrsticah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širino delovnega hodnika za izbrani viličar</a:t>
            </a:r>
            <a:r>
              <a:rPr lang="pl-PL" dirty="0"/>
              <a:t>;</a:t>
            </a:r>
            <a:endParaRPr lang="en-US" dirty="0"/>
          </a:p>
          <a:p>
            <a:pPr lvl="1" algn="just"/>
            <a:r>
              <a:rPr lang="en-US" dirty="0"/>
              <a:t>širino komunikacijskih poti za opremo in </a:t>
            </a:r>
            <a:r>
              <a:rPr lang="en-US" dirty="0" err="1"/>
              <a:t>osebje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Dudziński &amp; </a:t>
            </a:r>
            <a:r>
              <a:rPr lang="pl-PL" sz="1200" dirty="0" err="1">
                <a:solidFill>
                  <a:srgbClr val="7F7F7F"/>
                </a:solidFill>
              </a:rPr>
              <a:t>Kizyn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Zunic </a:t>
            </a:r>
            <a:r>
              <a:rPr lang="pl-PL" sz="1200" dirty="0">
                <a:solidFill>
                  <a:srgbClr val="7F7F7F"/>
                </a:solidFill>
              </a:rPr>
              <a:t>et al. 2017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88F2A0D-CD85-7099-7B54-BB8E69F1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4A3B245-77AA-8EB5-B5BA-D753803CACD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Skladiščni prostori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0029"/>
            <a:ext cx="4896776" cy="40902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/>
              <a:t>Skupno površino skladišča S lahko izrazimo s formulo: 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en-US" sz="2400" dirty="0"/>
              <a:t>S = f</a:t>
            </a:r>
            <a:r>
              <a:rPr lang="en-US" sz="2400" baseline="-25000" dirty="0"/>
              <a:t>s</a:t>
            </a:r>
            <a:r>
              <a:rPr lang="en-US" sz="2400" dirty="0"/>
              <a:t> + </a:t>
            </a:r>
            <a:r>
              <a:rPr lang="en-US" sz="2400" dirty="0" err="1"/>
              <a:t>f</a:t>
            </a:r>
            <a:r>
              <a:rPr lang="en-US" sz="2400" baseline="-25000" dirty="0" err="1"/>
              <a:t>p</a:t>
            </a:r>
            <a:r>
              <a:rPr lang="en-US" sz="2400" dirty="0"/>
              <a:t> = f</a:t>
            </a:r>
            <a:r>
              <a:rPr lang="en-US" sz="2400" baseline="-25000" dirty="0"/>
              <a:t>s</a:t>
            </a:r>
            <a:r>
              <a:rPr lang="en-US" sz="2400" dirty="0"/>
              <a:t> + </a:t>
            </a:r>
            <a:r>
              <a:rPr lang="en-US" sz="2400" dirty="0" err="1"/>
              <a:t>f</a:t>
            </a:r>
            <a:r>
              <a:rPr lang="en-US" sz="2400" baseline="-25000" dirty="0" err="1"/>
              <a:t>w</a:t>
            </a:r>
            <a:r>
              <a:rPr lang="en-US" sz="2400" dirty="0"/>
              <a:t> + </a:t>
            </a:r>
            <a:r>
              <a:rPr lang="en-US" sz="2400" dirty="0" err="1"/>
              <a:t>f</a:t>
            </a:r>
            <a:r>
              <a:rPr lang="en-US" sz="2400" baseline="-25000" dirty="0" err="1"/>
              <a:t>d</a:t>
            </a:r>
            <a:r>
              <a:rPr lang="en-US" sz="2400" dirty="0"/>
              <a:t> + f</a:t>
            </a:r>
            <a:r>
              <a:rPr lang="en-US" sz="2400" baseline="-25000" dirty="0"/>
              <a:t>a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s</a:t>
            </a:r>
            <a:r>
              <a:rPr lang="en-US" sz="2400" dirty="0"/>
              <a:t> - območje shranjevanja</a:t>
            </a:r>
            <a:endParaRPr lang="pl-PL" sz="2400" dirty="0"/>
          </a:p>
          <a:p>
            <a:pPr marL="0" indent="0">
              <a:buNone/>
            </a:pPr>
            <a:r>
              <a:rPr lang="en-US" sz="2400" dirty="0" err="1"/>
              <a:t>f</a:t>
            </a:r>
            <a:r>
              <a:rPr lang="en-US" sz="2400" baseline="-25000" dirty="0" err="1"/>
              <a:t>p</a:t>
            </a:r>
            <a:r>
              <a:rPr lang="en-US" sz="2400" dirty="0"/>
              <a:t> - pomožno območje</a:t>
            </a:r>
            <a:endParaRPr lang="pl-PL" sz="2400" dirty="0"/>
          </a:p>
          <a:p>
            <a:pPr marL="0" indent="0">
              <a:buNone/>
            </a:pPr>
            <a:r>
              <a:rPr lang="en-US" sz="2400" dirty="0" err="1"/>
              <a:t>f</a:t>
            </a:r>
            <a:r>
              <a:rPr lang="en-US" sz="2400" baseline="-25000" dirty="0" err="1"/>
              <a:t>w</a:t>
            </a:r>
            <a:r>
              <a:rPr lang="en-US" sz="2400" dirty="0"/>
              <a:t> - območje, namenjeno sprejemanju, razvrščanju in odpremi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Vir: Avtor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00" y="2923730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6761" y="2183334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5791022" y="2824438"/>
            <a:ext cx="640097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v Excelu: 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[območje shranjevanja] + [pomožno območje] = </a:t>
            </a:r>
            <a:b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[skladiščni prostor]+ [prostor, namenjen sprejemu, sortiranju in odpremi materiala]+ [prostor, ki ga zasedajo prehodi in dovozi]+ [upravni in socialni prostor]</a:t>
            </a:r>
            <a:endParaRPr lang="pl-PL" dirty="0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7920931" y="1133272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1E7B137-99AB-498F-12C8-49798A430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29A7D55-F882-4820-BD65-B85EAABD9776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307AB2-CEF4-4CE3-97BD-2736BED3D72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B286887E-698A-4D45-9125-771E050E1E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C279BB-D17E-47E5-968F-307DA838611B}"/>
</file>

<file path=docProps/app.xml><?xml version="1.0" encoding="utf-8"?>
<Properties xmlns="http://schemas.openxmlformats.org/officeDocument/2006/extended-properties" xmlns:vt="http://schemas.openxmlformats.org/officeDocument/2006/docPropsVTypes">
  <TotalTime>3660</TotalTime>
  <Words>5293</Words>
  <Application>Microsoft Office PowerPoint</Application>
  <PresentationFormat>Širokozaslonsko</PresentationFormat>
  <Paragraphs>387</Paragraphs>
  <Slides>35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35</vt:i4>
      </vt:variant>
    </vt:vector>
  </HeadingPairs>
  <TitlesOfParts>
    <vt:vector size="43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Motyw pakietu Office</vt:lpstr>
      <vt:lpstr>Napredna uporaba preglednic za analizo logističnih podatkov</vt:lpstr>
      <vt:lpstr>Agenda</vt:lpstr>
      <vt:lpstr>Optimizacija</vt:lpstr>
      <vt:lpstr>Logistični optimizacijski modeli </vt:lpstr>
      <vt:lpstr>Metode optimizacije</vt:lpstr>
      <vt:lpstr>Vloga skladišča v oskrbovalni verigi</vt:lpstr>
      <vt:lpstr>Skladiščni prostori</vt:lpstr>
      <vt:lpstr>Skladiščni prostori</vt:lpstr>
      <vt:lpstr>Skladiščni prostori</vt:lpstr>
      <vt:lpstr>Prostor za skladiščenje v skladišču</vt:lpstr>
      <vt:lpstr>Prostor za skladiščenje v skladišču</vt:lpstr>
      <vt:lpstr>Prostor za skladiščenje v skladišču</vt:lpstr>
      <vt:lpstr>Prostor za skladiščenje v skladišču</vt:lpstr>
      <vt:lpstr>Prostor za skladiščenje v skladišču</vt:lpstr>
      <vt:lpstr>Izbrane metode upravljanja zalog v oskrbovalni verigi</vt:lpstr>
      <vt:lpstr>Izračun varnostnih zalog</vt:lpstr>
      <vt:lpstr>Izračun varnostnih zalog</vt:lpstr>
      <vt:lpstr>Izračun varnostnih zalog</vt:lpstr>
      <vt:lpstr>Skladiščni prostori</vt:lpstr>
      <vt:lpstr>Stroški vzdrževanja varnostnih zalog</vt:lpstr>
      <vt:lpstr>Skladiščni prostori</vt:lpstr>
      <vt:lpstr>Stroški vzdrževanja varnostnih zalog</vt:lpstr>
      <vt:lpstr>Prednosti in slabosti klasičnega koncepta upravljanja zalog</vt:lpstr>
      <vt:lpstr>Načrtovanje distribucijskih zahtev</vt:lpstr>
      <vt:lpstr>Algoritem DRP </vt:lpstr>
      <vt:lpstr>Prednosti in slabosti DRP</vt:lpstr>
      <vt:lpstr>Ekonomska količina naročila</vt:lpstr>
      <vt:lpstr>Ekonomska količina naročila</vt:lpstr>
      <vt:lpstr>Orodje Solver za reševanje problemov optimizacije</vt:lpstr>
      <vt:lpstr>Orodje Solver za reševanje problemov optimizacije</vt:lpstr>
      <vt:lpstr>Optimizacija uporabe skladiščnega prostora - primer uporabe orodja Solver</vt:lpstr>
      <vt:lpstr>Optimizacija uporabe skladiščnega prostora - primer uporabe orodja Solver</vt:lpstr>
      <vt:lpstr>Optimizacija uporabe skladiščnega prostora - primer uporabe orodja Solver</vt:lpstr>
      <vt:lpstr>Povzetek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docId:4DEDDB2A59A95B86F07B338F25273964</cp:keywords>
  <cp:lastModifiedBy>Kristijan Brglez</cp:lastModifiedBy>
  <cp:revision>82</cp:revision>
  <dcterms:created xsi:type="dcterms:W3CDTF">2023-07-06T12:09:08Z</dcterms:created>
  <dcterms:modified xsi:type="dcterms:W3CDTF">2025-05-04T13:49:14Z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