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1" r:id="rId5"/>
  </p:sldMasterIdLst>
  <p:sldIdLst>
    <p:sldId id="256" r:id="rId6"/>
    <p:sldId id="257" r:id="rId7"/>
    <p:sldId id="437" r:id="rId8"/>
    <p:sldId id="435" r:id="rId9"/>
    <p:sldId id="436" r:id="rId10"/>
    <p:sldId id="258" r:id="rId11"/>
    <p:sldId id="434" r:id="rId12"/>
    <p:sldId id="274" r:id="rId13"/>
    <p:sldId id="273" r:id="rId14"/>
    <p:sldId id="275" r:id="rId15"/>
    <p:sldId id="259" r:id="rId16"/>
    <p:sldId id="271" r:id="rId17"/>
    <p:sldId id="277" r:id="rId18"/>
    <p:sldId id="268" r:id="rId19"/>
    <p:sldId id="261" r:id="rId20"/>
    <p:sldId id="269" r:id="rId21"/>
    <p:sldId id="272" r:id="rId22"/>
    <p:sldId id="276" r:id="rId23"/>
    <p:sldId id="270" r:id="rId24"/>
    <p:sldId id="262" r:id="rId25"/>
    <p:sldId id="438" r:id="rId26"/>
    <p:sldId id="266" r:id="rId27"/>
    <p:sldId id="278" r:id="rId28"/>
    <p:sldId id="285" r:id="rId29"/>
  </p:sldIdLst>
  <p:sldSz cx="12192000" cy="6858000"/>
  <p:notesSz cx="7559675" cy="10691813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57C158-D8E9-FFDD-3882-FC282FB1398E}" v="77" dt="2024-10-03T05:35:37.158"/>
    <p1510:client id="{99461DC6-1B97-C14D-F5AC-48A846C9CE91}" v="102" dt="2024-10-03T06:22:20.8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Gumzej" userId="S::roman.gumzej@um.si::39b5f2aa-645e-44ce-a9a1-d6838aa53dea" providerId="AD" clId="Web-{4C37685E-FEE1-C346-958E-DFA0F12EAE2B}"/>
    <pc:docChg chg="addSld modSld">
      <pc:chgData name="Roman Gumzej" userId="S::roman.gumzej@um.si::39b5f2aa-645e-44ce-a9a1-d6838aa53dea" providerId="AD" clId="Web-{4C37685E-FEE1-C346-958E-DFA0F12EAE2B}" dt="2024-05-28T05:04:51.923" v="55" actId="20577"/>
      <pc:docMkLst>
        <pc:docMk/>
      </pc:docMkLst>
      <pc:sldChg chg="modSp">
        <pc:chgData name="Roman Gumzej" userId="S::roman.gumzej@um.si::39b5f2aa-645e-44ce-a9a1-d6838aa53dea" providerId="AD" clId="Web-{4C37685E-FEE1-C346-958E-DFA0F12EAE2B}" dt="2024-05-28T05:04:51.923" v="55" actId="20577"/>
        <pc:sldMkLst>
          <pc:docMk/>
          <pc:sldMk cId="1283555088" sldId="258"/>
        </pc:sldMkLst>
        <pc:spChg chg="mod">
          <ac:chgData name="Roman Gumzej" userId="S::roman.gumzej@um.si::39b5f2aa-645e-44ce-a9a1-d6838aa53dea" providerId="AD" clId="Web-{4C37685E-FEE1-C346-958E-DFA0F12EAE2B}" dt="2024-05-28T05:04:51.923" v="55" actId="20577"/>
          <ac:spMkLst>
            <pc:docMk/>
            <pc:sldMk cId="1283555088" sldId="258"/>
            <ac:spMk id="102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4C37685E-FEE1-C346-958E-DFA0F12EAE2B}" dt="2024-05-28T05:01:10.835" v="45" actId="20577"/>
        <pc:sldMkLst>
          <pc:docMk/>
          <pc:sldMk cId="3719117435" sldId="273"/>
        </pc:sldMkLst>
        <pc:spChg chg="mod">
          <ac:chgData name="Roman Gumzej" userId="S::roman.gumzej@um.si::39b5f2aa-645e-44ce-a9a1-d6838aa53dea" providerId="AD" clId="Web-{4C37685E-FEE1-C346-958E-DFA0F12EAE2B}" dt="2024-05-28T05:01:10.835" v="45" actId="20577"/>
          <ac:spMkLst>
            <pc:docMk/>
            <pc:sldMk cId="3719117435" sldId="273"/>
            <ac:spMk id="103" creationId="{00000000-0000-0000-0000-000000000000}"/>
          </ac:spMkLst>
        </pc:spChg>
      </pc:sldChg>
      <pc:sldChg chg="modSp add replId">
        <pc:chgData name="Roman Gumzej" userId="S::roman.gumzej@um.si::39b5f2aa-645e-44ce-a9a1-d6838aa53dea" providerId="AD" clId="Web-{4C37685E-FEE1-C346-958E-DFA0F12EAE2B}" dt="2024-05-28T05:02:10.713" v="53" actId="20577"/>
        <pc:sldMkLst>
          <pc:docMk/>
          <pc:sldMk cId="4167233608" sldId="278"/>
        </pc:sldMkLst>
        <pc:spChg chg="mod">
          <ac:chgData name="Roman Gumzej" userId="S::roman.gumzej@um.si::39b5f2aa-645e-44ce-a9a1-d6838aa53dea" providerId="AD" clId="Web-{4C37685E-FEE1-C346-958E-DFA0F12EAE2B}" dt="2024-05-28T04:52:12.781" v="3" actId="20577"/>
          <ac:spMkLst>
            <pc:docMk/>
            <pc:sldMk cId="4167233608" sldId="278"/>
            <ac:spMk id="125" creationId="{00000000-0000-0000-0000-000000000000}"/>
          </ac:spMkLst>
        </pc:spChg>
        <pc:spChg chg="mod">
          <ac:chgData name="Roman Gumzej" userId="S::roman.gumzej@um.si::39b5f2aa-645e-44ce-a9a1-d6838aa53dea" providerId="AD" clId="Web-{4C37685E-FEE1-C346-958E-DFA0F12EAE2B}" dt="2024-05-28T05:02:10.713" v="53" actId="20577"/>
          <ac:spMkLst>
            <pc:docMk/>
            <pc:sldMk cId="4167233608" sldId="278"/>
            <ac:spMk id="126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5C02B3D6-1D90-5358-2F9B-D03B82E0FBC7}"/>
    <pc:docChg chg="addSld delSld modSld sldOrd">
      <pc:chgData name="Roman Gumzej" userId="S::roman.gumzej@um.si::39b5f2aa-645e-44ce-a9a1-d6838aa53dea" providerId="AD" clId="Web-{5C02B3D6-1D90-5358-2F9B-D03B82E0FBC7}" dt="2024-05-21T13:01:17.363" v="42" actId="1076"/>
      <pc:docMkLst>
        <pc:docMk/>
      </pc:docMkLst>
      <pc:sldChg chg="ord">
        <pc:chgData name="Roman Gumzej" userId="S::roman.gumzej@um.si::39b5f2aa-645e-44ce-a9a1-d6838aa53dea" providerId="AD" clId="Web-{5C02B3D6-1D90-5358-2F9B-D03B82E0FBC7}" dt="2024-05-21T13:00:33.643" v="36"/>
        <pc:sldMkLst>
          <pc:docMk/>
          <pc:sldMk cId="3938609928" sldId="271"/>
        </pc:sldMkLst>
      </pc:sldChg>
      <pc:sldChg chg="addSp delSp modSp">
        <pc:chgData name="Roman Gumzej" userId="S::roman.gumzej@um.si::39b5f2aa-645e-44ce-a9a1-d6838aa53dea" providerId="AD" clId="Web-{5C02B3D6-1D90-5358-2F9B-D03B82E0FBC7}" dt="2024-05-21T12:54:59.571" v="27" actId="20577"/>
        <pc:sldMkLst>
          <pc:docMk/>
          <pc:sldMk cId="16559152" sldId="272"/>
        </pc:sldMkLst>
        <pc:spChg chg="mod">
          <ac:chgData name="Roman Gumzej" userId="S::roman.gumzej@um.si::39b5f2aa-645e-44ce-a9a1-d6838aa53dea" providerId="AD" clId="Web-{5C02B3D6-1D90-5358-2F9B-D03B82E0FBC7}" dt="2024-05-21T12:54:59.571" v="27" actId="20577"/>
          <ac:spMkLst>
            <pc:docMk/>
            <pc:sldMk cId="16559152" sldId="272"/>
            <ac:spMk id="110" creationId="{00000000-0000-0000-0000-000000000000}"/>
          </ac:spMkLst>
        </pc:spChg>
        <pc:picChg chg="add del">
          <ac:chgData name="Roman Gumzej" userId="S::roman.gumzej@um.si::39b5f2aa-645e-44ce-a9a1-d6838aa53dea" providerId="AD" clId="Web-{5C02B3D6-1D90-5358-2F9B-D03B82E0FBC7}" dt="2024-05-21T12:52:41.520" v="17"/>
          <ac:picMkLst>
            <pc:docMk/>
            <pc:sldMk cId="16559152" sldId="272"/>
            <ac:picMk id="2" creationId="{68F8DDF5-0B01-3AE1-9B9A-EACE00DD2F41}"/>
          </ac:picMkLst>
        </pc:picChg>
        <pc:picChg chg="add del mod">
          <ac:chgData name="Roman Gumzej" userId="S::roman.gumzej@um.si::39b5f2aa-645e-44ce-a9a1-d6838aa53dea" providerId="AD" clId="Web-{5C02B3D6-1D90-5358-2F9B-D03B82E0FBC7}" dt="2024-05-21T12:51:40.237" v="2"/>
          <ac:picMkLst>
            <pc:docMk/>
            <pc:sldMk cId="16559152" sldId="272"/>
            <ac:picMk id="3" creationId="{C9240486-2472-F6BB-5D89-980391028044}"/>
          </ac:picMkLst>
        </pc:picChg>
        <pc:picChg chg="add mod">
          <ac:chgData name="Roman Gumzej" userId="S::roman.gumzej@um.si::39b5f2aa-645e-44ce-a9a1-d6838aa53dea" providerId="AD" clId="Web-{5C02B3D6-1D90-5358-2F9B-D03B82E0FBC7}" dt="2024-05-21T12:53:36.006" v="24"/>
          <ac:picMkLst>
            <pc:docMk/>
            <pc:sldMk cId="16559152" sldId="272"/>
            <ac:picMk id="4" creationId="{9AB440FA-C4B0-A237-3B0E-A8DADB0FE22B}"/>
          </ac:picMkLst>
        </pc:picChg>
      </pc:sldChg>
      <pc:sldChg chg="modSp add replId">
        <pc:chgData name="Roman Gumzej" userId="S::roman.gumzej@um.si::39b5f2aa-645e-44ce-a9a1-d6838aa53dea" providerId="AD" clId="Web-{5C02B3D6-1D90-5358-2F9B-D03B82E0FBC7}" dt="2024-05-21T12:55:12.134" v="35" actId="20577"/>
        <pc:sldMkLst>
          <pc:docMk/>
          <pc:sldMk cId="4059295034" sldId="276"/>
        </pc:sldMkLst>
        <pc:spChg chg="mod">
          <ac:chgData name="Roman Gumzej" userId="S::roman.gumzej@um.si::39b5f2aa-645e-44ce-a9a1-d6838aa53dea" providerId="AD" clId="Web-{5C02B3D6-1D90-5358-2F9B-D03B82E0FBC7}" dt="2024-05-21T12:55:12.134" v="35" actId="20577"/>
          <ac:spMkLst>
            <pc:docMk/>
            <pc:sldMk cId="4059295034" sldId="276"/>
            <ac:spMk id="110" creationId="{00000000-0000-0000-0000-000000000000}"/>
          </ac:spMkLst>
        </pc:spChg>
      </pc:sldChg>
      <pc:sldChg chg="add del replId">
        <pc:chgData name="Roman Gumzej" userId="S::roman.gumzej@um.si::39b5f2aa-645e-44ce-a9a1-d6838aa53dea" providerId="AD" clId="Web-{5C02B3D6-1D90-5358-2F9B-D03B82E0FBC7}" dt="2024-05-21T12:53:03.708" v="21"/>
        <pc:sldMkLst>
          <pc:docMk/>
          <pc:sldMk cId="772569358" sldId="277"/>
        </pc:sldMkLst>
      </pc:sldChg>
      <pc:sldChg chg="add del replId">
        <pc:chgData name="Roman Gumzej" userId="S::roman.gumzej@um.si::39b5f2aa-645e-44ce-a9a1-d6838aa53dea" providerId="AD" clId="Web-{5C02B3D6-1D90-5358-2F9B-D03B82E0FBC7}" dt="2024-05-21T12:52:55.802" v="19"/>
        <pc:sldMkLst>
          <pc:docMk/>
          <pc:sldMk cId="2720256513" sldId="277"/>
        </pc:sldMkLst>
      </pc:sldChg>
      <pc:sldChg chg="add del replId">
        <pc:chgData name="Roman Gumzej" userId="S::roman.gumzej@um.si::39b5f2aa-645e-44ce-a9a1-d6838aa53dea" providerId="AD" clId="Web-{5C02B3D6-1D90-5358-2F9B-D03B82E0FBC7}" dt="2024-05-21T12:53:19.130" v="23"/>
        <pc:sldMkLst>
          <pc:docMk/>
          <pc:sldMk cId="2737710230" sldId="277"/>
        </pc:sldMkLst>
      </pc:sldChg>
      <pc:sldChg chg="addSp delSp modSp add replId">
        <pc:chgData name="Roman Gumzej" userId="S::roman.gumzej@um.si::39b5f2aa-645e-44ce-a9a1-d6838aa53dea" providerId="AD" clId="Web-{5C02B3D6-1D90-5358-2F9B-D03B82E0FBC7}" dt="2024-05-21T13:01:17.363" v="42" actId="1076"/>
        <pc:sldMkLst>
          <pc:docMk/>
          <pc:sldMk cId="3275584542" sldId="277"/>
        </pc:sldMkLst>
        <pc:spChg chg="mod">
          <ac:chgData name="Roman Gumzej" userId="S::roman.gumzej@um.si::39b5f2aa-645e-44ce-a9a1-d6838aa53dea" providerId="AD" clId="Web-{5C02B3D6-1D90-5358-2F9B-D03B82E0FBC7}" dt="2024-05-21T13:00:45.690" v="39" actId="20577"/>
          <ac:spMkLst>
            <pc:docMk/>
            <pc:sldMk cId="3275584542" sldId="277"/>
            <ac:spMk id="104" creationId="{00000000-0000-0000-0000-000000000000}"/>
          </ac:spMkLst>
        </pc:spChg>
        <pc:picChg chg="add mod">
          <ac:chgData name="Roman Gumzej" userId="S::roman.gumzej@um.si::39b5f2aa-645e-44ce-a9a1-d6838aa53dea" providerId="AD" clId="Web-{5C02B3D6-1D90-5358-2F9B-D03B82E0FBC7}" dt="2024-05-21T13:01:17.363" v="42" actId="1076"/>
          <ac:picMkLst>
            <pc:docMk/>
            <pc:sldMk cId="3275584542" sldId="277"/>
            <ac:picMk id="2" creationId="{538CDFED-7562-F9F9-CB00-3ABCB148B41A}"/>
          </ac:picMkLst>
        </pc:picChg>
        <pc:picChg chg="del">
          <ac:chgData name="Roman Gumzej" userId="S::roman.gumzej@um.si::39b5f2aa-645e-44ce-a9a1-d6838aa53dea" providerId="AD" clId="Web-{5C02B3D6-1D90-5358-2F9B-D03B82E0FBC7}" dt="2024-05-21T13:00:50.534" v="40"/>
          <ac:picMkLst>
            <pc:docMk/>
            <pc:sldMk cId="3275584542" sldId="277"/>
            <ac:picMk id="8" creationId="{29D0D58A-C924-499C-8A90-F143A4256BE7}"/>
          </ac:picMkLst>
        </pc:picChg>
      </pc:sldChg>
    </pc:docChg>
  </pc:docChgLst>
  <pc:docChgLst>
    <pc:chgData name="Roman Gumzej" userId="S::roman.gumzej@um.si::39b5f2aa-645e-44ce-a9a1-d6838aa53dea" providerId="AD" clId="Web-{A38C6CF7-D7B9-F2CA-1DE0-984774D3DA4C}"/>
    <pc:docChg chg="modSld">
      <pc:chgData name="Roman Gumzej" userId="S::roman.gumzej@um.si::39b5f2aa-645e-44ce-a9a1-d6838aa53dea" providerId="AD" clId="Web-{A38C6CF7-D7B9-F2CA-1DE0-984774D3DA4C}" dt="2024-05-21T13:07:56.855" v="27" actId="20577"/>
      <pc:docMkLst>
        <pc:docMk/>
      </pc:docMkLst>
      <pc:sldChg chg="modSp">
        <pc:chgData name="Roman Gumzej" userId="S::roman.gumzej@um.si::39b5f2aa-645e-44ce-a9a1-d6838aa53dea" providerId="AD" clId="Web-{A38C6CF7-D7B9-F2CA-1DE0-984774D3DA4C}" dt="2024-05-21T13:07:25.682" v="17" actId="20577"/>
        <pc:sldMkLst>
          <pc:docMk/>
          <pc:sldMk cId="3938609928" sldId="271"/>
        </pc:sldMkLst>
        <pc:spChg chg="mod">
          <ac:chgData name="Roman Gumzej" userId="S::roman.gumzej@um.si::39b5f2aa-645e-44ce-a9a1-d6838aa53dea" providerId="AD" clId="Web-{A38C6CF7-D7B9-F2CA-1DE0-984774D3DA4C}" dt="2024-05-21T13:07:25.682" v="17" actId="20577"/>
          <ac:spMkLst>
            <pc:docMk/>
            <pc:sldMk cId="3938609928" sldId="271"/>
            <ac:spMk id="10" creationId="{15FB9986-97FE-2208-9078-E3AF295BEEA9}"/>
          </ac:spMkLst>
        </pc:spChg>
        <pc:spChg chg="mod">
          <ac:chgData name="Roman Gumzej" userId="S::roman.gumzej@um.si::39b5f2aa-645e-44ce-a9a1-d6838aa53dea" providerId="AD" clId="Web-{A38C6CF7-D7B9-F2CA-1DE0-984774D3DA4C}" dt="2024-05-21T13:07:22.682" v="16" actId="20577"/>
          <ac:spMkLst>
            <pc:docMk/>
            <pc:sldMk cId="3938609928" sldId="271"/>
            <ac:spMk id="106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A38C6CF7-D7B9-F2CA-1DE0-984774D3DA4C}" dt="2024-05-21T13:07:56.855" v="27" actId="20577"/>
        <pc:sldMkLst>
          <pc:docMk/>
          <pc:sldMk cId="3275584542" sldId="277"/>
        </pc:sldMkLst>
        <pc:spChg chg="mod">
          <ac:chgData name="Roman Gumzej" userId="S::roman.gumzej@um.si::39b5f2aa-645e-44ce-a9a1-d6838aa53dea" providerId="AD" clId="Web-{A38C6CF7-D7B9-F2CA-1DE0-984774D3DA4C}" dt="2024-05-21T13:07:34.136" v="18" actId="20577"/>
          <ac:spMkLst>
            <pc:docMk/>
            <pc:sldMk cId="3275584542" sldId="277"/>
            <ac:spMk id="10" creationId="{15FB9986-97FE-2208-9078-E3AF295BEEA9}"/>
          </ac:spMkLst>
        </pc:spChg>
        <pc:spChg chg="mod">
          <ac:chgData name="Roman Gumzej" userId="S::roman.gumzej@um.si::39b5f2aa-645e-44ce-a9a1-d6838aa53dea" providerId="AD" clId="Web-{A38C6CF7-D7B9-F2CA-1DE0-984774D3DA4C}" dt="2024-05-21T13:07:56.855" v="27" actId="20577"/>
          <ac:spMkLst>
            <pc:docMk/>
            <pc:sldMk cId="3275584542" sldId="277"/>
            <ac:spMk id="106" creationId="{00000000-0000-0000-0000-000000000000}"/>
          </ac:spMkLst>
        </pc:spChg>
      </pc:sldChg>
    </pc:docChg>
  </pc:docChgLst>
  <pc:docChgLst>
    <pc:chgData name="Roman Gumzej" userId="39b5f2aa-645e-44ce-a9a1-d6838aa53dea" providerId="ADAL" clId="{4B83F294-859A-43EF-8D0A-562BC5BF1F69}"/>
    <pc:docChg chg="undo custSel addSld delSld modSld sldOrd">
      <pc:chgData name="Roman Gumzej" userId="39b5f2aa-645e-44ce-a9a1-d6838aa53dea" providerId="ADAL" clId="{4B83F294-859A-43EF-8D0A-562BC5BF1F69}" dt="2024-05-29T07:57:18.507" v="218"/>
      <pc:docMkLst>
        <pc:docMk/>
      </pc:docMkLst>
      <pc:sldChg chg="modSp mod">
        <pc:chgData name="Roman Gumzej" userId="39b5f2aa-645e-44ce-a9a1-d6838aa53dea" providerId="ADAL" clId="{4B83F294-859A-43EF-8D0A-562BC5BF1F69}" dt="2024-05-22T06:47:02.264" v="142" actId="790"/>
        <pc:sldMkLst>
          <pc:docMk/>
          <pc:sldMk cId="1283555088" sldId="258"/>
        </pc:sldMkLst>
        <pc:spChg chg="mod">
          <ac:chgData name="Roman Gumzej" userId="39b5f2aa-645e-44ce-a9a1-d6838aa53dea" providerId="ADAL" clId="{4B83F294-859A-43EF-8D0A-562BC5BF1F69}" dt="2024-05-22T06:47:02.264" v="142" actId="790"/>
          <ac:spMkLst>
            <pc:docMk/>
            <pc:sldMk cId="1283555088" sldId="258"/>
            <ac:spMk id="101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2T06:47:02.264" v="142" actId="790"/>
          <ac:spMkLst>
            <pc:docMk/>
            <pc:sldMk cId="1283555088" sldId="258"/>
            <ac:spMk id="102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2T06:47:02.264" v="142" actId="790"/>
          <ac:spMkLst>
            <pc:docMk/>
            <pc:sldMk cId="1283555088" sldId="258"/>
            <ac:spMk id="103" creationId="{00000000-0000-0000-0000-000000000000}"/>
          </ac:spMkLst>
        </pc:spChg>
      </pc:sldChg>
      <pc:sldChg chg="ord">
        <pc:chgData name="Roman Gumzej" userId="39b5f2aa-645e-44ce-a9a1-d6838aa53dea" providerId="ADAL" clId="{4B83F294-859A-43EF-8D0A-562BC5BF1F69}" dt="2024-05-22T06:49:00.384" v="146"/>
        <pc:sldMkLst>
          <pc:docMk/>
          <pc:sldMk cId="0" sldId="259"/>
        </pc:sldMkLst>
      </pc:sldChg>
      <pc:sldChg chg="delSp mod">
        <pc:chgData name="Roman Gumzej" userId="39b5f2aa-645e-44ce-a9a1-d6838aa53dea" providerId="ADAL" clId="{4B83F294-859A-43EF-8D0A-562BC5BF1F69}" dt="2024-05-22T06:43:14.025" v="181" actId="478"/>
        <pc:sldMkLst>
          <pc:docMk/>
          <pc:sldMk cId="0" sldId="261"/>
        </pc:sldMkLst>
        <pc:spChg chg="del">
          <ac:chgData name="Roman Gumzej" userId="39b5f2aa-645e-44ce-a9a1-d6838aa53dea" providerId="ADAL" clId="{4B83F294-859A-43EF-8D0A-562BC5BF1F69}" dt="2024-05-22T06:43:14.025" v="181" actId="478"/>
          <ac:spMkLst>
            <pc:docMk/>
            <pc:sldMk cId="0" sldId="261"/>
            <ac:spMk id="112" creationId="{00000000-0000-0000-0000-000000000000}"/>
          </ac:spMkLst>
        </pc:spChg>
      </pc:sldChg>
      <pc:sldChg chg="modSp mod ord">
        <pc:chgData name="Roman Gumzej" userId="39b5f2aa-645e-44ce-a9a1-d6838aa53dea" providerId="ADAL" clId="{4B83F294-859A-43EF-8D0A-562BC5BF1F69}" dt="2024-05-29T07:57:18.507" v="218"/>
        <pc:sldMkLst>
          <pc:docMk/>
          <pc:sldMk cId="0" sldId="262"/>
        </pc:sldMkLst>
        <pc:spChg chg="mod">
          <ac:chgData name="Roman Gumzej" userId="39b5f2aa-645e-44ce-a9a1-d6838aa53dea" providerId="ADAL" clId="{4B83F294-859A-43EF-8D0A-562BC5BF1F69}" dt="2024-05-22T06:51:25.592" v="162" actId="790"/>
          <ac:spMkLst>
            <pc:docMk/>
            <pc:sldMk cId="0" sldId="262"/>
            <ac:spMk id="113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9T07:41:20.976" v="187" actId="20577"/>
          <ac:spMkLst>
            <pc:docMk/>
            <pc:sldMk cId="0" sldId="262"/>
            <ac:spMk id="114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2T06:51:25.592" v="162" actId="790"/>
          <ac:spMkLst>
            <pc:docMk/>
            <pc:sldMk cId="0" sldId="262"/>
            <ac:spMk id="115" creationId="{00000000-0000-0000-0000-000000000000}"/>
          </ac:spMkLst>
        </pc:spChg>
      </pc:sldChg>
      <pc:sldChg chg="new del">
        <pc:chgData name="Roman Gumzej" userId="39b5f2aa-645e-44ce-a9a1-d6838aa53dea" providerId="ADAL" clId="{4B83F294-859A-43EF-8D0A-562BC5BF1F69}" dt="2024-05-20T11:04:01.122" v="1" actId="680"/>
        <pc:sldMkLst>
          <pc:docMk/>
          <pc:sldMk cId="878649657" sldId="268"/>
        </pc:sldMkLst>
      </pc:sldChg>
      <pc:sldChg chg="delSp modSp add mod ord">
        <pc:chgData name="Roman Gumzej" userId="39b5f2aa-645e-44ce-a9a1-d6838aa53dea" providerId="ADAL" clId="{4B83F294-859A-43EF-8D0A-562BC5BF1F69}" dt="2024-05-29T07:44:47.151" v="202" actId="20577"/>
        <pc:sldMkLst>
          <pc:docMk/>
          <pc:sldMk cId="1734625239" sldId="268"/>
        </pc:sldMkLst>
        <pc:spChg chg="mod">
          <ac:chgData name="Roman Gumzej" userId="39b5f2aa-645e-44ce-a9a1-d6838aa53dea" providerId="ADAL" clId="{4B83F294-859A-43EF-8D0A-562BC5BF1F69}" dt="2024-05-22T06:50:23.918" v="158" actId="790"/>
          <ac:spMkLst>
            <pc:docMk/>
            <pc:sldMk cId="1734625239" sldId="268"/>
            <ac:spMk id="104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9T07:44:47.151" v="202" actId="20577"/>
          <ac:spMkLst>
            <pc:docMk/>
            <pc:sldMk cId="1734625239" sldId="268"/>
            <ac:spMk id="105" creationId="{00000000-0000-0000-0000-000000000000}"/>
          </ac:spMkLst>
        </pc:spChg>
        <pc:spChg chg="del mod">
          <ac:chgData name="Roman Gumzej" userId="39b5f2aa-645e-44ce-a9a1-d6838aa53dea" providerId="ADAL" clId="{4B83F294-859A-43EF-8D0A-562BC5BF1F69}" dt="2024-05-22T06:43:06.918" v="180" actId="478"/>
          <ac:spMkLst>
            <pc:docMk/>
            <pc:sldMk cId="1734625239" sldId="268"/>
            <ac:spMk id="106" creationId="{00000000-0000-0000-0000-000000000000}"/>
          </ac:spMkLst>
        </pc:spChg>
      </pc:sldChg>
      <pc:sldChg chg="addSp delSp modSp add mod">
        <pc:chgData name="Roman Gumzej" userId="39b5f2aa-645e-44ce-a9a1-d6838aa53dea" providerId="ADAL" clId="{4B83F294-859A-43EF-8D0A-562BC5BF1F69}" dt="2024-05-22T06:43:19.710" v="182" actId="478"/>
        <pc:sldMkLst>
          <pc:docMk/>
          <pc:sldMk cId="541305173" sldId="269"/>
        </pc:sldMkLst>
        <pc:spChg chg="add del">
          <ac:chgData name="Roman Gumzej" userId="39b5f2aa-645e-44ce-a9a1-d6838aa53dea" providerId="ADAL" clId="{4B83F294-859A-43EF-8D0A-562BC5BF1F69}" dt="2024-05-20T11:06:40.382" v="51" actId="22"/>
          <ac:spMkLst>
            <pc:docMk/>
            <pc:sldMk cId="541305173" sldId="269"/>
            <ac:spMk id="6" creationId="{88A91209-D683-4488-9198-8842B3F9D34B}"/>
          </ac:spMkLst>
        </pc:spChg>
        <pc:spChg chg="mod">
          <ac:chgData name="Roman Gumzej" userId="39b5f2aa-645e-44ce-a9a1-d6838aa53dea" providerId="ADAL" clId="{4B83F294-859A-43EF-8D0A-562BC5BF1F69}" dt="2024-05-20T11:05:45.506" v="45" actId="20577"/>
          <ac:spMkLst>
            <pc:docMk/>
            <pc:sldMk cId="541305173" sldId="269"/>
            <ac:spMk id="110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0T11:06:23.668" v="49" actId="15"/>
          <ac:spMkLst>
            <pc:docMk/>
            <pc:sldMk cId="541305173" sldId="269"/>
            <ac:spMk id="111" creationId="{00000000-0000-0000-0000-000000000000}"/>
          </ac:spMkLst>
        </pc:spChg>
        <pc:spChg chg="del">
          <ac:chgData name="Roman Gumzej" userId="39b5f2aa-645e-44ce-a9a1-d6838aa53dea" providerId="ADAL" clId="{4B83F294-859A-43EF-8D0A-562BC5BF1F69}" dt="2024-05-22T06:43:19.710" v="182" actId="478"/>
          <ac:spMkLst>
            <pc:docMk/>
            <pc:sldMk cId="541305173" sldId="269"/>
            <ac:spMk id="112" creationId="{00000000-0000-0000-0000-000000000000}"/>
          </ac:spMkLst>
        </pc:spChg>
      </pc:sldChg>
      <pc:sldChg chg="delSp modSp add mod">
        <pc:chgData name="Roman Gumzej" userId="39b5f2aa-645e-44ce-a9a1-d6838aa53dea" providerId="ADAL" clId="{4B83F294-859A-43EF-8D0A-562BC5BF1F69}" dt="2024-05-29T07:49:31.317" v="211" actId="11"/>
        <pc:sldMkLst>
          <pc:docMk/>
          <pc:sldMk cId="3795078662" sldId="270"/>
        </pc:sldMkLst>
        <pc:spChg chg="mod">
          <ac:chgData name="Roman Gumzej" userId="39b5f2aa-645e-44ce-a9a1-d6838aa53dea" providerId="ADAL" clId="{4B83F294-859A-43EF-8D0A-562BC5BF1F69}" dt="2024-05-20T11:08:02.532" v="76" actId="20577"/>
          <ac:spMkLst>
            <pc:docMk/>
            <pc:sldMk cId="3795078662" sldId="270"/>
            <ac:spMk id="110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9T07:49:31.317" v="211" actId="11"/>
          <ac:spMkLst>
            <pc:docMk/>
            <pc:sldMk cId="3795078662" sldId="270"/>
            <ac:spMk id="111" creationId="{00000000-0000-0000-0000-000000000000}"/>
          </ac:spMkLst>
        </pc:spChg>
        <pc:spChg chg="del">
          <ac:chgData name="Roman Gumzej" userId="39b5f2aa-645e-44ce-a9a1-d6838aa53dea" providerId="ADAL" clId="{4B83F294-859A-43EF-8D0A-562BC5BF1F69}" dt="2024-05-22T06:43:24.978" v="183" actId="478"/>
          <ac:spMkLst>
            <pc:docMk/>
            <pc:sldMk cId="3795078662" sldId="270"/>
            <ac:spMk id="112" creationId="{00000000-0000-0000-0000-000000000000}"/>
          </ac:spMkLst>
        </pc:spChg>
      </pc:sldChg>
      <pc:sldChg chg="addSp delSp modSp add mod ord">
        <pc:chgData name="Roman Gumzej" userId="39b5f2aa-645e-44ce-a9a1-d6838aa53dea" providerId="ADAL" clId="{4B83F294-859A-43EF-8D0A-562BC5BF1F69}" dt="2024-05-29T07:42:46.542" v="188" actId="790"/>
        <pc:sldMkLst>
          <pc:docMk/>
          <pc:sldMk cId="3938609928" sldId="271"/>
        </pc:sldMkLst>
        <pc:spChg chg="mod">
          <ac:chgData name="Roman Gumzej" userId="39b5f2aa-645e-44ce-a9a1-d6838aa53dea" providerId="ADAL" clId="{4B83F294-859A-43EF-8D0A-562BC5BF1F69}" dt="2024-05-29T07:42:46.542" v="188" actId="790"/>
          <ac:spMkLst>
            <pc:docMk/>
            <pc:sldMk cId="3938609928" sldId="271"/>
            <ac:spMk id="10" creationId="{15FB9986-97FE-2208-9078-E3AF295BEEA9}"/>
          </ac:spMkLst>
        </pc:spChg>
        <pc:spChg chg="mod">
          <ac:chgData name="Roman Gumzej" userId="39b5f2aa-645e-44ce-a9a1-d6838aa53dea" providerId="ADAL" clId="{4B83F294-859A-43EF-8D0A-562BC5BF1F69}" dt="2024-05-29T07:42:46.542" v="188" actId="790"/>
          <ac:spMkLst>
            <pc:docMk/>
            <pc:sldMk cId="3938609928" sldId="271"/>
            <ac:spMk id="104" creationId="{00000000-0000-0000-0000-000000000000}"/>
          </ac:spMkLst>
        </pc:spChg>
        <pc:spChg chg="del mod">
          <ac:chgData name="Roman Gumzej" userId="39b5f2aa-645e-44ce-a9a1-d6838aa53dea" providerId="ADAL" clId="{4B83F294-859A-43EF-8D0A-562BC5BF1F69}" dt="2024-05-20T11:10:59.914" v="106"/>
          <ac:spMkLst>
            <pc:docMk/>
            <pc:sldMk cId="3938609928" sldId="271"/>
            <ac:spMk id="105" creationId="{00000000-0000-0000-0000-000000000000}"/>
          </ac:spMkLst>
        </pc:spChg>
        <pc:spChg chg="del">
          <ac:chgData name="Roman Gumzej" userId="39b5f2aa-645e-44ce-a9a1-d6838aa53dea" providerId="ADAL" clId="{4B83F294-859A-43EF-8D0A-562BC5BF1F69}" dt="2024-05-22T06:43:56.053" v="186" actId="478"/>
          <ac:spMkLst>
            <pc:docMk/>
            <pc:sldMk cId="3938609928" sldId="271"/>
            <ac:spMk id="106" creationId="{00000000-0000-0000-0000-000000000000}"/>
          </ac:spMkLst>
        </pc:spChg>
        <pc:picChg chg="add del mod">
          <ac:chgData name="Roman Gumzej" userId="39b5f2aa-645e-44ce-a9a1-d6838aa53dea" providerId="ADAL" clId="{4B83F294-859A-43EF-8D0A-562BC5BF1F69}" dt="2024-05-20T11:10:29.420" v="105" actId="21"/>
          <ac:picMkLst>
            <pc:docMk/>
            <pc:sldMk cId="3938609928" sldId="271"/>
            <ac:picMk id="5" creationId="{AB020A7D-1179-46B1-A191-119055BCD62F}"/>
          </ac:picMkLst>
        </pc:picChg>
        <pc:picChg chg="add mod">
          <ac:chgData name="Roman Gumzej" userId="39b5f2aa-645e-44ce-a9a1-d6838aa53dea" providerId="ADAL" clId="{4B83F294-859A-43EF-8D0A-562BC5BF1F69}" dt="2024-05-20T11:11:40.491" v="112" actId="1076"/>
          <ac:picMkLst>
            <pc:docMk/>
            <pc:sldMk cId="3938609928" sldId="271"/>
            <ac:picMk id="8" creationId="{29D0D58A-C924-499C-8A90-F143A4256BE7}"/>
          </ac:picMkLst>
        </pc:picChg>
      </pc:sldChg>
      <pc:sldChg chg="delSp modSp mod">
        <pc:chgData name="Roman Gumzej" userId="39b5f2aa-645e-44ce-a9a1-d6838aa53dea" providerId="ADAL" clId="{4B83F294-859A-43EF-8D0A-562BC5BF1F69}" dt="2024-05-22T06:43:31.484" v="184" actId="478"/>
        <pc:sldMkLst>
          <pc:docMk/>
          <pc:sldMk cId="16559152" sldId="272"/>
        </pc:sldMkLst>
        <pc:spChg chg="mod">
          <ac:chgData name="Roman Gumzej" userId="39b5f2aa-645e-44ce-a9a1-d6838aa53dea" providerId="ADAL" clId="{4B83F294-859A-43EF-8D0A-562BC5BF1F69}" dt="2024-05-22T06:39:23.995" v="115" actId="20577"/>
          <ac:spMkLst>
            <pc:docMk/>
            <pc:sldMk cId="16559152" sldId="272"/>
            <ac:spMk id="110" creationId="{00000000-0000-0000-0000-000000000000}"/>
          </ac:spMkLst>
        </pc:spChg>
        <pc:spChg chg="del">
          <ac:chgData name="Roman Gumzej" userId="39b5f2aa-645e-44ce-a9a1-d6838aa53dea" providerId="ADAL" clId="{4B83F294-859A-43EF-8D0A-562BC5BF1F69}" dt="2024-05-22T06:43:31.484" v="184" actId="478"/>
          <ac:spMkLst>
            <pc:docMk/>
            <pc:sldMk cId="16559152" sldId="272"/>
            <ac:spMk id="112" creationId="{00000000-0000-0000-0000-000000000000}"/>
          </ac:spMkLst>
        </pc:spChg>
      </pc:sldChg>
      <pc:sldChg chg="modSp mod ord">
        <pc:chgData name="Roman Gumzej" userId="39b5f2aa-645e-44ce-a9a1-d6838aa53dea" providerId="ADAL" clId="{4B83F294-859A-43EF-8D0A-562BC5BF1F69}" dt="2024-05-22T06:55:37.915" v="179"/>
        <pc:sldMkLst>
          <pc:docMk/>
          <pc:sldMk cId="3719117435" sldId="273"/>
        </pc:sldMkLst>
        <pc:spChg chg="mod">
          <ac:chgData name="Roman Gumzej" userId="39b5f2aa-645e-44ce-a9a1-d6838aa53dea" providerId="ADAL" clId="{4B83F294-859A-43EF-8D0A-562BC5BF1F69}" dt="2024-05-22T06:53:17.220" v="173" actId="20577"/>
          <ac:spMkLst>
            <pc:docMk/>
            <pc:sldMk cId="3719117435" sldId="273"/>
            <ac:spMk id="102" creationId="{00000000-0000-0000-0000-000000000000}"/>
          </ac:spMkLst>
        </pc:spChg>
      </pc:sldChg>
      <pc:sldChg chg="modSp mod ord">
        <pc:chgData name="Roman Gumzej" userId="39b5f2aa-645e-44ce-a9a1-d6838aa53dea" providerId="ADAL" clId="{4B83F294-859A-43EF-8D0A-562BC5BF1F69}" dt="2024-05-22T06:55:37.915" v="179"/>
        <pc:sldMkLst>
          <pc:docMk/>
          <pc:sldMk cId="388892531" sldId="275"/>
        </pc:sldMkLst>
        <pc:spChg chg="mod">
          <ac:chgData name="Roman Gumzej" userId="39b5f2aa-645e-44ce-a9a1-d6838aa53dea" providerId="ADAL" clId="{4B83F294-859A-43EF-8D0A-562BC5BF1F69}" dt="2024-05-22T06:53:52.243" v="175" actId="790"/>
          <ac:spMkLst>
            <pc:docMk/>
            <pc:sldMk cId="388892531" sldId="275"/>
            <ac:spMk id="101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2T06:53:52.243" v="175" actId="790"/>
          <ac:spMkLst>
            <pc:docMk/>
            <pc:sldMk cId="388892531" sldId="275"/>
            <ac:spMk id="102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2T06:53:52.243" v="175" actId="790"/>
          <ac:spMkLst>
            <pc:docMk/>
            <pc:sldMk cId="388892531" sldId="275"/>
            <ac:spMk id="103" creationId="{00000000-0000-0000-0000-000000000000}"/>
          </ac:spMkLst>
        </pc:spChg>
      </pc:sldChg>
      <pc:sldChg chg="delSp modSp mod">
        <pc:chgData name="Roman Gumzej" userId="39b5f2aa-645e-44ce-a9a1-d6838aa53dea" providerId="ADAL" clId="{4B83F294-859A-43EF-8D0A-562BC5BF1F69}" dt="2024-05-22T06:43:35.480" v="185" actId="478"/>
        <pc:sldMkLst>
          <pc:docMk/>
          <pc:sldMk cId="4059295034" sldId="276"/>
        </pc:sldMkLst>
        <pc:spChg chg="mod">
          <ac:chgData name="Roman Gumzej" userId="39b5f2aa-645e-44ce-a9a1-d6838aa53dea" providerId="ADAL" clId="{4B83F294-859A-43EF-8D0A-562BC5BF1F69}" dt="2024-05-22T06:39:29.956" v="118" actId="20577"/>
          <ac:spMkLst>
            <pc:docMk/>
            <pc:sldMk cId="4059295034" sldId="276"/>
            <ac:spMk id="110" creationId="{00000000-0000-0000-0000-000000000000}"/>
          </ac:spMkLst>
        </pc:spChg>
        <pc:spChg chg="del">
          <ac:chgData name="Roman Gumzej" userId="39b5f2aa-645e-44ce-a9a1-d6838aa53dea" providerId="ADAL" clId="{4B83F294-859A-43EF-8D0A-562BC5BF1F69}" dt="2024-05-22T06:43:35.480" v="185" actId="478"/>
          <ac:spMkLst>
            <pc:docMk/>
            <pc:sldMk cId="4059295034" sldId="276"/>
            <ac:spMk id="112" creationId="{00000000-0000-0000-0000-000000000000}"/>
          </ac:spMkLst>
        </pc:spChg>
      </pc:sldChg>
      <pc:sldChg chg="modSp mod ord">
        <pc:chgData name="Roman Gumzej" userId="39b5f2aa-645e-44ce-a9a1-d6838aa53dea" providerId="ADAL" clId="{4B83F294-859A-43EF-8D0A-562BC5BF1F69}" dt="2024-05-29T07:43:41.986" v="201" actId="20577"/>
        <pc:sldMkLst>
          <pc:docMk/>
          <pc:sldMk cId="3275584542" sldId="277"/>
        </pc:sldMkLst>
        <pc:spChg chg="mod">
          <ac:chgData name="Roman Gumzej" userId="39b5f2aa-645e-44ce-a9a1-d6838aa53dea" providerId="ADAL" clId="{4B83F294-859A-43EF-8D0A-562BC5BF1F69}" dt="2024-05-29T07:43:38.292" v="200" actId="6549"/>
          <ac:spMkLst>
            <pc:docMk/>
            <pc:sldMk cId="3275584542" sldId="277"/>
            <ac:spMk id="10" creationId="{15FB9986-97FE-2208-9078-E3AF295BEEA9}"/>
          </ac:spMkLst>
        </pc:spChg>
        <pc:spChg chg="mod">
          <ac:chgData name="Roman Gumzej" userId="39b5f2aa-645e-44ce-a9a1-d6838aa53dea" providerId="ADAL" clId="{4B83F294-859A-43EF-8D0A-562BC5BF1F69}" dt="2024-05-29T07:43:23.817" v="199" actId="790"/>
          <ac:spMkLst>
            <pc:docMk/>
            <pc:sldMk cId="3275584542" sldId="277"/>
            <ac:spMk id="104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9T07:43:41.986" v="201" actId="20577"/>
          <ac:spMkLst>
            <pc:docMk/>
            <pc:sldMk cId="3275584542" sldId="277"/>
            <ac:spMk id="106" creationId="{00000000-0000-0000-0000-000000000000}"/>
          </ac:spMkLst>
        </pc:spChg>
      </pc:sldChg>
      <pc:sldChg chg="modSp mod">
        <pc:chgData name="Roman Gumzej" userId="39b5f2aa-645e-44ce-a9a1-d6838aa53dea" providerId="ADAL" clId="{4B83F294-859A-43EF-8D0A-562BC5BF1F69}" dt="2024-05-29T07:55:14.264" v="216" actId="790"/>
        <pc:sldMkLst>
          <pc:docMk/>
          <pc:sldMk cId="4167233608" sldId="278"/>
        </pc:sldMkLst>
        <pc:spChg chg="mod">
          <ac:chgData name="Roman Gumzej" userId="39b5f2aa-645e-44ce-a9a1-d6838aa53dea" providerId="ADAL" clId="{4B83F294-859A-43EF-8D0A-562BC5BF1F69}" dt="2024-05-29T07:55:14.264" v="216" actId="790"/>
          <ac:spMkLst>
            <pc:docMk/>
            <pc:sldMk cId="4167233608" sldId="278"/>
            <ac:spMk id="125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9T07:55:14.264" v="216" actId="790"/>
          <ac:spMkLst>
            <pc:docMk/>
            <pc:sldMk cId="4167233608" sldId="278"/>
            <ac:spMk id="126" creationId="{00000000-0000-0000-0000-000000000000}"/>
          </ac:spMkLst>
        </pc:spChg>
      </pc:sldChg>
    </pc:docChg>
  </pc:docChgLst>
  <pc:docChgLst>
    <pc:chgData name="Roman Gumzej" userId="39b5f2aa-645e-44ce-a9a1-d6838aa53dea" providerId="ADAL" clId="{3CFAB180-F81B-4B17-B9F0-A460C57C0EFF}"/>
    <pc:docChg chg="custSel modSld">
      <pc:chgData name="Roman Gumzej" userId="39b5f2aa-645e-44ce-a9a1-d6838aa53dea" providerId="ADAL" clId="{3CFAB180-F81B-4B17-B9F0-A460C57C0EFF}" dt="2023-12-07T10:50:03.182" v="15" actId="313"/>
      <pc:docMkLst>
        <pc:docMk/>
      </pc:docMkLst>
      <pc:sldChg chg="modSp mod">
        <pc:chgData name="Roman Gumzej" userId="39b5f2aa-645e-44ce-a9a1-d6838aa53dea" providerId="ADAL" clId="{3CFAB180-F81B-4B17-B9F0-A460C57C0EFF}" dt="2023-12-07T10:43:27.687" v="5" actId="1076"/>
        <pc:sldMkLst>
          <pc:docMk/>
          <pc:sldMk cId="0" sldId="260"/>
        </pc:sldMkLst>
        <pc:graphicFrameChg chg="mod">
          <ac:chgData name="Roman Gumzej" userId="39b5f2aa-645e-44ce-a9a1-d6838aa53dea" providerId="ADAL" clId="{3CFAB180-F81B-4B17-B9F0-A460C57C0EFF}" dt="2023-12-07T10:43:27.687" v="5" actId="1076"/>
          <ac:graphicFrameMkLst>
            <pc:docMk/>
            <pc:sldMk cId="0" sldId="260"/>
            <ac:graphicFrameMk id="109" creationId="{00000000-0000-0000-0000-000000000000}"/>
          </ac:graphicFrameMkLst>
        </pc:graphicFrameChg>
      </pc:sldChg>
      <pc:sldChg chg="modSp mod">
        <pc:chgData name="Roman Gumzej" userId="39b5f2aa-645e-44ce-a9a1-d6838aa53dea" providerId="ADAL" clId="{3CFAB180-F81B-4B17-B9F0-A460C57C0EFF}" dt="2023-12-07T10:44:39.734" v="9" actId="113"/>
        <pc:sldMkLst>
          <pc:docMk/>
          <pc:sldMk cId="0" sldId="263"/>
        </pc:sldMkLst>
        <pc:spChg chg="mod">
          <ac:chgData name="Roman Gumzej" userId="39b5f2aa-645e-44ce-a9a1-d6838aa53dea" providerId="ADAL" clId="{3CFAB180-F81B-4B17-B9F0-A460C57C0EFF}" dt="2023-12-07T10:44:39.734" v="9" actId="113"/>
          <ac:spMkLst>
            <pc:docMk/>
            <pc:sldMk cId="0" sldId="263"/>
            <ac:spMk id="117" creationId="{00000000-0000-0000-0000-000000000000}"/>
          </ac:spMkLst>
        </pc:spChg>
      </pc:sldChg>
      <pc:sldChg chg="modSp mod">
        <pc:chgData name="Roman Gumzej" userId="39b5f2aa-645e-44ce-a9a1-d6838aa53dea" providerId="ADAL" clId="{3CFAB180-F81B-4B17-B9F0-A460C57C0EFF}" dt="2023-12-07T10:50:03.182" v="15" actId="313"/>
        <pc:sldMkLst>
          <pc:docMk/>
          <pc:sldMk cId="0" sldId="265"/>
        </pc:sldMkLst>
        <pc:spChg chg="mod">
          <ac:chgData name="Roman Gumzej" userId="39b5f2aa-645e-44ce-a9a1-d6838aa53dea" providerId="ADAL" clId="{3CFAB180-F81B-4B17-B9F0-A460C57C0EFF}" dt="2023-12-07T10:50:03.182" v="15" actId="313"/>
          <ac:spMkLst>
            <pc:docMk/>
            <pc:sldMk cId="0" sldId="265"/>
            <ac:spMk id="123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84BEF9B4-6F52-9FF4-6D73-CDCF1A1DE293}"/>
    <pc:docChg chg="modSld">
      <pc:chgData name="Roman Gumzej" userId="S::roman.gumzej@um.si::39b5f2aa-645e-44ce-a9a1-d6838aa53dea" providerId="AD" clId="Web-{84BEF9B4-6F52-9FF4-6D73-CDCF1A1DE293}" dt="2024-05-28T07:35:11.108" v="0" actId="20577"/>
      <pc:docMkLst>
        <pc:docMk/>
      </pc:docMkLst>
      <pc:sldChg chg="modSp">
        <pc:chgData name="Roman Gumzej" userId="S::roman.gumzej@um.si::39b5f2aa-645e-44ce-a9a1-d6838aa53dea" providerId="AD" clId="Web-{84BEF9B4-6F52-9FF4-6D73-CDCF1A1DE293}" dt="2024-05-28T07:35:11.108" v="0" actId="20577"/>
        <pc:sldMkLst>
          <pc:docMk/>
          <pc:sldMk cId="3275584542" sldId="277"/>
        </pc:sldMkLst>
        <pc:spChg chg="mod">
          <ac:chgData name="Roman Gumzej" userId="S::roman.gumzej@um.si::39b5f2aa-645e-44ce-a9a1-d6838aa53dea" providerId="AD" clId="Web-{84BEF9B4-6F52-9FF4-6D73-CDCF1A1DE293}" dt="2024-05-28T07:35:11.108" v="0" actId="20577"/>
          <ac:spMkLst>
            <pc:docMk/>
            <pc:sldMk cId="3275584542" sldId="277"/>
            <ac:spMk id="106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0DF04036-8016-47B8-3B40-6E51E7D77CF2}"/>
    <pc:docChg chg="addSld modSld sldOrd">
      <pc:chgData name="Roman Gumzej" userId="S::roman.gumzej@um.si::39b5f2aa-645e-44ce-a9a1-d6838aa53dea" providerId="AD" clId="Web-{0DF04036-8016-47B8-3B40-6E51E7D77CF2}" dt="2024-05-21T08:11:41.379" v="159" actId="20577"/>
      <pc:docMkLst>
        <pc:docMk/>
      </pc:docMkLst>
      <pc:sldChg chg="modSp">
        <pc:chgData name="Roman Gumzej" userId="S::roman.gumzej@um.si::39b5f2aa-645e-44ce-a9a1-d6838aa53dea" providerId="AD" clId="Web-{0DF04036-8016-47B8-3B40-6E51E7D77CF2}" dt="2024-05-21T07:47:36.496" v="36" actId="20577"/>
        <pc:sldMkLst>
          <pc:docMk/>
          <pc:sldMk cId="1283555088" sldId="258"/>
        </pc:sldMkLst>
        <pc:spChg chg="mod">
          <ac:chgData name="Roman Gumzej" userId="S::roman.gumzej@um.si::39b5f2aa-645e-44ce-a9a1-d6838aa53dea" providerId="AD" clId="Web-{0DF04036-8016-47B8-3B40-6E51E7D77CF2}" dt="2024-05-21T07:47:36.496" v="36" actId="20577"/>
          <ac:spMkLst>
            <pc:docMk/>
            <pc:sldMk cId="1283555088" sldId="258"/>
            <ac:spMk id="102" creationId="{00000000-0000-0000-0000-000000000000}"/>
          </ac:spMkLst>
        </pc:spChg>
        <pc:spChg chg="mod">
          <ac:chgData name="Roman Gumzej" userId="S::roman.gumzej@um.si::39b5f2aa-645e-44ce-a9a1-d6838aa53dea" providerId="AD" clId="Web-{0DF04036-8016-47B8-3B40-6E51E7D77CF2}" dt="2024-05-21T07:41:36.893" v="24" actId="20577"/>
          <ac:spMkLst>
            <pc:docMk/>
            <pc:sldMk cId="1283555088" sldId="258"/>
            <ac:spMk id="103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0DF04036-8016-47B8-3B40-6E51E7D77CF2}" dt="2024-05-21T07:54:01.960" v="62" actId="20577"/>
        <pc:sldMkLst>
          <pc:docMk/>
          <pc:sldMk cId="0" sldId="259"/>
        </pc:sldMkLst>
        <pc:spChg chg="mod">
          <ac:chgData name="Roman Gumzej" userId="S::roman.gumzej@um.si::39b5f2aa-645e-44ce-a9a1-d6838aa53dea" providerId="AD" clId="Web-{0DF04036-8016-47B8-3B40-6E51E7D77CF2}" dt="2024-05-21T07:54:01.960" v="62" actId="20577"/>
          <ac:spMkLst>
            <pc:docMk/>
            <pc:sldMk cId="0" sldId="259"/>
            <ac:spMk id="106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0DF04036-8016-47B8-3B40-6E51E7D77CF2}" dt="2024-05-21T08:11:41.379" v="159" actId="20577"/>
        <pc:sldMkLst>
          <pc:docMk/>
          <pc:sldMk cId="0" sldId="262"/>
        </pc:sldMkLst>
        <pc:spChg chg="mod">
          <ac:chgData name="Roman Gumzej" userId="S::roman.gumzej@um.si::39b5f2aa-645e-44ce-a9a1-d6838aa53dea" providerId="AD" clId="Web-{0DF04036-8016-47B8-3B40-6E51E7D77CF2}" dt="2024-05-21T08:11:30.315" v="156" actId="20577"/>
          <ac:spMkLst>
            <pc:docMk/>
            <pc:sldMk cId="0" sldId="262"/>
            <ac:spMk id="113" creationId="{00000000-0000-0000-0000-000000000000}"/>
          </ac:spMkLst>
        </pc:spChg>
        <pc:spChg chg="mod">
          <ac:chgData name="Roman Gumzej" userId="S::roman.gumzej@um.si::39b5f2aa-645e-44ce-a9a1-d6838aa53dea" providerId="AD" clId="Web-{0DF04036-8016-47B8-3B40-6E51E7D77CF2}" dt="2024-05-21T08:11:41.379" v="159" actId="20577"/>
          <ac:spMkLst>
            <pc:docMk/>
            <pc:sldMk cId="0" sldId="262"/>
            <ac:spMk id="114" creationId="{00000000-0000-0000-0000-000000000000}"/>
          </ac:spMkLst>
        </pc:spChg>
        <pc:spChg chg="mod">
          <ac:chgData name="Roman Gumzej" userId="S::roman.gumzej@um.si::39b5f2aa-645e-44ce-a9a1-d6838aa53dea" providerId="AD" clId="Web-{0DF04036-8016-47B8-3B40-6E51E7D77CF2}" dt="2024-05-21T07:56:39.455" v="67" actId="20577"/>
          <ac:spMkLst>
            <pc:docMk/>
            <pc:sldMk cId="0" sldId="262"/>
            <ac:spMk id="115" creationId="{00000000-0000-0000-0000-000000000000}"/>
          </ac:spMkLst>
        </pc:spChg>
      </pc:sldChg>
      <pc:sldChg chg="addSp delSp modSp add ord replId">
        <pc:chgData name="Roman Gumzej" userId="S::roman.gumzej@um.si::39b5f2aa-645e-44ce-a9a1-d6838aa53dea" providerId="AD" clId="Web-{0DF04036-8016-47B8-3B40-6E51E7D77CF2}" dt="2024-05-21T07:56:04.656" v="65"/>
        <pc:sldMkLst>
          <pc:docMk/>
          <pc:sldMk cId="16559152" sldId="272"/>
        </pc:sldMkLst>
        <pc:spChg chg="mod">
          <ac:chgData name="Roman Gumzej" userId="S::roman.gumzej@um.si::39b5f2aa-645e-44ce-a9a1-d6838aa53dea" providerId="AD" clId="Web-{0DF04036-8016-47B8-3B40-6E51E7D77CF2}" dt="2024-05-21T07:38:56.319" v="14" actId="20577"/>
          <ac:spMkLst>
            <pc:docMk/>
            <pc:sldMk cId="16559152" sldId="272"/>
            <ac:spMk id="110" creationId="{00000000-0000-0000-0000-000000000000}"/>
          </ac:spMkLst>
        </pc:spChg>
        <pc:spChg chg="del mod">
          <ac:chgData name="Roman Gumzej" userId="S::roman.gumzej@um.si::39b5f2aa-645e-44ce-a9a1-d6838aa53dea" providerId="AD" clId="Web-{0DF04036-8016-47B8-3B40-6E51E7D77CF2}" dt="2024-05-21T07:55:15.340" v="63"/>
          <ac:spMkLst>
            <pc:docMk/>
            <pc:sldMk cId="16559152" sldId="272"/>
            <ac:spMk id="111" creationId="{00000000-0000-0000-0000-000000000000}"/>
          </ac:spMkLst>
        </pc:spChg>
        <pc:picChg chg="add mod ord">
          <ac:chgData name="Roman Gumzej" userId="S::roman.gumzej@um.si::39b5f2aa-645e-44ce-a9a1-d6838aa53dea" providerId="AD" clId="Web-{0DF04036-8016-47B8-3B40-6E51E7D77CF2}" dt="2024-05-21T07:55:20.747" v="64" actId="1076"/>
          <ac:picMkLst>
            <pc:docMk/>
            <pc:sldMk cId="16559152" sldId="272"/>
            <ac:picMk id="2" creationId="{68F8DDF5-0B01-3AE1-9B9A-EACE00DD2F41}"/>
          </ac:picMkLst>
        </pc:picChg>
      </pc:sldChg>
      <pc:sldChg chg="modSp add replId">
        <pc:chgData name="Roman Gumzej" userId="S::roman.gumzej@um.si::39b5f2aa-645e-44ce-a9a1-d6838aa53dea" providerId="AD" clId="Web-{0DF04036-8016-47B8-3B40-6E51E7D77CF2}" dt="2024-05-21T08:09:23.916" v="135" actId="20577"/>
        <pc:sldMkLst>
          <pc:docMk/>
          <pc:sldMk cId="3719117435" sldId="273"/>
        </pc:sldMkLst>
        <pc:spChg chg="mod">
          <ac:chgData name="Roman Gumzej" userId="S::roman.gumzej@um.si::39b5f2aa-645e-44ce-a9a1-d6838aa53dea" providerId="AD" clId="Web-{0DF04036-8016-47B8-3B40-6E51E7D77CF2}" dt="2024-05-21T07:46:02.583" v="28" actId="20577"/>
          <ac:spMkLst>
            <pc:docMk/>
            <pc:sldMk cId="3719117435" sldId="273"/>
            <ac:spMk id="101" creationId="{00000000-0000-0000-0000-000000000000}"/>
          </ac:spMkLst>
        </pc:spChg>
        <pc:spChg chg="mod">
          <ac:chgData name="Roman Gumzej" userId="S::roman.gumzej@um.si::39b5f2aa-645e-44ce-a9a1-d6838aa53dea" providerId="AD" clId="Web-{0DF04036-8016-47B8-3B40-6E51E7D77CF2}" dt="2024-05-21T08:09:23.916" v="135" actId="20577"/>
          <ac:spMkLst>
            <pc:docMk/>
            <pc:sldMk cId="3719117435" sldId="273"/>
            <ac:spMk id="102" creationId="{00000000-0000-0000-0000-000000000000}"/>
          </ac:spMkLst>
        </pc:spChg>
        <pc:spChg chg="mod">
          <ac:chgData name="Roman Gumzej" userId="S::roman.gumzej@um.si::39b5f2aa-645e-44ce-a9a1-d6838aa53dea" providerId="AD" clId="Web-{0DF04036-8016-47B8-3B40-6E51E7D77CF2}" dt="2024-05-21T07:49:02.502" v="40" actId="20577"/>
          <ac:spMkLst>
            <pc:docMk/>
            <pc:sldMk cId="3719117435" sldId="273"/>
            <ac:spMk id="103" creationId="{00000000-0000-0000-0000-000000000000}"/>
          </ac:spMkLst>
        </pc:spChg>
      </pc:sldChg>
      <pc:sldChg chg="addSp delSp modSp add replId">
        <pc:chgData name="Roman Gumzej" userId="S::roman.gumzej@um.si::39b5f2aa-645e-44ce-a9a1-d6838aa53dea" providerId="AD" clId="Web-{0DF04036-8016-47B8-3B40-6E51E7D77CF2}" dt="2024-05-21T07:48:23.889" v="38" actId="20577"/>
        <pc:sldMkLst>
          <pc:docMk/>
          <pc:sldMk cId="1419681172" sldId="274"/>
        </pc:sldMkLst>
        <pc:spChg chg="del mod">
          <ac:chgData name="Roman Gumzej" userId="S::roman.gumzej@um.si::39b5f2aa-645e-44ce-a9a1-d6838aa53dea" providerId="AD" clId="Web-{0DF04036-8016-47B8-3B40-6E51E7D77CF2}" dt="2024-05-21T07:47:04.134" v="33"/>
          <ac:spMkLst>
            <pc:docMk/>
            <pc:sldMk cId="1419681172" sldId="274"/>
            <ac:spMk id="102" creationId="{00000000-0000-0000-0000-000000000000}"/>
          </ac:spMkLst>
        </pc:spChg>
        <pc:spChg chg="mod">
          <ac:chgData name="Roman Gumzej" userId="S::roman.gumzej@um.si::39b5f2aa-645e-44ce-a9a1-d6838aa53dea" providerId="AD" clId="Web-{0DF04036-8016-47B8-3B40-6E51E7D77CF2}" dt="2024-05-21T07:48:23.889" v="38" actId="20577"/>
          <ac:spMkLst>
            <pc:docMk/>
            <pc:sldMk cId="1419681172" sldId="274"/>
            <ac:spMk id="103" creationId="{00000000-0000-0000-0000-000000000000}"/>
          </ac:spMkLst>
        </pc:spChg>
        <pc:picChg chg="add mod ord">
          <ac:chgData name="Roman Gumzej" userId="S::roman.gumzej@um.si::39b5f2aa-645e-44ce-a9a1-d6838aa53dea" providerId="AD" clId="Web-{0DF04036-8016-47B8-3B40-6E51E7D77CF2}" dt="2024-05-21T07:47:12.572" v="34" actId="1076"/>
          <ac:picMkLst>
            <pc:docMk/>
            <pc:sldMk cId="1419681172" sldId="274"/>
            <ac:picMk id="2" creationId="{C1A74A1A-03D7-806D-87E2-68BDFE2FC5CA}"/>
          </ac:picMkLst>
        </pc:picChg>
      </pc:sldChg>
      <pc:sldChg chg="modSp add replId">
        <pc:chgData name="Roman Gumzej" userId="S::roman.gumzej@um.si::39b5f2aa-645e-44ce-a9a1-d6838aa53dea" providerId="AD" clId="Web-{0DF04036-8016-47B8-3B40-6E51E7D77CF2}" dt="2024-05-21T08:10:40.421" v="153"/>
        <pc:sldMkLst>
          <pc:docMk/>
          <pc:sldMk cId="388892531" sldId="275"/>
        </pc:sldMkLst>
        <pc:spChg chg="mod">
          <ac:chgData name="Roman Gumzej" userId="S::roman.gumzej@um.si::39b5f2aa-645e-44ce-a9a1-d6838aa53dea" providerId="AD" clId="Web-{0DF04036-8016-47B8-3B40-6E51E7D77CF2}" dt="2024-05-21T08:10:40.421" v="153"/>
          <ac:spMkLst>
            <pc:docMk/>
            <pc:sldMk cId="388892531" sldId="275"/>
            <ac:spMk id="101" creationId="{00000000-0000-0000-0000-000000000000}"/>
          </ac:spMkLst>
        </pc:spChg>
        <pc:spChg chg="mod">
          <ac:chgData name="Roman Gumzej" userId="S::roman.gumzej@um.si::39b5f2aa-645e-44ce-a9a1-d6838aa53dea" providerId="AD" clId="Web-{0DF04036-8016-47B8-3B40-6E51E7D77CF2}" dt="2024-05-21T08:10:10.825" v="145" actId="20577"/>
          <ac:spMkLst>
            <pc:docMk/>
            <pc:sldMk cId="388892531" sldId="275"/>
            <ac:spMk id="102" creationId="{00000000-0000-0000-0000-000000000000}"/>
          </ac:spMkLst>
        </pc:spChg>
        <pc:spChg chg="mod">
          <ac:chgData name="Roman Gumzej" userId="S::roman.gumzej@um.si::39b5f2aa-645e-44ce-a9a1-d6838aa53dea" providerId="AD" clId="Web-{0DF04036-8016-47B8-3B40-6E51E7D77CF2}" dt="2024-05-21T08:03:12.968" v="103" actId="20577"/>
          <ac:spMkLst>
            <pc:docMk/>
            <pc:sldMk cId="388892531" sldId="275"/>
            <ac:spMk id="103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DF5DB1D8-8E3A-F5FC-AEB3-B4C175EB3088}"/>
    <pc:docChg chg="modSld">
      <pc:chgData name="Roman Gumzej" userId="S::roman.gumzej@um.si::39b5f2aa-645e-44ce-a9a1-d6838aa53dea" providerId="AD" clId="Web-{DF5DB1D8-8E3A-F5FC-AEB3-B4C175EB3088}" dt="2024-05-28T08:02:39.072" v="25" actId="20577"/>
      <pc:docMkLst>
        <pc:docMk/>
      </pc:docMkLst>
      <pc:sldChg chg="modSp">
        <pc:chgData name="Roman Gumzej" userId="S::roman.gumzej@um.si::39b5f2aa-645e-44ce-a9a1-d6838aa53dea" providerId="AD" clId="Web-{DF5DB1D8-8E3A-F5FC-AEB3-B4C175EB3088}" dt="2024-05-28T08:00:57.196" v="3" actId="20577"/>
        <pc:sldMkLst>
          <pc:docMk/>
          <pc:sldMk cId="0" sldId="262"/>
        </pc:sldMkLst>
        <pc:spChg chg="mod">
          <ac:chgData name="Roman Gumzej" userId="S::roman.gumzej@um.si::39b5f2aa-645e-44ce-a9a1-d6838aa53dea" providerId="AD" clId="Web-{DF5DB1D8-8E3A-F5FC-AEB3-B4C175EB3088}" dt="2024-05-28T08:00:57.196" v="3" actId="20577"/>
          <ac:spMkLst>
            <pc:docMk/>
            <pc:sldMk cId="0" sldId="262"/>
            <ac:spMk id="115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DF5DB1D8-8E3A-F5FC-AEB3-B4C175EB3088}" dt="2024-05-28T08:02:39.072" v="25" actId="20577"/>
        <pc:sldMkLst>
          <pc:docMk/>
          <pc:sldMk cId="4167233608" sldId="278"/>
        </pc:sldMkLst>
        <pc:spChg chg="mod">
          <ac:chgData name="Roman Gumzej" userId="S::roman.gumzej@um.si::39b5f2aa-645e-44ce-a9a1-d6838aa53dea" providerId="AD" clId="Web-{DF5DB1D8-8E3A-F5FC-AEB3-B4C175EB3088}" dt="2024-05-28T08:02:39.072" v="25" actId="20577"/>
          <ac:spMkLst>
            <pc:docMk/>
            <pc:sldMk cId="4167233608" sldId="278"/>
            <ac:spMk id="126" creationId="{00000000-0000-0000-0000-000000000000}"/>
          </ac:spMkLst>
        </pc:spChg>
      </pc:sldChg>
    </pc:docChg>
  </pc:docChgLst>
  <pc:docChgLst>
    <pc:chgData name="Roman Gumzej" userId="39b5f2aa-645e-44ce-a9a1-d6838aa53dea" providerId="ADAL" clId="{66AD17A6-51A7-4AD2-8B3D-591C41BEEC27}"/>
    <pc:docChg chg="undo custSel addSld delSld modSld sldOrd">
      <pc:chgData name="Roman Gumzej" userId="39b5f2aa-645e-44ce-a9a1-d6838aa53dea" providerId="ADAL" clId="{66AD17A6-51A7-4AD2-8B3D-591C41BEEC27}" dt="2024-10-02T11:23:59.153" v="695"/>
      <pc:docMkLst>
        <pc:docMk/>
      </pc:docMkLst>
      <pc:sldChg chg="modSp mod">
        <pc:chgData name="Roman Gumzej" userId="39b5f2aa-645e-44ce-a9a1-d6838aa53dea" providerId="ADAL" clId="{66AD17A6-51A7-4AD2-8B3D-591C41BEEC27}" dt="2024-10-02T11:15:26.162" v="694" actId="404"/>
        <pc:sldMkLst>
          <pc:docMk/>
          <pc:sldMk cId="0" sldId="256"/>
        </pc:sldMkLst>
        <pc:spChg chg="mod">
          <ac:chgData name="Roman Gumzej" userId="39b5f2aa-645e-44ce-a9a1-d6838aa53dea" providerId="ADAL" clId="{66AD17A6-51A7-4AD2-8B3D-591C41BEEC27}" dt="2024-10-02T11:15:26.162" v="694" actId="404"/>
          <ac:spMkLst>
            <pc:docMk/>
            <pc:sldMk cId="0" sldId="256"/>
            <ac:spMk id="89" creationId="{00000000-0000-0000-0000-000000000000}"/>
          </ac:spMkLst>
        </pc:spChg>
      </pc:sldChg>
      <pc:sldChg chg="modSp mod">
        <pc:chgData name="Roman Gumzej" userId="39b5f2aa-645e-44ce-a9a1-d6838aa53dea" providerId="ADAL" clId="{66AD17A6-51A7-4AD2-8B3D-591C41BEEC27}" dt="2024-10-02T07:32:53.187" v="688" actId="790"/>
        <pc:sldMkLst>
          <pc:docMk/>
          <pc:sldMk cId="0" sldId="257"/>
        </pc:sldMkLst>
        <pc:spChg chg="mod">
          <ac:chgData name="Roman Gumzej" userId="39b5f2aa-645e-44ce-a9a1-d6838aa53dea" providerId="ADAL" clId="{66AD17A6-51A7-4AD2-8B3D-591C41BEEC27}" dt="2024-10-02T07:32:53.187" v="688" actId="790"/>
          <ac:spMkLst>
            <pc:docMk/>
            <pc:sldMk cId="0" sldId="257"/>
            <ac:spMk id="99" creationId="{00000000-0000-0000-0000-000000000000}"/>
          </ac:spMkLst>
        </pc:spChg>
        <pc:spChg chg="mod">
          <ac:chgData name="Roman Gumzej" userId="39b5f2aa-645e-44ce-a9a1-d6838aa53dea" providerId="ADAL" clId="{66AD17A6-51A7-4AD2-8B3D-591C41BEEC27}" dt="2024-10-02T07:32:53.187" v="688" actId="790"/>
          <ac:spMkLst>
            <pc:docMk/>
            <pc:sldMk cId="0" sldId="257"/>
            <ac:spMk id="100" creationId="{00000000-0000-0000-0000-000000000000}"/>
          </ac:spMkLst>
        </pc:spChg>
      </pc:sldChg>
      <pc:sldChg chg="add">
        <pc:chgData name="Roman Gumzej" userId="39b5f2aa-645e-44ce-a9a1-d6838aa53dea" providerId="ADAL" clId="{66AD17A6-51A7-4AD2-8B3D-591C41BEEC27}" dt="2024-10-02T07:32:32.976" v="687"/>
        <pc:sldMkLst>
          <pc:docMk/>
          <pc:sldMk cId="1283555088" sldId="258"/>
        </pc:sldMkLst>
        <pc:spChg chg="add del">
          <ac:chgData name="Roman Gumzej" userId="39b5f2aa-645e-44ce-a9a1-d6838aa53dea" providerId="ADAL" clId="{66AD17A6-51A7-4AD2-8B3D-591C41BEEC27}" dt="2024-10-01T10:52:14.506" v="448" actId="22"/>
          <ac:spMkLst>
            <pc:docMk/>
            <pc:sldMk cId="1283555088" sldId="258"/>
            <ac:spMk id="6" creationId="{22E04878-B79A-4746-A5AC-0D0ED3F21D75}"/>
          </ac:spMkLst>
        </pc:spChg>
        <pc:spChg chg="mod">
          <ac:chgData name="Roman Gumzej" userId="39b5f2aa-645e-44ce-a9a1-d6838aa53dea" providerId="ADAL" clId="{66AD17A6-51A7-4AD2-8B3D-591C41BEEC27}" dt="2024-10-01T10:55:06.989" v="490" actId="790"/>
          <ac:spMkLst>
            <pc:docMk/>
            <pc:sldMk cId="1283555088" sldId="258"/>
            <ac:spMk id="101" creationId="{00000000-0000-0000-0000-000000000000}"/>
          </ac:spMkLst>
        </pc:spChg>
        <pc:spChg chg="mod">
          <ac:chgData name="Roman Gumzej" userId="39b5f2aa-645e-44ce-a9a1-d6838aa53dea" providerId="ADAL" clId="{66AD17A6-51A7-4AD2-8B3D-591C41BEEC27}" dt="2024-10-01T10:55:06.989" v="490" actId="790"/>
          <ac:spMkLst>
            <pc:docMk/>
            <pc:sldMk cId="1283555088" sldId="258"/>
            <ac:spMk id="102" creationId="{00000000-0000-0000-0000-000000000000}"/>
          </ac:spMkLst>
        </pc:spChg>
        <pc:spChg chg="mod">
          <ac:chgData name="Roman Gumzej" userId="39b5f2aa-645e-44ce-a9a1-d6838aa53dea" providerId="ADAL" clId="{66AD17A6-51A7-4AD2-8B3D-591C41BEEC27}" dt="2024-10-01T10:55:33.916" v="491" actId="6549"/>
          <ac:spMkLst>
            <pc:docMk/>
            <pc:sldMk cId="1283555088" sldId="258"/>
            <ac:spMk id="103" creationId="{00000000-0000-0000-0000-000000000000}"/>
          </ac:spMkLst>
        </pc:spChg>
      </pc:sldChg>
      <pc:sldChg chg="add del">
        <pc:chgData name="Roman Gumzej" userId="39b5f2aa-645e-44ce-a9a1-d6838aa53dea" providerId="ADAL" clId="{66AD17A6-51A7-4AD2-8B3D-591C41BEEC27}" dt="2024-10-02T07:32:30.062" v="686" actId="2696"/>
        <pc:sldMkLst>
          <pc:docMk/>
          <pc:sldMk cId="2400005373" sldId="258"/>
        </pc:sldMkLst>
      </pc:sldChg>
      <pc:sldChg chg="modSp mod">
        <pc:chgData name="Roman Gumzej" userId="39b5f2aa-645e-44ce-a9a1-d6838aa53dea" providerId="ADAL" clId="{66AD17A6-51A7-4AD2-8B3D-591C41BEEC27}" dt="2024-10-01T11:01:36.649" v="582" actId="790"/>
        <pc:sldMkLst>
          <pc:docMk/>
          <pc:sldMk cId="0" sldId="262"/>
        </pc:sldMkLst>
        <pc:spChg chg="mod">
          <ac:chgData name="Roman Gumzej" userId="39b5f2aa-645e-44ce-a9a1-d6838aa53dea" providerId="ADAL" clId="{66AD17A6-51A7-4AD2-8B3D-591C41BEEC27}" dt="2024-10-01T11:01:36.649" v="582" actId="790"/>
          <ac:spMkLst>
            <pc:docMk/>
            <pc:sldMk cId="0" sldId="262"/>
            <ac:spMk id="113" creationId="{00000000-0000-0000-0000-000000000000}"/>
          </ac:spMkLst>
        </pc:spChg>
        <pc:spChg chg="mod">
          <ac:chgData name="Roman Gumzej" userId="39b5f2aa-645e-44ce-a9a1-d6838aa53dea" providerId="ADAL" clId="{66AD17A6-51A7-4AD2-8B3D-591C41BEEC27}" dt="2024-10-01T11:01:36.649" v="582" actId="790"/>
          <ac:spMkLst>
            <pc:docMk/>
            <pc:sldMk cId="0" sldId="262"/>
            <ac:spMk id="114" creationId="{00000000-0000-0000-0000-000000000000}"/>
          </ac:spMkLst>
        </pc:spChg>
        <pc:spChg chg="mod">
          <ac:chgData name="Roman Gumzej" userId="39b5f2aa-645e-44ce-a9a1-d6838aa53dea" providerId="ADAL" clId="{66AD17A6-51A7-4AD2-8B3D-591C41BEEC27}" dt="2024-10-01T11:01:36.649" v="582" actId="790"/>
          <ac:spMkLst>
            <pc:docMk/>
            <pc:sldMk cId="0" sldId="262"/>
            <ac:spMk id="115" creationId="{00000000-0000-0000-0000-000000000000}"/>
          </ac:spMkLst>
        </pc:spChg>
      </pc:sldChg>
      <pc:sldChg chg="modSp mod">
        <pc:chgData name="Roman Gumzej" userId="39b5f2aa-645e-44ce-a9a1-d6838aa53dea" providerId="ADAL" clId="{66AD17A6-51A7-4AD2-8B3D-591C41BEEC27}" dt="2024-10-01T10:57:33.489" v="532" actId="20577"/>
        <pc:sldMkLst>
          <pc:docMk/>
          <pc:sldMk cId="541305173" sldId="269"/>
        </pc:sldMkLst>
        <pc:spChg chg="mod">
          <ac:chgData name="Roman Gumzej" userId="39b5f2aa-645e-44ce-a9a1-d6838aa53dea" providerId="ADAL" clId="{66AD17A6-51A7-4AD2-8B3D-591C41BEEC27}" dt="2024-10-01T10:57:33.489" v="532" actId="20577"/>
          <ac:spMkLst>
            <pc:docMk/>
            <pc:sldMk cId="541305173" sldId="269"/>
            <ac:spMk id="110" creationId="{00000000-0000-0000-0000-000000000000}"/>
          </ac:spMkLst>
        </pc:spChg>
      </pc:sldChg>
      <pc:sldChg chg="ord">
        <pc:chgData name="Roman Gumzej" userId="39b5f2aa-645e-44ce-a9a1-d6838aa53dea" providerId="ADAL" clId="{66AD17A6-51A7-4AD2-8B3D-591C41BEEC27}" dt="2024-10-01T10:57:58.902" v="534"/>
        <pc:sldMkLst>
          <pc:docMk/>
          <pc:sldMk cId="3795078662" sldId="270"/>
        </pc:sldMkLst>
      </pc:sldChg>
      <pc:sldChg chg="addSp delSp modSp add del mod modClrScheme delAnim chgLayout">
        <pc:chgData name="Roman Gumzej" userId="39b5f2aa-645e-44ce-a9a1-d6838aa53dea" providerId="ADAL" clId="{66AD17A6-51A7-4AD2-8B3D-591C41BEEC27}" dt="2024-10-02T07:25:29.339" v="619" actId="47"/>
        <pc:sldMkLst>
          <pc:docMk/>
          <pc:sldMk cId="608725974" sldId="431"/>
        </pc:sldMkLst>
        <pc:spChg chg="mod">
          <ac:chgData name="Roman Gumzej" userId="39b5f2aa-645e-44ce-a9a1-d6838aa53dea" providerId="ADAL" clId="{66AD17A6-51A7-4AD2-8B3D-591C41BEEC27}" dt="2024-10-01T10:54:04.931" v="476" actId="790"/>
          <ac:spMkLst>
            <pc:docMk/>
            <pc:sldMk cId="608725974" sldId="431"/>
            <ac:spMk id="2" creationId="{00000000-0000-0000-0000-000000000000}"/>
          </ac:spMkLst>
        </pc:spChg>
        <pc:spChg chg="mod">
          <ac:chgData name="Roman Gumzej" userId="39b5f2aa-645e-44ce-a9a1-d6838aa53dea" providerId="ADAL" clId="{66AD17A6-51A7-4AD2-8B3D-591C41BEEC27}" dt="2024-10-02T07:22:53.881" v="586" actId="27636"/>
          <ac:spMkLst>
            <pc:docMk/>
            <pc:sldMk cId="608725974" sldId="431"/>
            <ac:spMk id="4" creationId="{00000000-0000-0000-0000-000000000000}"/>
          </ac:spMkLst>
        </pc:spChg>
        <pc:spChg chg="del mod">
          <ac:chgData name="Roman Gumzej" userId="39b5f2aa-645e-44ce-a9a1-d6838aa53dea" providerId="ADAL" clId="{66AD17A6-51A7-4AD2-8B3D-591C41BEEC27}" dt="2024-10-01T10:55:51.281" v="492" actId="478"/>
          <ac:spMkLst>
            <pc:docMk/>
            <pc:sldMk cId="608725974" sldId="431"/>
            <ac:spMk id="5" creationId="{00000000-0000-0000-0000-000000000000}"/>
          </ac:spMkLst>
        </pc:spChg>
        <pc:spChg chg="mod ord">
          <ac:chgData name="Roman Gumzej" userId="39b5f2aa-645e-44ce-a9a1-d6838aa53dea" providerId="ADAL" clId="{66AD17A6-51A7-4AD2-8B3D-591C41BEEC27}" dt="2024-10-02T07:23:11.025" v="589" actId="21"/>
          <ac:spMkLst>
            <pc:docMk/>
            <pc:sldMk cId="608725974" sldId="431"/>
            <ac:spMk id="11" creationId="{00000000-0000-0000-0000-000000000000}"/>
          </ac:spMkLst>
        </pc:spChg>
        <pc:spChg chg="add mod">
          <ac:chgData name="Roman Gumzej" userId="39b5f2aa-645e-44ce-a9a1-d6838aa53dea" providerId="ADAL" clId="{66AD17A6-51A7-4AD2-8B3D-591C41BEEC27}" dt="2024-10-01T10:55:52.053" v="493"/>
          <ac:spMkLst>
            <pc:docMk/>
            <pc:sldMk cId="608725974" sldId="431"/>
            <ac:spMk id="12" creationId="{667817AE-03BA-411F-B3EF-6FA995622C9A}"/>
          </ac:spMkLst>
        </pc:spChg>
        <pc:picChg chg="del mod">
          <ac:chgData name="Roman Gumzej" userId="39b5f2aa-645e-44ce-a9a1-d6838aa53dea" providerId="ADAL" clId="{66AD17A6-51A7-4AD2-8B3D-591C41BEEC27}" dt="2024-10-02T07:24:04.299" v="603" actId="21"/>
          <ac:picMkLst>
            <pc:docMk/>
            <pc:sldMk cId="608725974" sldId="431"/>
            <ac:picMk id="7" creationId="{00000000-0000-0000-0000-000000000000}"/>
          </ac:picMkLst>
        </pc:picChg>
        <pc:picChg chg="del mod">
          <ac:chgData name="Roman Gumzej" userId="39b5f2aa-645e-44ce-a9a1-d6838aa53dea" providerId="ADAL" clId="{66AD17A6-51A7-4AD2-8B3D-591C41BEEC27}" dt="2024-10-02T07:24:04.299" v="603" actId="21"/>
          <ac:picMkLst>
            <pc:docMk/>
            <pc:sldMk cId="608725974" sldId="431"/>
            <ac:picMk id="8" creationId="{00000000-0000-0000-0000-000000000000}"/>
          </ac:picMkLst>
        </pc:picChg>
        <pc:picChg chg="del mod">
          <ac:chgData name="Roman Gumzej" userId="39b5f2aa-645e-44ce-a9a1-d6838aa53dea" providerId="ADAL" clId="{66AD17A6-51A7-4AD2-8B3D-591C41BEEC27}" dt="2024-10-02T07:24:04.299" v="603" actId="21"/>
          <ac:picMkLst>
            <pc:docMk/>
            <pc:sldMk cId="608725974" sldId="431"/>
            <ac:picMk id="9" creationId="{00000000-0000-0000-0000-000000000000}"/>
          </ac:picMkLst>
        </pc:picChg>
        <pc:picChg chg="del mod">
          <ac:chgData name="Roman Gumzej" userId="39b5f2aa-645e-44ce-a9a1-d6838aa53dea" providerId="ADAL" clId="{66AD17A6-51A7-4AD2-8B3D-591C41BEEC27}" dt="2024-10-02T07:24:04.299" v="603" actId="21"/>
          <ac:picMkLst>
            <pc:docMk/>
            <pc:sldMk cId="608725974" sldId="431"/>
            <ac:picMk id="10" creationId="{00000000-0000-0000-0000-000000000000}"/>
          </ac:picMkLst>
        </pc:picChg>
        <pc:picChg chg="del mod">
          <ac:chgData name="Roman Gumzej" userId="39b5f2aa-645e-44ce-a9a1-d6838aa53dea" providerId="ADAL" clId="{66AD17A6-51A7-4AD2-8B3D-591C41BEEC27}" dt="2024-10-02T07:24:04.299" v="603" actId="21"/>
          <ac:picMkLst>
            <pc:docMk/>
            <pc:sldMk cId="608725974" sldId="431"/>
            <ac:picMk id="13" creationId="{00000000-0000-0000-0000-000000000000}"/>
          </ac:picMkLst>
        </pc:picChg>
      </pc:sldChg>
      <pc:sldChg chg="addSp delSp modSp add del mod modClrScheme delAnim chgLayout">
        <pc:chgData name="Roman Gumzej" userId="39b5f2aa-645e-44ce-a9a1-d6838aa53dea" providerId="ADAL" clId="{66AD17A6-51A7-4AD2-8B3D-591C41BEEC27}" dt="2024-10-02T07:27:41.446" v="650" actId="47"/>
        <pc:sldMkLst>
          <pc:docMk/>
          <pc:sldMk cId="2493273417" sldId="433"/>
        </pc:sldMkLst>
        <pc:spChg chg="mod">
          <ac:chgData name="Roman Gumzej" userId="39b5f2aa-645e-44ce-a9a1-d6838aa53dea" providerId="ADAL" clId="{66AD17A6-51A7-4AD2-8B3D-591C41BEEC27}" dt="2024-10-01T10:53:50.724" v="475" actId="790"/>
          <ac:spMkLst>
            <pc:docMk/>
            <pc:sldMk cId="2493273417" sldId="433"/>
            <ac:spMk id="2" creationId="{00000000-0000-0000-0000-000000000000}"/>
          </ac:spMkLst>
        </pc:spChg>
        <pc:spChg chg="del mod ord">
          <ac:chgData name="Roman Gumzej" userId="39b5f2aa-645e-44ce-a9a1-d6838aa53dea" providerId="ADAL" clId="{66AD17A6-51A7-4AD2-8B3D-591C41BEEC27}" dt="2024-10-02T07:26:40.327" v="641" actId="478"/>
          <ac:spMkLst>
            <pc:docMk/>
            <pc:sldMk cId="2493273417" sldId="433"/>
            <ac:spMk id="3" creationId="{00000000-0000-0000-0000-000000000000}"/>
          </ac:spMkLst>
        </pc:spChg>
        <pc:spChg chg="add del mod">
          <ac:chgData name="Roman Gumzej" userId="39b5f2aa-645e-44ce-a9a1-d6838aa53dea" providerId="ADAL" clId="{66AD17A6-51A7-4AD2-8B3D-591C41BEEC27}" dt="2024-10-02T07:26:36.396" v="640" actId="478"/>
          <ac:spMkLst>
            <pc:docMk/>
            <pc:sldMk cId="2493273417" sldId="433"/>
            <ac:spMk id="4" creationId="{7EB87984-E039-4340-AD2A-05F52D0594B7}"/>
          </ac:spMkLst>
        </pc:spChg>
        <pc:spChg chg="add mod">
          <ac:chgData name="Roman Gumzej" userId="39b5f2aa-645e-44ce-a9a1-d6838aa53dea" providerId="ADAL" clId="{66AD17A6-51A7-4AD2-8B3D-591C41BEEC27}" dt="2024-10-02T07:26:40.327" v="641" actId="478"/>
          <ac:spMkLst>
            <pc:docMk/>
            <pc:sldMk cId="2493273417" sldId="433"/>
            <ac:spMk id="6" creationId="{4AB01EAA-43A0-4450-ABF1-B9A3675392C8}"/>
          </ac:spMkLst>
        </pc:spChg>
        <pc:picChg chg="del">
          <ac:chgData name="Roman Gumzej" userId="39b5f2aa-645e-44ce-a9a1-d6838aa53dea" providerId="ADAL" clId="{66AD17A6-51A7-4AD2-8B3D-591C41BEEC27}" dt="2024-10-02T07:26:44.229" v="642" actId="21"/>
          <ac:picMkLst>
            <pc:docMk/>
            <pc:sldMk cId="2493273417" sldId="433"/>
            <ac:picMk id="10" creationId="{00000000-0000-0000-0000-000000000000}"/>
          </ac:picMkLst>
        </pc:picChg>
        <pc:picChg chg="del">
          <ac:chgData name="Roman Gumzej" userId="39b5f2aa-645e-44ce-a9a1-d6838aa53dea" providerId="ADAL" clId="{66AD17A6-51A7-4AD2-8B3D-591C41BEEC27}" dt="2024-10-02T07:26:44.229" v="642" actId="21"/>
          <ac:picMkLst>
            <pc:docMk/>
            <pc:sldMk cId="2493273417" sldId="433"/>
            <ac:picMk id="11" creationId="{00000000-0000-0000-0000-000000000000}"/>
          </ac:picMkLst>
        </pc:picChg>
        <pc:picChg chg="del">
          <ac:chgData name="Roman Gumzej" userId="39b5f2aa-645e-44ce-a9a1-d6838aa53dea" providerId="ADAL" clId="{66AD17A6-51A7-4AD2-8B3D-591C41BEEC27}" dt="2024-10-02T07:26:44.229" v="642" actId="21"/>
          <ac:picMkLst>
            <pc:docMk/>
            <pc:sldMk cId="2493273417" sldId="433"/>
            <ac:picMk id="12" creationId="{00000000-0000-0000-0000-000000000000}"/>
          </ac:picMkLst>
        </pc:picChg>
      </pc:sldChg>
      <pc:sldChg chg="modSp add mod">
        <pc:chgData name="Roman Gumzej" userId="39b5f2aa-645e-44ce-a9a1-d6838aa53dea" providerId="ADAL" clId="{66AD17A6-51A7-4AD2-8B3D-591C41BEEC27}" dt="2024-10-01T10:56:54.813" v="523" actId="20577"/>
        <pc:sldMkLst>
          <pc:docMk/>
          <pc:sldMk cId="4243192384" sldId="434"/>
        </pc:sldMkLst>
        <pc:spChg chg="mod">
          <ac:chgData name="Roman Gumzej" userId="39b5f2aa-645e-44ce-a9a1-d6838aa53dea" providerId="ADAL" clId="{66AD17A6-51A7-4AD2-8B3D-591C41BEEC27}" dt="2024-10-01T10:52:56.143" v="474" actId="6549"/>
          <ac:spMkLst>
            <pc:docMk/>
            <pc:sldMk cId="4243192384" sldId="434"/>
            <ac:spMk id="102" creationId="{00000000-0000-0000-0000-000000000000}"/>
          </ac:spMkLst>
        </pc:spChg>
        <pc:spChg chg="mod">
          <ac:chgData name="Roman Gumzej" userId="39b5f2aa-645e-44ce-a9a1-d6838aa53dea" providerId="ADAL" clId="{66AD17A6-51A7-4AD2-8B3D-591C41BEEC27}" dt="2024-10-01T10:56:54.813" v="523" actId="20577"/>
          <ac:spMkLst>
            <pc:docMk/>
            <pc:sldMk cId="4243192384" sldId="434"/>
            <ac:spMk id="103" creationId="{00000000-0000-0000-0000-000000000000}"/>
          </ac:spMkLst>
        </pc:spChg>
      </pc:sldChg>
      <pc:sldChg chg="add modAnim">
        <pc:chgData name="Roman Gumzej" userId="39b5f2aa-645e-44ce-a9a1-d6838aa53dea" providerId="ADAL" clId="{66AD17A6-51A7-4AD2-8B3D-591C41BEEC27}" dt="2024-10-02T11:23:59.153" v="695"/>
        <pc:sldMkLst>
          <pc:docMk/>
          <pc:sldMk cId="957197095" sldId="435"/>
        </pc:sldMkLst>
      </pc:sldChg>
      <pc:sldChg chg="add del">
        <pc:chgData name="Roman Gumzej" userId="39b5f2aa-645e-44ce-a9a1-d6838aa53dea" providerId="ADAL" clId="{66AD17A6-51A7-4AD2-8B3D-591C41BEEC27}" dt="2024-10-02T07:32:30.062" v="686" actId="2696"/>
        <pc:sldMkLst>
          <pc:docMk/>
          <pc:sldMk cId="1925830967" sldId="435"/>
        </pc:sldMkLst>
      </pc:sldChg>
      <pc:sldChg chg="addSp modSp add del mod modAnim">
        <pc:chgData name="Roman Gumzej" userId="39b5f2aa-645e-44ce-a9a1-d6838aa53dea" providerId="ADAL" clId="{66AD17A6-51A7-4AD2-8B3D-591C41BEEC27}" dt="2024-10-02T07:29:56.392" v="660" actId="2696"/>
        <pc:sldMkLst>
          <pc:docMk/>
          <pc:sldMk cId="3769068717" sldId="435"/>
        </pc:sldMkLst>
        <pc:spChg chg="mod">
          <ac:chgData name="Roman Gumzej" userId="39b5f2aa-645e-44ce-a9a1-d6838aa53dea" providerId="ADAL" clId="{66AD17A6-51A7-4AD2-8B3D-591C41BEEC27}" dt="2024-10-02T07:29:07.861" v="651" actId="20577"/>
          <ac:spMkLst>
            <pc:docMk/>
            <pc:sldMk cId="3769068717" sldId="435"/>
            <ac:spMk id="99" creationId="{00000000-0000-0000-0000-000000000000}"/>
          </ac:spMkLst>
        </pc:spChg>
        <pc:spChg chg="mod">
          <ac:chgData name="Roman Gumzej" userId="39b5f2aa-645e-44ce-a9a1-d6838aa53dea" providerId="ADAL" clId="{66AD17A6-51A7-4AD2-8B3D-591C41BEEC27}" dt="2024-10-02T07:23:42.524" v="597" actId="20577"/>
          <ac:spMkLst>
            <pc:docMk/>
            <pc:sldMk cId="3769068717" sldId="435"/>
            <ac:spMk id="100" creationId="{00000000-0000-0000-0000-000000000000}"/>
          </ac:spMkLst>
        </pc:spChg>
        <pc:picChg chg="add mod">
          <ac:chgData name="Roman Gumzej" userId="39b5f2aa-645e-44ce-a9a1-d6838aa53dea" providerId="ADAL" clId="{66AD17A6-51A7-4AD2-8B3D-591C41BEEC27}" dt="2024-10-02T07:29:40.356" v="659" actId="1036"/>
          <ac:picMkLst>
            <pc:docMk/>
            <pc:sldMk cId="3769068717" sldId="435"/>
            <ac:picMk id="4" creationId="{EADA423B-792E-4124-8555-CA1485BDA5C8}"/>
          </ac:picMkLst>
        </pc:picChg>
        <pc:picChg chg="add mod">
          <ac:chgData name="Roman Gumzej" userId="39b5f2aa-645e-44ce-a9a1-d6838aa53dea" providerId="ADAL" clId="{66AD17A6-51A7-4AD2-8B3D-591C41BEEC27}" dt="2024-10-02T07:29:40.356" v="659" actId="1036"/>
          <ac:picMkLst>
            <pc:docMk/>
            <pc:sldMk cId="3769068717" sldId="435"/>
            <ac:picMk id="5" creationId="{FD1B4F3C-6F39-415B-9B58-E57FDFE53E42}"/>
          </ac:picMkLst>
        </pc:picChg>
        <pc:picChg chg="add mod">
          <ac:chgData name="Roman Gumzej" userId="39b5f2aa-645e-44ce-a9a1-d6838aa53dea" providerId="ADAL" clId="{66AD17A6-51A7-4AD2-8B3D-591C41BEEC27}" dt="2024-10-02T07:29:40.356" v="659" actId="1036"/>
          <ac:picMkLst>
            <pc:docMk/>
            <pc:sldMk cId="3769068717" sldId="435"/>
            <ac:picMk id="6" creationId="{DE713BB9-962F-491D-98EA-BB86A36BBD98}"/>
          </ac:picMkLst>
        </pc:picChg>
        <pc:picChg chg="add mod">
          <ac:chgData name="Roman Gumzej" userId="39b5f2aa-645e-44ce-a9a1-d6838aa53dea" providerId="ADAL" clId="{66AD17A6-51A7-4AD2-8B3D-591C41BEEC27}" dt="2024-10-02T07:29:40.356" v="659" actId="1036"/>
          <ac:picMkLst>
            <pc:docMk/>
            <pc:sldMk cId="3769068717" sldId="435"/>
            <ac:picMk id="7" creationId="{022A35E6-DF2C-4A61-83EE-85432D11C659}"/>
          </ac:picMkLst>
        </pc:picChg>
        <pc:picChg chg="add mod">
          <ac:chgData name="Roman Gumzej" userId="39b5f2aa-645e-44ce-a9a1-d6838aa53dea" providerId="ADAL" clId="{66AD17A6-51A7-4AD2-8B3D-591C41BEEC27}" dt="2024-10-02T07:29:40.356" v="659" actId="1036"/>
          <ac:picMkLst>
            <pc:docMk/>
            <pc:sldMk cId="3769068717" sldId="435"/>
            <ac:picMk id="8" creationId="{BA90D626-0CF3-48F0-9E56-BAC2F07C02FE}"/>
          </ac:picMkLst>
        </pc:picChg>
      </pc:sldChg>
      <pc:sldChg chg="add">
        <pc:chgData name="Roman Gumzej" userId="39b5f2aa-645e-44ce-a9a1-d6838aa53dea" providerId="ADAL" clId="{66AD17A6-51A7-4AD2-8B3D-591C41BEEC27}" dt="2024-10-02T07:32:32.976" v="687"/>
        <pc:sldMkLst>
          <pc:docMk/>
          <pc:sldMk cId="516918703" sldId="436"/>
        </pc:sldMkLst>
      </pc:sldChg>
      <pc:sldChg chg="addSp delSp modSp add del mod modClrScheme chgLayout">
        <pc:chgData name="Roman Gumzej" userId="39b5f2aa-645e-44ce-a9a1-d6838aa53dea" providerId="ADAL" clId="{66AD17A6-51A7-4AD2-8B3D-591C41BEEC27}" dt="2024-10-02T07:29:56.392" v="660" actId="2696"/>
        <pc:sldMkLst>
          <pc:docMk/>
          <pc:sldMk cId="2788680475" sldId="436"/>
        </pc:sldMkLst>
        <pc:spChg chg="add del mod">
          <ac:chgData name="Roman Gumzej" userId="39b5f2aa-645e-44ce-a9a1-d6838aa53dea" providerId="ADAL" clId="{66AD17A6-51A7-4AD2-8B3D-591C41BEEC27}" dt="2024-10-02T07:27:12.196" v="646" actId="700"/>
          <ac:spMkLst>
            <pc:docMk/>
            <pc:sldMk cId="2788680475" sldId="436"/>
            <ac:spMk id="2" creationId="{A91B5BF8-319C-414A-8E6C-B3F3DAB01917}"/>
          </ac:spMkLst>
        </pc:spChg>
        <pc:spChg chg="mod ord">
          <ac:chgData name="Roman Gumzej" userId="39b5f2aa-645e-44ce-a9a1-d6838aa53dea" providerId="ADAL" clId="{66AD17A6-51A7-4AD2-8B3D-591C41BEEC27}" dt="2024-10-02T07:27:12.196" v="646" actId="700"/>
          <ac:spMkLst>
            <pc:docMk/>
            <pc:sldMk cId="2788680475" sldId="436"/>
            <ac:spMk id="99" creationId="{00000000-0000-0000-0000-000000000000}"/>
          </ac:spMkLst>
        </pc:spChg>
        <pc:spChg chg="mod ord">
          <ac:chgData name="Roman Gumzej" userId="39b5f2aa-645e-44ce-a9a1-d6838aa53dea" providerId="ADAL" clId="{66AD17A6-51A7-4AD2-8B3D-591C41BEEC27}" dt="2024-10-02T07:27:22.105" v="647" actId="14100"/>
          <ac:spMkLst>
            <pc:docMk/>
            <pc:sldMk cId="2788680475" sldId="436"/>
            <ac:spMk id="100" creationId="{00000000-0000-0000-0000-000000000000}"/>
          </ac:spMkLst>
        </pc:spChg>
        <pc:picChg chg="add del mod">
          <ac:chgData name="Roman Gumzej" userId="39b5f2aa-645e-44ce-a9a1-d6838aa53dea" providerId="ADAL" clId="{66AD17A6-51A7-4AD2-8B3D-591C41BEEC27}" dt="2024-10-02T07:27:11.539" v="645"/>
          <ac:picMkLst>
            <pc:docMk/>
            <pc:sldMk cId="2788680475" sldId="436"/>
            <ac:picMk id="5" creationId="{861E3F09-3AB4-4F0F-95D8-BF3E0DA74924}"/>
          </ac:picMkLst>
        </pc:picChg>
        <pc:picChg chg="add del mod">
          <ac:chgData name="Roman Gumzej" userId="39b5f2aa-645e-44ce-a9a1-d6838aa53dea" providerId="ADAL" clId="{66AD17A6-51A7-4AD2-8B3D-591C41BEEC27}" dt="2024-10-02T07:27:11.539" v="645"/>
          <ac:picMkLst>
            <pc:docMk/>
            <pc:sldMk cId="2788680475" sldId="436"/>
            <ac:picMk id="6" creationId="{3E883714-9BB1-4B7B-9025-7DF3AF398C86}"/>
          </ac:picMkLst>
        </pc:picChg>
        <pc:picChg chg="add del mod">
          <ac:chgData name="Roman Gumzej" userId="39b5f2aa-645e-44ce-a9a1-d6838aa53dea" providerId="ADAL" clId="{66AD17A6-51A7-4AD2-8B3D-591C41BEEC27}" dt="2024-10-02T07:27:11.539" v="645"/>
          <ac:picMkLst>
            <pc:docMk/>
            <pc:sldMk cId="2788680475" sldId="436"/>
            <ac:picMk id="7" creationId="{E78AED21-2E9A-458F-B93E-FFA8281B4786}"/>
          </ac:picMkLst>
        </pc:picChg>
        <pc:picChg chg="add mod">
          <ac:chgData name="Roman Gumzej" userId="39b5f2aa-645e-44ce-a9a1-d6838aa53dea" providerId="ADAL" clId="{66AD17A6-51A7-4AD2-8B3D-591C41BEEC27}" dt="2024-10-02T07:27:29.752" v="649" actId="1076"/>
          <ac:picMkLst>
            <pc:docMk/>
            <pc:sldMk cId="2788680475" sldId="436"/>
            <ac:picMk id="8" creationId="{182396FC-9C5B-4FAA-9E1A-946EFE96B0CC}"/>
          </ac:picMkLst>
        </pc:picChg>
        <pc:picChg chg="add mod">
          <ac:chgData name="Roman Gumzej" userId="39b5f2aa-645e-44ce-a9a1-d6838aa53dea" providerId="ADAL" clId="{66AD17A6-51A7-4AD2-8B3D-591C41BEEC27}" dt="2024-10-02T07:27:29.752" v="649" actId="1076"/>
          <ac:picMkLst>
            <pc:docMk/>
            <pc:sldMk cId="2788680475" sldId="436"/>
            <ac:picMk id="9" creationId="{D0E48E4D-3A8A-4585-AAE0-5363CE5D3194}"/>
          </ac:picMkLst>
        </pc:picChg>
        <pc:picChg chg="add mod">
          <ac:chgData name="Roman Gumzej" userId="39b5f2aa-645e-44ce-a9a1-d6838aa53dea" providerId="ADAL" clId="{66AD17A6-51A7-4AD2-8B3D-591C41BEEC27}" dt="2024-10-02T07:27:29.752" v="649" actId="1076"/>
          <ac:picMkLst>
            <pc:docMk/>
            <pc:sldMk cId="2788680475" sldId="436"/>
            <ac:picMk id="10" creationId="{D56D7BA7-E6DA-47CA-8E31-53C38A300F9D}"/>
          </ac:picMkLst>
        </pc:picChg>
      </pc:sldChg>
      <pc:sldChg chg="add del">
        <pc:chgData name="Roman Gumzej" userId="39b5f2aa-645e-44ce-a9a1-d6838aa53dea" providerId="ADAL" clId="{66AD17A6-51A7-4AD2-8B3D-591C41BEEC27}" dt="2024-10-02T07:32:30.062" v="686" actId="2696"/>
        <pc:sldMkLst>
          <pc:docMk/>
          <pc:sldMk cId="3573671409" sldId="436"/>
        </pc:sldMkLst>
      </pc:sldChg>
    </pc:docChg>
  </pc:docChgLst>
  <pc:docChgLst>
    <pc:chgData name="Roman Gumzej" userId="39b5f2aa-645e-44ce-a9a1-d6838aa53dea" providerId="ADAL" clId="{B74B0C3A-F6C8-454F-9502-3676DED050AE}"/>
    <pc:docChg chg="custSel delSld modSld">
      <pc:chgData name="Roman Gumzej" userId="39b5f2aa-645e-44ce-a9a1-d6838aa53dea" providerId="ADAL" clId="{B74B0C3A-F6C8-454F-9502-3676DED050AE}" dt="2023-12-12T11:05:54.307" v="200" actId="20577"/>
      <pc:docMkLst>
        <pc:docMk/>
      </pc:docMkLst>
      <pc:sldChg chg="modSp mod">
        <pc:chgData name="Roman Gumzej" userId="39b5f2aa-645e-44ce-a9a1-d6838aa53dea" providerId="ADAL" clId="{B74B0C3A-F6C8-454F-9502-3676DED050AE}" dt="2023-12-12T10:44:23.403" v="4" actId="20577"/>
        <pc:sldMkLst>
          <pc:docMk/>
          <pc:sldMk cId="0" sldId="256"/>
        </pc:sldMkLst>
        <pc:spChg chg="mod">
          <ac:chgData name="Roman Gumzej" userId="39b5f2aa-645e-44ce-a9a1-d6838aa53dea" providerId="ADAL" clId="{B74B0C3A-F6C8-454F-9502-3676DED050AE}" dt="2023-12-12T10:44:13.399" v="1" actId="20577"/>
          <ac:spMkLst>
            <pc:docMk/>
            <pc:sldMk cId="0" sldId="256"/>
            <ac:spMk id="89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0:44:23.403" v="4" actId="20577"/>
          <ac:spMkLst>
            <pc:docMk/>
            <pc:sldMk cId="0" sldId="256"/>
            <ac:spMk id="94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0:45:19.893" v="16" actId="20577"/>
        <pc:sldMkLst>
          <pc:docMk/>
          <pc:sldMk cId="0" sldId="257"/>
        </pc:sldMkLst>
        <pc:spChg chg="mod">
          <ac:chgData name="Roman Gumzej" userId="39b5f2aa-645e-44ce-a9a1-d6838aa53dea" providerId="ADAL" clId="{B74B0C3A-F6C8-454F-9502-3676DED050AE}" dt="2023-12-12T10:45:19.893" v="16" actId="20577"/>
          <ac:spMkLst>
            <pc:docMk/>
            <pc:sldMk cId="0" sldId="257"/>
            <ac:spMk id="100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0:56:15.886" v="45" actId="20577"/>
        <pc:sldMkLst>
          <pc:docMk/>
          <pc:sldMk cId="1283555088" sldId="258"/>
        </pc:sldMkLst>
        <pc:spChg chg="mod">
          <ac:chgData name="Roman Gumzej" userId="39b5f2aa-645e-44ce-a9a1-d6838aa53dea" providerId="ADAL" clId="{B74B0C3A-F6C8-454F-9502-3676DED050AE}" dt="2023-12-12T10:45:37.341" v="39" actId="20577"/>
          <ac:spMkLst>
            <pc:docMk/>
            <pc:sldMk cId="1283555088" sldId="258"/>
            <ac:spMk id="101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0:56:15.886" v="45" actId="20577"/>
          <ac:spMkLst>
            <pc:docMk/>
            <pc:sldMk cId="1283555088" sldId="258"/>
            <ac:spMk id="102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0:59:00.001" v="76" actId="20577"/>
        <pc:sldMkLst>
          <pc:docMk/>
          <pc:sldMk cId="0" sldId="259"/>
        </pc:sldMkLst>
        <pc:spChg chg="mod">
          <ac:chgData name="Roman Gumzej" userId="39b5f2aa-645e-44ce-a9a1-d6838aa53dea" providerId="ADAL" clId="{B74B0C3A-F6C8-454F-9502-3676DED050AE}" dt="2023-12-12T10:57:57.012" v="57" actId="20577"/>
          <ac:spMkLst>
            <pc:docMk/>
            <pc:sldMk cId="0" sldId="259"/>
            <ac:spMk id="104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0:59:00.001" v="76" actId="20577"/>
          <ac:spMkLst>
            <pc:docMk/>
            <pc:sldMk cId="0" sldId="259"/>
            <ac:spMk id="105" creationId="{00000000-0000-0000-0000-000000000000}"/>
          </ac:spMkLst>
        </pc:spChg>
      </pc:sldChg>
      <pc:sldChg chg="del">
        <pc:chgData name="Roman Gumzej" userId="39b5f2aa-645e-44ce-a9a1-d6838aa53dea" providerId="ADAL" clId="{B74B0C3A-F6C8-454F-9502-3676DED050AE}" dt="2023-12-12T10:59:42.434" v="77" actId="47"/>
        <pc:sldMkLst>
          <pc:docMk/>
          <pc:sldMk cId="0" sldId="260"/>
        </pc:sldMkLst>
      </pc:sldChg>
      <pc:sldChg chg="modSp mod">
        <pc:chgData name="Roman Gumzej" userId="39b5f2aa-645e-44ce-a9a1-d6838aa53dea" providerId="ADAL" clId="{B74B0C3A-F6C8-454F-9502-3676DED050AE}" dt="2023-12-12T11:00:17.654" v="103"/>
        <pc:sldMkLst>
          <pc:docMk/>
          <pc:sldMk cId="0" sldId="261"/>
        </pc:sldMkLst>
        <pc:spChg chg="mod">
          <ac:chgData name="Roman Gumzej" userId="39b5f2aa-645e-44ce-a9a1-d6838aa53dea" providerId="ADAL" clId="{B74B0C3A-F6C8-454F-9502-3676DED050AE}" dt="2023-12-12T10:59:56.249" v="102" actId="20577"/>
          <ac:spMkLst>
            <pc:docMk/>
            <pc:sldMk cId="0" sldId="261"/>
            <ac:spMk id="110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1:00:17.654" v="103"/>
          <ac:spMkLst>
            <pc:docMk/>
            <pc:sldMk cId="0" sldId="261"/>
            <ac:spMk id="111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1:01:02.301" v="119"/>
        <pc:sldMkLst>
          <pc:docMk/>
          <pc:sldMk cId="0" sldId="262"/>
        </pc:sldMkLst>
        <pc:spChg chg="mod">
          <ac:chgData name="Roman Gumzej" userId="39b5f2aa-645e-44ce-a9a1-d6838aa53dea" providerId="ADAL" clId="{B74B0C3A-F6C8-454F-9502-3676DED050AE}" dt="2023-12-12T11:00:36.820" v="118" actId="20577"/>
          <ac:spMkLst>
            <pc:docMk/>
            <pc:sldMk cId="0" sldId="262"/>
            <ac:spMk id="113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1:01:02.301" v="119"/>
          <ac:spMkLst>
            <pc:docMk/>
            <pc:sldMk cId="0" sldId="262"/>
            <ac:spMk id="114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1:05:54.307" v="200" actId="20577"/>
        <pc:sldMkLst>
          <pc:docMk/>
          <pc:sldMk cId="0" sldId="263"/>
        </pc:sldMkLst>
        <pc:spChg chg="mod">
          <ac:chgData name="Roman Gumzej" userId="39b5f2aa-645e-44ce-a9a1-d6838aa53dea" providerId="ADAL" clId="{B74B0C3A-F6C8-454F-9502-3676DED050AE}" dt="2023-12-12T11:05:54.307" v="200" actId="20577"/>
          <ac:spMkLst>
            <pc:docMk/>
            <pc:sldMk cId="0" sldId="263"/>
            <ac:spMk id="116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1:01:44.062" v="145" actId="20577"/>
          <ac:spMkLst>
            <pc:docMk/>
            <pc:sldMk cId="0" sldId="263"/>
            <ac:spMk id="117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1:02:23.542" v="166"/>
        <pc:sldMkLst>
          <pc:docMk/>
          <pc:sldMk cId="0" sldId="264"/>
        </pc:sldMkLst>
        <pc:spChg chg="mod">
          <ac:chgData name="Roman Gumzej" userId="39b5f2aa-645e-44ce-a9a1-d6838aa53dea" providerId="ADAL" clId="{B74B0C3A-F6C8-454F-9502-3676DED050AE}" dt="2023-12-12T11:02:01.986" v="164" actId="20577"/>
          <ac:spMkLst>
            <pc:docMk/>
            <pc:sldMk cId="0" sldId="264"/>
            <ac:spMk id="119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1:02:23.542" v="166"/>
          <ac:spMkLst>
            <pc:docMk/>
            <pc:sldMk cId="0" sldId="264"/>
            <ac:spMk id="120" creationId="{00000000-0000-0000-0000-000000000000}"/>
          </ac:spMkLst>
        </pc:spChg>
      </pc:sldChg>
      <pc:sldChg chg="addSp delSp modSp mod">
        <pc:chgData name="Roman Gumzej" userId="39b5f2aa-645e-44ce-a9a1-d6838aa53dea" providerId="ADAL" clId="{B74B0C3A-F6C8-454F-9502-3676DED050AE}" dt="2023-12-12T11:02:57.306" v="193"/>
        <pc:sldMkLst>
          <pc:docMk/>
          <pc:sldMk cId="0" sldId="265"/>
        </pc:sldMkLst>
        <pc:spChg chg="mod">
          <ac:chgData name="Roman Gumzej" userId="39b5f2aa-645e-44ce-a9a1-d6838aa53dea" providerId="ADAL" clId="{B74B0C3A-F6C8-454F-9502-3676DED050AE}" dt="2023-12-12T11:02:39.912" v="191" actId="20577"/>
          <ac:spMkLst>
            <pc:docMk/>
            <pc:sldMk cId="0" sldId="265"/>
            <ac:spMk id="122" creationId="{00000000-0000-0000-0000-000000000000}"/>
          </ac:spMkLst>
        </pc:spChg>
        <pc:spChg chg="del mod">
          <ac:chgData name="Roman Gumzej" userId="39b5f2aa-645e-44ce-a9a1-d6838aa53dea" providerId="ADAL" clId="{B74B0C3A-F6C8-454F-9502-3676DED050AE}" dt="2023-12-12T11:02:57.306" v="193"/>
          <ac:spMkLst>
            <pc:docMk/>
            <pc:sldMk cId="0" sldId="265"/>
            <ac:spMk id="123" creationId="{00000000-0000-0000-0000-000000000000}"/>
          </ac:spMkLst>
        </pc:spChg>
        <pc:picChg chg="add mod">
          <ac:chgData name="Roman Gumzej" userId="39b5f2aa-645e-44ce-a9a1-d6838aa53dea" providerId="ADAL" clId="{B74B0C3A-F6C8-454F-9502-3676DED050AE}" dt="2023-12-12T11:02:57.306" v="193"/>
          <ac:picMkLst>
            <pc:docMk/>
            <pc:sldMk cId="0" sldId="265"/>
            <ac:picMk id="5" creationId="{BBA59196-886C-4BAC-A494-21825B541B1F}"/>
          </ac:picMkLst>
        </pc:picChg>
      </pc:sldChg>
      <pc:sldChg chg="modSp mod">
        <pc:chgData name="Roman Gumzej" userId="39b5f2aa-645e-44ce-a9a1-d6838aa53dea" providerId="ADAL" clId="{B74B0C3A-F6C8-454F-9502-3676DED050AE}" dt="2023-12-12T11:04:17.850" v="198" actId="20577"/>
        <pc:sldMkLst>
          <pc:docMk/>
          <pc:sldMk cId="0" sldId="266"/>
        </pc:sldMkLst>
        <pc:spChg chg="mod">
          <ac:chgData name="Roman Gumzej" userId="39b5f2aa-645e-44ce-a9a1-d6838aa53dea" providerId="ADAL" clId="{B74B0C3A-F6C8-454F-9502-3676DED050AE}" dt="2023-12-12T11:04:17.850" v="198" actId="20577"/>
          <ac:spMkLst>
            <pc:docMk/>
            <pc:sldMk cId="0" sldId="266"/>
            <ac:spMk id="126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99461DC6-1B97-C14D-F5AC-48A846C9CE91}"/>
    <pc:docChg chg="modSld">
      <pc:chgData name="Roman Gumzej" userId="S::roman.gumzej@um.si::39b5f2aa-645e-44ce-a9a1-d6838aa53dea" providerId="AD" clId="Web-{99461DC6-1B97-C14D-F5AC-48A846C9CE91}" dt="2024-10-03T06:22:16.705" v="87" actId="20577"/>
      <pc:docMkLst>
        <pc:docMk/>
      </pc:docMkLst>
      <pc:sldChg chg="modSp">
        <pc:chgData name="Roman Gumzej" userId="S::roman.gumzej@um.si::39b5f2aa-645e-44ce-a9a1-d6838aa53dea" providerId="AD" clId="Web-{99461DC6-1B97-C14D-F5AC-48A846C9CE91}" dt="2024-10-03T06:12:33.323" v="27" actId="20577"/>
        <pc:sldMkLst>
          <pc:docMk/>
          <pc:sldMk cId="1283555088" sldId="258"/>
        </pc:sldMkLst>
        <pc:spChg chg="mod">
          <ac:chgData name="Roman Gumzej" userId="S::roman.gumzej@um.si::39b5f2aa-645e-44ce-a9a1-d6838aa53dea" providerId="AD" clId="Web-{99461DC6-1B97-C14D-F5AC-48A846C9CE91}" dt="2024-10-03T06:12:33.323" v="27" actId="20577"/>
          <ac:spMkLst>
            <pc:docMk/>
            <pc:sldMk cId="1283555088" sldId="258"/>
            <ac:spMk id="101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99461DC6-1B97-C14D-F5AC-48A846C9CE91}" dt="2024-10-03T06:19:39.308" v="53" actId="20577"/>
        <pc:sldMkLst>
          <pc:docMk/>
          <pc:sldMk cId="0" sldId="259"/>
        </pc:sldMkLst>
        <pc:spChg chg="mod">
          <ac:chgData name="Roman Gumzej" userId="S::roman.gumzej@um.si::39b5f2aa-645e-44ce-a9a1-d6838aa53dea" providerId="AD" clId="Web-{99461DC6-1B97-C14D-F5AC-48A846C9CE91}" dt="2024-10-03T06:19:39.308" v="53" actId="20577"/>
          <ac:spMkLst>
            <pc:docMk/>
            <pc:sldMk cId="0" sldId="259"/>
            <ac:spMk id="104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99461DC6-1B97-C14D-F5AC-48A846C9CE91}" dt="2024-10-03T06:20:28.170" v="56" actId="20577"/>
        <pc:sldMkLst>
          <pc:docMk/>
          <pc:sldMk cId="0" sldId="262"/>
        </pc:sldMkLst>
        <pc:spChg chg="mod">
          <ac:chgData name="Roman Gumzej" userId="S::roman.gumzej@um.si::39b5f2aa-645e-44ce-a9a1-d6838aa53dea" providerId="AD" clId="Web-{99461DC6-1B97-C14D-F5AC-48A846C9CE91}" dt="2024-10-03T06:20:28.170" v="56" actId="20577"/>
          <ac:spMkLst>
            <pc:docMk/>
            <pc:sldMk cId="0" sldId="262"/>
            <ac:spMk id="114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99461DC6-1B97-C14D-F5AC-48A846C9CE91}" dt="2024-10-03T06:22:16.705" v="87" actId="20577"/>
        <pc:sldMkLst>
          <pc:docMk/>
          <pc:sldMk cId="0" sldId="266"/>
        </pc:sldMkLst>
        <pc:spChg chg="mod">
          <ac:chgData name="Roman Gumzej" userId="S::roman.gumzej@um.si::39b5f2aa-645e-44ce-a9a1-d6838aa53dea" providerId="AD" clId="Web-{99461DC6-1B97-C14D-F5AC-48A846C9CE91}" dt="2024-10-03T06:22:16.705" v="87" actId="20577"/>
          <ac:spMkLst>
            <pc:docMk/>
            <pc:sldMk cId="0" sldId="266"/>
            <ac:spMk id="126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99461DC6-1B97-C14D-F5AC-48A846C9CE91}" dt="2024-10-03T06:18:55.682" v="46" actId="20577"/>
        <pc:sldMkLst>
          <pc:docMk/>
          <pc:sldMk cId="1734625239" sldId="268"/>
        </pc:sldMkLst>
        <pc:spChg chg="mod">
          <ac:chgData name="Roman Gumzej" userId="S::roman.gumzej@um.si::39b5f2aa-645e-44ce-a9a1-d6838aa53dea" providerId="AD" clId="Web-{99461DC6-1B97-C14D-F5AC-48A846C9CE91}" dt="2024-10-03T06:18:55.682" v="46" actId="20577"/>
          <ac:spMkLst>
            <pc:docMk/>
            <pc:sldMk cId="1734625239" sldId="268"/>
            <ac:spMk id="105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99461DC6-1B97-C14D-F5AC-48A846C9CE91}" dt="2024-10-03T06:15:19.111" v="37" actId="20577"/>
        <pc:sldMkLst>
          <pc:docMk/>
          <pc:sldMk cId="3719117435" sldId="273"/>
        </pc:sldMkLst>
        <pc:spChg chg="mod">
          <ac:chgData name="Roman Gumzej" userId="S::roman.gumzej@um.si::39b5f2aa-645e-44ce-a9a1-d6838aa53dea" providerId="AD" clId="Web-{99461DC6-1B97-C14D-F5AC-48A846C9CE91}" dt="2024-10-03T06:15:19.111" v="37" actId="20577"/>
          <ac:spMkLst>
            <pc:docMk/>
            <pc:sldMk cId="3719117435" sldId="273"/>
            <ac:spMk id="102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99461DC6-1B97-C14D-F5AC-48A846C9CE91}" dt="2024-10-03T06:14:04.764" v="30" actId="20577"/>
        <pc:sldMkLst>
          <pc:docMk/>
          <pc:sldMk cId="4243192384" sldId="434"/>
        </pc:sldMkLst>
        <pc:spChg chg="mod">
          <ac:chgData name="Roman Gumzej" userId="S::roman.gumzej@um.si::39b5f2aa-645e-44ce-a9a1-d6838aa53dea" providerId="AD" clId="Web-{99461DC6-1B97-C14D-F5AC-48A846C9CE91}" dt="2024-10-03T06:14:04.764" v="30" actId="20577"/>
          <ac:spMkLst>
            <pc:docMk/>
            <pc:sldMk cId="4243192384" sldId="434"/>
            <ac:spMk id="102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99461DC6-1B97-C14D-F5AC-48A846C9CE91}" dt="2024-10-03T06:11:31.789" v="17"/>
        <pc:sldMkLst>
          <pc:docMk/>
          <pc:sldMk cId="957197095" sldId="435"/>
        </pc:sldMkLst>
        <pc:spChg chg="mod">
          <ac:chgData name="Roman Gumzej" userId="S::roman.gumzej@um.si::39b5f2aa-645e-44ce-a9a1-d6838aa53dea" providerId="AD" clId="Web-{99461DC6-1B97-C14D-F5AC-48A846C9CE91}" dt="2024-10-03T06:10:19.067" v="10" actId="20577"/>
          <ac:spMkLst>
            <pc:docMk/>
            <pc:sldMk cId="957197095" sldId="435"/>
            <ac:spMk id="99" creationId="{00000000-0000-0000-0000-000000000000}"/>
          </ac:spMkLst>
        </pc:spChg>
        <pc:spChg chg="mod">
          <ac:chgData name="Roman Gumzej" userId="S::roman.gumzej@um.si::39b5f2aa-645e-44ce-a9a1-d6838aa53dea" providerId="AD" clId="Web-{99461DC6-1B97-C14D-F5AC-48A846C9CE91}" dt="2024-10-03T06:11:31.789" v="17"/>
          <ac:spMkLst>
            <pc:docMk/>
            <pc:sldMk cId="957197095" sldId="435"/>
            <ac:spMk id="100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99461DC6-1B97-C14D-F5AC-48A846C9CE91}" dt="2024-10-03T06:10:07.082" v="9" actId="20577"/>
        <pc:sldMkLst>
          <pc:docMk/>
          <pc:sldMk cId="777026037" sldId="437"/>
        </pc:sldMkLst>
        <pc:spChg chg="mod">
          <ac:chgData name="Roman Gumzej" userId="S::roman.gumzej@um.si::39b5f2aa-645e-44ce-a9a1-d6838aa53dea" providerId="AD" clId="Web-{99461DC6-1B97-C14D-F5AC-48A846C9CE91}" dt="2024-10-03T06:10:07.082" v="9" actId="20577"/>
          <ac:spMkLst>
            <pc:docMk/>
            <pc:sldMk cId="777026037" sldId="437"/>
            <ac:spMk id="2" creationId="{A73A595F-3B6F-93D4-04B0-07D26862F901}"/>
          </ac:spMkLst>
        </pc:spChg>
        <pc:spChg chg="mod">
          <ac:chgData name="Roman Gumzej" userId="S::roman.gumzej@um.si::39b5f2aa-645e-44ce-a9a1-d6838aa53dea" providerId="AD" clId="Web-{99461DC6-1B97-C14D-F5AC-48A846C9CE91}" dt="2024-10-03T06:10:00.723" v="7" actId="20577"/>
          <ac:spMkLst>
            <pc:docMk/>
            <pc:sldMk cId="777026037" sldId="437"/>
            <ac:spMk id="99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99461DC6-1B97-C14D-F5AC-48A846C9CE91}" dt="2024-10-03T06:22:04.002" v="86" actId="20577"/>
        <pc:sldMkLst>
          <pc:docMk/>
          <pc:sldMk cId="3078110176" sldId="438"/>
        </pc:sldMkLst>
        <pc:spChg chg="mod">
          <ac:chgData name="Roman Gumzej" userId="S::roman.gumzej@um.si::39b5f2aa-645e-44ce-a9a1-d6838aa53dea" providerId="AD" clId="Web-{99461DC6-1B97-C14D-F5AC-48A846C9CE91}" dt="2024-10-03T06:22:04.002" v="86" actId="20577"/>
          <ac:spMkLst>
            <pc:docMk/>
            <pc:sldMk cId="3078110176" sldId="438"/>
            <ac:spMk id="114" creationId="{00000000-0000-0000-0000-000000000000}"/>
          </ac:spMkLst>
        </pc:spChg>
      </pc:sldChg>
    </pc:docChg>
  </pc:docChgLst>
  <pc:docChgLst>
    <pc:chgData name="Roman Gumzej" userId="39b5f2aa-645e-44ce-a9a1-d6838aa53dea" providerId="ADAL" clId="{F848205C-7203-45A0-AD3F-9F0C5D8169FD}"/>
    <pc:docChg chg="undo redo custSel delSld modSld">
      <pc:chgData name="Roman Gumzej" userId="39b5f2aa-645e-44ce-a9a1-d6838aa53dea" providerId="ADAL" clId="{F848205C-7203-45A0-AD3F-9F0C5D8169FD}" dt="2024-01-18T08:27:29.271" v="388" actId="20577"/>
      <pc:docMkLst>
        <pc:docMk/>
      </pc:docMkLst>
      <pc:sldChg chg="modSp mod">
        <pc:chgData name="Roman Gumzej" userId="39b5f2aa-645e-44ce-a9a1-d6838aa53dea" providerId="ADAL" clId="{F848205C-7203-45A0-AD3F-9F0C5D8169FD}" dt="2023-12-21T09:32:22.058" v="1"/>
        <pc:sldMkLst>
          <pc:docMk/>
          <pc:sldMk cId="0" sldId="256"/>
        </pc:sldMkLst>
        <pc:spChg chg="mod">
          <ac:chgData name="Roman Gumzej" userId="39b5f2aa-645e-44ce-a9a1-d6838aa53dea" providerId="ADAL" clId="{F848205C-7203-45A0-AD3F-9F0C5D8169FD}" dt="2023-12-21T09:32:16.875" v="0" actId="20577"/>
          <ac:spMkLst>
            <pc:docMk/>
            <pc:sldMk cId="0" sldId="256"/>
            <ac:spMk id="89" creationId="{00000000-0000-0000-0000-000000000000}"/>
          </ac:spMkLst>
        </pc:spChg>
        <pc:spChg chg="mod">
          <ac:chgData name="Roman Gumzej" userId="39b5f2aa-645e-44ce-a9a1-d6838aa53dea" providerId="ADAL" clId="{F848205C-7203-45A0-AD3F-9F0C5D8169FD}" dt="2023-12-21T09:32:22.058" v="1"/>
          <ac:spMkLst>
            <pc:docMk/>
            <pc:sldMk cId="0" sldId="256"/>
            <ac:spMk id="94" creationId="{00000000-0000-0000-0000-000000000000}"/>
          </ac:spMkLst>
        </pc:spChg>
      </pc:sldChg>
      <pc:sldChg chg="modSp mod">
        <pc:chgData name="Roman Gumzej" userId="39b5f2aa-645e-44ce-a9a1-d6838aa53dea" providerId="ADAL" clId="{F848205C-7203-45A0-AD3F-9F0C5D8169FD}" dt="2023-12-21T09:43:48.686" v="10" actId="20577"/>
        <pc:sldMkLst>
          <pc:docMk/>
          <pc:sldMk cId="0" sldId="257"/>
        </pc:sldMkLst>
        <pc:spChg chg="mod">
          <ac:chgData name="Roman Gumzej" userId="39b5f2aa-645e-44ce-a9a1-d6838aa53dea" providerId="ADAL" clId="{F848205C-7203-45A0-AD3F-9F0C5D8169FD}" dt="2023-12-21T09:43:48.686" v="10" actId="20577"/>
          <ac:spMkLst>
            <pc:docMk/>
            <pc:sldMk cId="0" sldId="257"/>
            <ac:spMk id="100" creationId="{00000000-0000-0000-0000-000000000000}"/>
          </ac:spMkLst>
        </pc:spChg>
      </pc:sldChg>
      <pc:sldChg chg="modSp mod">
        <pc:chgData name="Roman Gumzej" userId="39b5f2aa-645e-44ce-a9a1-d6838aa53dea" providerId="ADAL" clId="{F848205C-7203-45A0-AD3F-9F0C5D8169FD}" dt="2024-01-18T08:26:02.537" v="376" actId="20577"/>
        <pc:sldMkLst>
          <pc:docMk/>
          <pc:sldMk cId="1283555088" sldId="258"/>
        </pc:sldMkLst>
        <pc:spChg chg="mod">
          <ac:chgData name="Roman Gumzej" userId="39b5f2aa-645e-44ce-a9a1-d6838aa53dea" providerId="ADAL" clId="{F848205C-7203-45A0-AD3F-9F0C5D8169FD}" dt="2023-12-21T09:43:18.414" v="7"/>
          <ac:spMkLst>
            <pc:docMk/>
            <pc:sldMk cId="1283555088" sldId="258"/>
            <ac:spMk id="101" creationId="{00000000-0000-0000-0000-000000000000}"/>
          </ac:spMkLst>
        </pc:spChg>
        <pc:spChg chg="mod">
          <ac:chgData name="Roman Gumzej" userId="39b5f2aa-645e-44ce-a9a1-d6838aa53dea" providerId="ADAL" clId="{F848205C-7203-45A0-AD3F-9F0C5D8169FD}" dt="2024-01-18T08:26:02.537" v="376" actId="20577"/>
          <ac:spMkLst>
            <pc:docMk/>
            <pc:sldMk cId="1283555088" sldId="258"/>
            <ac:spMk id="102" creationId="{00000000-0000-0000-0000-000000000000}"/>
          </ac:spMkLst>
        </pc:spChg>
      </pc:sldChg>
      <pc:sldChg chg="modSp mod">
        <pc:chgData name="Roman Gumzej" userId="39b5f2aa-645e-44ce-a9a1-d6838aa53dea" providerId="ADAL" clId="{F848205C-7203-45A0-AD3F-9F0C5D8169FD}" dt="2024-01-09T11:48:38.858" v="292" actId="790"/>
        <pc:sldMkLst>
          <pc:docMk/>
          <pc:sldMk cId="0" sldId="259"/>
        </pc:sldMkLst>
        <pc:spChg chg="mod">
          <ac:chgData name="Roman Gumzej" userId="39b5f2aa-645e-44ce-a9a1-d6838aa53dea" providerId="ADAL" clId="{F848205C-7203-45A0-AD3F-9F0C5D8169FD}" dt="2024-01-09T11:48:38.858" v="292" actId="790"/>
          <ac:spMkLst>
            <pc:docMk/>
            <pc:sldMk cId="0" sldId="259"/>
            <ac:spMk id="104" creationId="{00000000-0000-0000-0000-000000000000}"/>
          </ac:spMkLst>
        </pc:spChg>
        <pc:spChg chg="mod">
          <ac:chgData name="Roman Gumzej" userId="39b5f2aa-645e-44ce-a9a1-d6838aa53dea" providerId="ADAL" clId="{F848205C-7203-45A0-AD3F-9F0C5D8169FD}" dt="2024-01-09T11:48:38.858" v="292" actId="790"/>
          <ac:spMkLst>
            <pc:docMk/>
            <pc:sldMk cId="0" sldId="259"/>
            <ac:spMk id="105" creationId="{00000000-0000-0000-0000-000000000000}"/>
          </ac:spMkLst>
        </pc:spChg>
        <pc:spChg chg="mod">
          <ac:chgData name="Roman Gumzej" userId="39b5f2aa-645e-44ce-a9a1-d6838aa53dea" providerId="ADAL" clId="{F848205C-7203-45A0-AD3F-9F0C5D8169FD}" dt="2024-01-09T11:48:38.858" v="292" actId="790"/>
          <ac:spMkLst>
            <pc:docMk/>
            <pc:sldMk cId="0" sldId="259"/>
            <ac:spMk id="106" creationId="{00000000-0000-0000-0000-000000000000}"/>
          </ac:spMkLst>
        </pc:spChg>
      </pc:sldChg>
      <pc:sldChg chg="modSp mod">
        <pc:chgData name="Roman Gumzej" userId="39b5f2aa-645e-44ce-a9a1-d6838aa53dea" providerId="ADAL" clId="{F848205C-7203-45A0-AD3F-9F0C5D8169FD}" dt="2024-01-09T11:51:35.119" v="324" actId="790"/>
        <pc:sldMkLst>
          <pc:docMk/>
          <pc:sldMk cId="0" sldId="261"/>
        </pc:sldMkLst>
        <pc:spChg chg="mod">
          <ac:chgData name="Roman Gumzej" userId="39b5f2aa-645e-44ce-a9a1-d6838aa53dea" providerId="ADAL" clId="{F848205C-7203-45A0-AD3F-9F0C5D8169FD}" dt="2023-12-21T09:44:22.914" v="12"/>
          <ac:spMkLst>
            <pc:docMk/>
            <pc:sldMk cId="0" sldId="261"/>
            <ac:spMk id="110" creationId="{00000000-0000-0000-0000-000000000000}"/>
          </ac:spMkLst>
        </pc:spChg>
        <pc:spChg chg="mod">
          <ac:chgData name="Roman Gumzej" userId="39b5f2aa-645e-44ce-a9a1-d6838aa53dea" providerId="ADAL" clId="{F848205C-7203-45A0-AD3F-9F0C5D8169FD}" dt="2024-01-09T11:51:35.119" v="324" actId="790"/>
          <ac:spMkLst>
            <pc:docMk/>
            <pc:sldMk cId="0" sldId="261"/>
            <ac:spMk id="111" creationId="{00000000-0000-0000-0000-000000000000}"/>
          </ac:spMkLst>
        </pc:spChg>
      </pc:sldChg>
      <pc:sldChg chg="modSp mod">
        <pc:chgData name="Roman Gumzej" userId="39b5f2aa-645e-44ce-a9a1-d6838aa53dea" providerId="ADAL" clId="{F848205C-7203-45A0-AD3F-9F0C5D8169FD}" dt="2024-01-18T08:27:29.271" v="388" actId="20577"/>
        <pc:sldMkLst>
          <pc:docMk/>
          <pc:sldMk cId="0" sldId="262"/>
        </pc:sldMkLst>
        <pc:spChg chg="mod">
          <ac:chgData name="Roman Gumzej" userId="39b5f2aa-645e-44ce-a9a1-d6838aa53dea" providerId="ADAL" clId="{F848205C-7203-45A0-AD3F-9F0C5D8169FD}" dt="2023-12-21T09:44:38.416" v="13"/>
          <ac:spMkLst>
            <pc:docMk/>
            <pc:sldMk cId="0" sldId="262"/>
            <ac:spMk id="113" creationId="{00000000-0000-0000-0000-000000000000}"/>
          </ac:spMkLst>
        </pc:spChg>
        <pc:spChg chg="mod">
          <ac:chgData name="Roman Gumzej" userId="39b5f2aa-645e-44ce-a9a1-d6838aa53dea" providerId="ADAL" clId="{F848205C-7203-45A0-AD3F-9F0C5D8169FD}" dt="2024-01-18T08:27:29.271" v="388" actId="20577"/>
          <ac:spMkLst>
            <pc:docMk/>
            <pc:sldMk cId="0" sldId="262"/>
            <ac:spMk id="114" creationId="{00000000-0000-0000-0000-000000000000}"/>
          </ac:spMkLst>
        </pc:spChg>
      </pc:sldChg>
      <pc:sldChg chg="del">
        <pc:chgData name="Roman Gumzej" userId="39b5f2aa-645e-44ce-a9a1-d6838aa53dea" providerId="ADAL" clId="{F848205C-7203-45A0-AD3F-9F0C5D8169FD}" dt="2023-12-21T09:44:43.315" v="14" actId="47"/>
        <pc:sldMkLst>
          <pc:docMk/>
          <pc:sldMk cId="0" sldId="263"/>
        </pc:sldMkLst>
      </pc:sldChg>
      <pc:sldChg chg="del">
        <pc:chgData name="Roman Gumzej" userId="39b5f2aa-645e-44ce-a9a1-d6838aa53dea" providerId="ADAL" clId="{F848205C-7203-45A0-AD3F-9F0C5D8169FD}" dt="2023-12-21T09:44:45.555" v="15" actId="47"/>
        <pc:sldMkLst>
          <pc:docMk/>
          <pc:sldMk cId="0" sldId="264"/>
        </pc:sldMkLst>
      </pc:sldChg>
      <pc:sldChg chg="del">
        <pc:chgData name="Roman Gumzej" userId="39b5f2aa-645e-44ce-a9a1-d6838aa53dea" providerId="ADAL" clId="{F848205C-7203-45A0-AD3F-9F0C5D8169FD}" dt="2023-12-21T09:44:46.247" v="16" actId="47"/>
        <pc:sldMkLst>
          <pc:docMk/>
          <pc:sldMk cId="0" sldId="265"/>
        </pc:sldMkLst>
      </pc:sldChg>
      <pc:sldChg chg="modSp mod">
        <pc:chgData name="Roman Gumzej" userId="39b5f2aa-645e-44ce-a9a1-d6838aa53dea" providerId="ADAL" clId="{F848205C-7203-45A0-AD3F-9F0C5D8169FD}" dt="2024-01-09T11:54:20.374" v="338" actId="790"/>
        <pc:sldMkLst>
          <pc:docMk/>
          <pc:sldMk cId="0" sldId="266"/>
        </pc:sldMkLst>
        <pc:spChg chg="mod">
          <ac:chgData name="Roman Gumzej" userId="39b5f2aa-645e-44ce-a9a1-d6838aa53dea" providerId="ADAL" clId="{F848205C-7203-45A0-AD3F-9F0C5D8169FD}" dt="2024-01-09T11:54:20.374" v="338" actId="790"/>
          <ac:spMkLst>
            <pc:docMk/>
            <pc:sldMk cId="0" sldId="266"/>
            <ac:spMk id="126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0C57C158-D8E9-FFDD-3882-FC282FB1398E}"/>
    <pc:docChg chg="addSld delSld modSld">
      <pc:chgData name="Roman Gumzej" userId="S::roman.gumzej@um.si::39b5f2aa-645e-44ce-a9a1-d6838aa53dea" providerId="AD" clId="Web-{0C57C158-D8E9-FFDD-3882-FC282FB1398E}" dt="2024-10-03T05:35:33.939" v="74" actId="20577"/>
      <pc:docMkLst>
        <pc:docMk/>
      </pc:docMkLst>
      <pc:sldChg chg="modSp">
        <pc:chgData name="Roman Gumzej" userId="S::roman.gumzej@um.si::39b5f2aa-645e-44ce-a9a1-d6838aa53dea" providerId="AD" clId="Web-{0C57C158-D8E9-FFDD-3882-FC282FB1398E}" dt="2024-10-03T05:29:18.528" v="28" actId="20577"/>
        <pc:sldMkLst>
          <pc:docMk/>
          <pc:sldMk cId="1283555088" sldId="258"/>
        </pc:sldMkLst>
        <pc:spChg chg="mod">
          <ac:chgData name="Roman Gumzej" userId="S::roman.gumzej@um.si::39b5f2aa-645e-44ce-a9a1-d6838aa53dea" providerId="AD" clId="Web-{0C57C158-D8E9-FFDD-3882-FC282FB1398E}" dt="2024-10-03T05:29:18.528" v="28" actId="20577"/>
          <ac:spMkLst>
            <pc:docMk/>
            <pc:sldMk cId="1283555088" sldId="258"/>
            <ac:spMk id="102" creationId="{00000000-0000-0000-0000-000000000000}"/>
          </ac:spMkLst>
        </pc:spChg>
      </pc:sldChg>
      <pc:sldChg chg="addSp delSp modSp add replId">
        <pc:chgData name="Roman Gumzej" userId="S::roman.gumzej@um.si::39b5f2aa-645e-44ce-a9a1-d6838aa53dea" providerId="AD" clId="Web-{0C57C158-D8E9-FFDD-3882-FC282FB1398E}" dt="2024-10-03T05:27:55.368" v="26" actId="20577"/>
        <pc:sldMkLst>
          <pc:docMk/>
          <pc:sldMk cId="777026037" sldId="437"/>
        </pc:sldMkLst>
        <pc:spChg chg="add mod">
          <ac:chgData name="Roman Gumzej" userId="S::roman.gumzej@um.si::39b5f2aa-645e-44ce-a9a1-d6838aa53dea" providerId="AD" clId="Web-{0C57C158-D8E9-FFDD-3882-FC282FB1398E}" dt="2024-10-03T05:27:55.368" v="26" actId="20577"/>
          <ac:spMkLst>
            <pc:docMk/>
            <pc:sldMk cId="777026037" sldId="437"/>
            <ac:spMk id="2" creationId="{A73A595F-3B6F-93D4-04B0-07D26862F901}"/>
          </ac:spMkLst>
        </pc:spChg>
        <pc:spChg chg="mod">
          <ac:chgData name="Roman Gumzej" userId="S::roman.gumzej@um.si::39b5f2aa-645e-44ce-a9a1-d6838aa53dea" providerId="AD" clId="Web-{0C57C158-D8E9-FFDD-3882-FC282FB1398E}" dt="2024-10-03T05:24:47.298" v="3" actId="20577"/>
          <ac:spMkLst>
            <pc:docMk/>
            <pc:sldMk cId="777026037" sldId="437"/>
            <ac:spMk id="99" creationId="{00000000-0000-0000-0000-000000000000}"/>
          </ac:spMkLst>
        </pc:spChg>
        <pc:spChg chg="del mod">
          <ac:chgData name="Roman Gumzej" userId="S::roman.gumzej@um.si::39b5f2aa-645e-44ce-a9a1-d6838aa53dea" providerId="AD" clId="Web-{0C57C158-D8E9-FFDD-3882-FC282FB1398E}" dt="2024-10-03T05:25:52.567" v="12"/>
          <ac:spMkLst>
            <pc:docMk/>
            <pc:sldMk cId="777026037" sldId="437"/>
            <ac:spMk id="100" creationId="{00000000-0000-0000-0000-000000000000}"/>
          </ac:spMkLst>
        </pc:spChg>
      </pc:sldChg>
      <pc:sldChg chg="add del replId">
        <pc:chgData name="Roman Gumzej" userId="S::roman.gumzej@um.si::39b5f2aa-645e-44ce-a9a1-d6838aa53dea" providerId="AD" clId="Web-{0C57C158-D8E9-FFDD-3882-FC282FB1398E}" dt="2024-10-03T05:24:57.189" v="6"/>
        <pc:sldMkLst>
          <pc:docMk/>
          <pc:sldMk cId="1867588569" sldId="438"/>
        </pc:sldMkLst>
      </pc:sldChg>
      <pc:sldChg chg="new del">
        <pc:chgData name="Roman Gumzej" userId="S::roman.gumzej@um.si::39b5f2aa-645e-44ce-a9a1-d6838aa53dea" providerId="AD" clId="Web-{0C57C158-D8E9-FFDD-3882-FC282FB1398E}" dt="2024-10-03T05:31:21.923" v="30"/>
        <pc:sldMkLst>
          <pc:docMk/>
          <pc:sldMk cId="2746636288" sldId="438"/>
        </pc:sldMkLst>
      </pc:sldChg>
      <pc:sldChg chg="modSp add replId">
        <pc:chgData name="Roman Gumzej" userId="S::roman.gumzej@um.si::39b5f2aa-645e-44ce-a9a1-d6838aa53dea" providerId="AD" clId="Web-{0C57C158-D8E9-FFDD-3882-FC282FB1398E}" dt="2024-10-03T05:35:33.939" v="74" actId="20577"/>
        <pc:sldMkLst>
          <pc:docMk/>
          <pc:sldMk cId="3078110176" sldId="438"/>
        </pc:sldMkLst>
        <pc:spChg chg="mod">
          <ac:chgData name="Roman Gumzej" userId="S::roman.gumzej@um.si::39b5f2aa-645e-44ce-a9a1-d6838aa53dea" providerId="AD" clId="Web-{0C57C158-D8E9-FFDD-3882-FC282FB1398E}" dt="2024-10-03T05:34:15.930" v="60" actId="20577"/>
          <ac:spMkLst>
            <pc:docMk/>
            <pc:sldMk cId="3078110176" sldId="438"/>
            <ac:spMk id="113" creationId="{00000000-0000-0000-0000-000000000000}"/>
          </ac:spMkLst>
        </pc:spChg>
        <pc:spChg chg="mod">
          <ac:chgData name="Roman Gumzej" userId="S::roman.gumzej@um.si::39b5f2aa-645e-44ce-a9a1-d6838aa53dea" providerId="AD" clId="Web-{0C57C158-D8E9-FFDD-3882-FC282FB1398E}" dt="2024-10-03T05:35:33.939" v="74" actId="20577"/>
          <ac:spMkLst>
            <pc:docMk/>
            <pc:sldMk cId="3078110176" sldId="438"/>
            <ac:spMk id="114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1D0D19C0-47AD-0496-EBB7-1B10D0941828}"/>
    <pc:docChg chg="modSld">
      <pc:chgData name="Roman Gumzej" userId="S::roman.gumzej@um.si::39b5f2aa-645e-44ce-a9a1-d6838aa53dea" providerId="AD" clId="Web-{1D0D19C0-47AD-0496-EBB7-1B10D0941828}" dt="2024-05-21T05:01:57.975" v="43" actId="20577"/>
      <pc:docMkLst>
        <pc:docMk/>
      </pc:docMkLst>
      <pc:sldChg chg="modSp">
        <pc:chgData name="Roman Gumzej" userId="S::roman.gumzej@um.si::39b5f2aa-645e-44ce-a9a1-d6838aa53dea" providerId="AD" clId="Web-{1D0D19C0-47AD-0496-EBB7-1B10D0941828}" dt="2024-05-21T04:48:25.185" v="1" actId="20577"/>
        <pc:sldMkLst>
          <pc:docMk/>
          <pc:sldMk cId="0" sldId="259"/>
        </pc:sldMkLst>
        <pc:spChg chg="mod">
          <ac:chgData name="Roman Gumzej" userId="S::roman.gumzej@um.si::39b5f2aa-645e-44ce-a9a1-d6838aa53dea" providerId="AD" clId="Web-{1D0D19C0-47AD-0496-EBB7-1B10D0941828}" dt="2024-05-21T04:48:25.185" v="1" actId="20577"/>
          <ac:spMkLst>
            <pc:docMk/>
            <pc:sldMk cId="0" sldId="259"/>
            <ac:spMk id="105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1D0D19C0-47AD-0496-EBB7-1B10D0941828}" dt="2024-05-21T05:01:57.975" v="43" actId="20577"/>
        <pc:sldMkLst>
          <pc:docMk/>
          <pc:sldMk cId="3795078662" sldId="270"/>
        </pc:sldMkLst>
        <pc:spChg chg="mod">
          <ac:chgData name="Roman Gumzej" userId="S::roman.gumzej@um.si::39b5f2aa-645e-44ce-a9a1-d6838aa53dea" providerId="AD" clId="Web-{1D0D19C0-47AD-0496-EBB7-1B10D0941828}" dt="2024-05-21T05:01:57.975" v="43" actId="20577"/>
          <ac:spMkLst>
            <pc:docMk/>
            <pc:sldMk cId="3795078662" sldId="270"/>
            <ac:spMk id="111" creationId="{00000000-0000-0000-0000-000000000000}"/>
          </ac:spMkLst>
        </pc:spChg>
      </pc:sldChg>
      <pc:sldChg chg="addSp delSp modSp mod modClrScheme chgLayout">
        <pc:chgData name="Roman Gumzej" userId="S::roman.gumzej@um.si::39b5f2aa-645e-44ce-a9a1-d6838aa53dea" providerId="AD" clId="Web-{1D0D19C0-47AD-0496-EBB7-1B10D0941828}" dt="2024-05-21T05:00:34.692" v="41" actId="1076"/>
        <pc:sldMkLst>
          <pc:docMk/>
          <pc:sldMk cId="3938609928" sldId="271"/>
        </pc:sldMkLst>
        <pc:spChg chg="add del mod">
          <ac:chgData name="Roman Gumzej" userId="S::roman.gumzej@um.si::39b5f2aa-645e-44ce-a9a1-d6838aa53dea" providerId="AD" clId="Web-{1D0D19C0-47AD-0496-EBB7-1B10D0941828}" dt="2024-05-21T04:57:06.327" v="27"/>
          <ac:spMkLst>
            <pc:docMk/>
            <pc:sldMk cId="3938609928" sldId="271"/>
            <ac:spMk id="2" creationId="{0BF802D5-2042-FA9D-FA59-C46B2C8102F9}"/>
          </ac:spMkLst>
        </pc:spChg>
        <pc:spChg chg="add del mod">
          <ac:chgData name="Roman Gumzej" userId="S::roman.gumzej@um.si::39b5f2aa-645e-44ce-a9a1-d6838aa53dea" providerId="AD" clId="Web-{1D0D19C0-47AD-0496-EBB7-1B10D0941828}" dt="2024-05-21T04:57:06.327" v="27"/>
          <ac:spMkLst>
            <pc:docMk/>
            <pc:sldMk cId="3938609928" sldId="271"/>
            <ac:spMk id="3" creationId="{7FBAC72E-B135-B581-58A5-85808149D33E}"/>
          </ac:spMkLst>
        </pc:spChg>
        <pc:spChg chg="add del mod">
          <ac:chgData name="Roman Gumzej" userId="S::roman.gumzej@um.si::39b5f2aa-645e-44ce-a9a1-d6838aa53dea" providerId="AD" clId="Web-{1D0D19C0-47AD-0496-EBB7-1B10D0941828}" dt="2024-05-21T04:57:03.452" v="25"/>
          <ac:spMkLst>
            <pc:docMk/>
            <pc:sldMk cId="3938609928" sldId="271"/>
            <ac:spMk id="6" creationId="{2A57C9AA-8A48-9C3E-B0E6-3464E8D0BE2F}"/>
          </ac:spMkLst>
        </pc:spChg>
        <pc:spChg chg="add del mod">
          <ac:chgData name="Roman Gumzej" userId="S::roman.gumzej@um.si::39b5f2aa-645e-44ce-a9a1-d6838aa53dea" providerId="AD" clId="Web-{1D0D19C0-47AD-0496-EBB7-1B10D0941828}" dt="2024-05-21T04:58:30.704" v="29"/>
          <ac:spMkLst>
            <pc:docMk/>
            <pc:sldMk cId="3938609928" sldId="271"/>
            <ac:spMk id="9" creationId="{8A7A986F-879A-200B-89FE-D7DAE66D3990}"/>
          </ac:spMkLst>
        </pc:spChg>
        <pc:spChg chg="add mod">
          <ac:chgData name="Roman Gumzej" userId="S::roman.gumzej@um.si::39b5f2aa-645e-44ce-a9a1-d6838aa53dea" providerId="AD" clId="Web-{1D0D19C0-47AD-0496-EBB7-1B10D0941828}" dt="2024-05-21T05:00:34.692" v="41" actId="1076"/>
          <ac:spMkLst>
            <pc:docMk/>
            <pc:sldMk cId="3938609928" sldId="271"/>
            <ac:spMk id="10" creationId="{15FB9986-97FE-2208-9078-E3AF295BEEA9}"/>
          </ac:spMkLst>
        </pc:spChg>
        <pc:spChg chg="mod ord">
          <ac:chgData name="Roman Gumzej" userId="S::roman.gumzej@um.si::39b5f2aa-645e-44ce-a9a1-d6838aa53dea" providerId="AD" clId="Web-{1D0D19C0-47AD-0496-EBB7-1B10D0941828}" dt="2024-05-21T04:58:30.704" v="29"/>
          <ac:spMkLst>
            <pc:docMk/>
            <pc:sldMk cId="3938609928" sldId="271"/>
            <ac:spMk id="104" creationId="{00000000-0000-0000-0000-000000000000}"/>
          </ac:spMkLst>
        </pc:spChg>
        <pc:picChg chg="add del mod ord">
          <ac:chgData name="Roman Gumzej" userId="S::roman.gumzej@um.si::39b5f2aa-645e-44ce-a9a1-d6838aa53dea" providerId="AD" clId="Web-{1D0D19C0-47AD-0496-EBB7-1B10D0941828}" dt="2024-05-21T04:57:04.655" v="26"/>
          <ac:picMkLst>
            <pc:docMk/>
            <pc:sldMk cId="3938609928" sldId="271"/>
            <ac:picMk id="4" creationId="{01B20633-441A-CFCA-AFC5-3070579173DB}"/>
          </ac:picMkLst>
        </pc:picChg>
        <pc:picChg chg="add del mod ord">
          <ac:chgData name="Roman Gumzej" userId="S::roman.gumzej@um.si::39b5f2aa-645e-44ce-a9a1-d6838aa53dea" providerId="AD" clId="Web-{1D0D19C0-47AD-0496-EBB7-1B10D0941828}" dt="2024-05-21T04:57:02.780" v="24"/>
          <ac:picMkLst>
            <pc:docMk/>
            <pc:sldMk cId="3938609928" sldId="271"/>
            <ac:picMk id="7" creationId="{153E7B47-30BF-BAC2-EA7D-49B970492BE8}"/>
          </ac:picMkLst>
        </pc:picChg>
        <pc:picChg chg="add del mod ord">
          <ac:chgData name="Roman Gumzej" userId="S::roman.gumzej@um.si::39b5f2aa-645e-44ce-a9a1-d6838aa53dea" providerId="AD" clId="Web-{1D0D19C0-47AD-0496-EBB7-1B10D0941828}" dt="2024-05-21T04:58:30.704" v="29"/>
          <ac:picMkLst>
            <pc:docMk/>
            <pc:sldMk cId="3938609928" sldId="271"/>
            <ac:picMk id="8" creationId="{29D0D58A-C924-499C-8A90-F143A4256BE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268E3CF-BD42-4BA5-8816-821FF63B12E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CD111716-9795-44AD-BD43-E410A96E90A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8FCFEDDD-76F1-4B8D-8885-3B5EB0C92B8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EFD759C5-DD33-4E26-8C63-BB4C04645F0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B0D3DAE-EDA6-40B4-BCD7-8C39008E08C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E10A6CA-34A6-4484-9072-0C38BD800D5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536201F-73F8-4C9E-9DDD-F673168452E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ECB5F56-A6E2-449E-AF96-F1BD4BEFB99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FAF124B-B8CD-42F6-961F-25814F6BCF0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4958B35-20E1-4CB6-B099-83E96D2C0A9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2883584-AF30-4568-9230-7CC0E69FB42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EEDC09B-C9E0-43C7-BD6C-FC912BBAA45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EBA9BF4-1EDD-4DCC-9F11-D1F539D33E8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7417B2B-F195-447B-A882-513F212D8D7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7FA4037-5D1C-4581-8737-D6E5C34E342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3820E58-BAF1-40D6-8595-F5A5FB162DB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5FEF593-29DA-428E-9A0D-79E7F08CDFE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325564"/>
            <a:ext cx="10515600" cy="485139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A4A7B-F2F2-4AD2-9E5C-4556BDE03182}" type="datetimeFigureOut">
              <a:rPr lang="sl-SI" smtClean="0"/>
              <a:t>30. 04. 2025</a:t>
            </a:fld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AE32-DC5A-4659-A2D3-69A6C58F66D9}" type="slidenum">
              <a:rPr lang="sl-SI" smtClean="0"/>
              <a:t>‹#›</a:t>
            </a:fld>
            <a:endParaRPr lang="sl-SI"/>
          </a:p>
        </p:txBody>
      </p:sp>
      <p:sp>
        <p:nvSpPr>
          <p:cNvPr id="8" name="Pravokotnik 7"/>
          <p:cNvSpPr/>
          <p:nvPr/>
        </p:nvSpPr>
        <p:spPr>
          <a:xfrm>
            <a:off x="0" y="2"/>
            <a:ext cx="12192000" cy="1146175"/>
          </a:xfrm>
          <a:prstGeom prst="rect">
            <a:avLst/>
          </a:prstGeom>
          <a:solidFill>
            <a:srgbClr val="FDB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l-SI" sz="1350"/>
          </a:p>
        </p:txBody>
      </p:sp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828874" y="-161107"/>
            <a:ext cx="8445759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700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cxnSp>
        <p:nvCxnSpPr>
          <p:cNvPr id="11" name="Raven povezovalnik 10"/>
          <p:cNvCxnSpPr/>
          <p:nvPr/>
        </p:nvCxnSpPr>
        <p:spPr>
          <a:xfrm flipV="1">
            <a:off x="0" y="1033153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Slika 11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156" y="56131"/>
            <a:ext cx="2378320" cy="864000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562" y="6356350"/>
            <a:ext cx="478877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895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182736"/>
            <a:ext cx="5181600" cy="499422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182736"/>
            <a:ext cx="5181600" cy="499422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A4A7B-F2F2-4AD2-9E5C-4556BDE03182}" type="datetimeFigureOut">
              <a:rPr lang="sl-SI" smtClean="0"/>
              <a:t>30. 04. 2025</a:t>
            </a:fld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AE32-DC5A-4659-A2D3-69A6C58F66D9}" type="slidenum">
              <a:rPr lang="sl-SI" smtClean="0"/>
              <a:t>‹#›</a:t>
            </a:fld>
            <a:endParaRPr lang="sl-SI"/>
          </a:p>
        </p:txBody>
      </p:sp>
      <p:sp>
        <p:nvSpPr>
          <p:cNvPr id="12" name="Pravokotnik 11"/>
          <p:cNvSpPr/>
          <p:nvPr/>
        </p:nvSpPr>
        <p:spPr>
          <a:xfrm>
            <a:off x="0" y="2"/>
            <a:ext cx="12192000" cy="1146175"/>
          </a:xfrm>
          <a:prstGeom prst="rect">
            <a:avLst/>
          </a:prstGeom>
          <a:solidFill>
            <a:srgbClr val="FDB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l-SI" sz="1350"/>
          </a:p>
        </p:txBody>
      </p:sp>
      <p:sp>
        <p:nvSpPr>
          <p:cNvPr id="13" name="Naslov 1"/>
          <p:cNvSpPr>
            <a:spLocks noGrp="1"/>
          </p:cNvSpPr>
          <p:nvPr>
            <p:ph type="title" hasCustomPrompt="1"/>
          </p:nvPr>
        </p:nvSpPr>
        <p:spPr>
          <a:xfrm>
            <a:off x="828874" y="-161107"/>
            <a:ext cx="8445759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700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cxnSp>
        <p:nvCxnSpPr>
          <p:cNvPr id="15" name="Raven povezovalnik 14"/>
          <p:cNvCxnSpPr/>
          <p:nvPr/>
        </p:nvCxnSpPr>
        <p:spPr>
          <a:xfrm flipV="1">
            <a:off x="0" y="1033153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Slika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562" y="6356350"/>
            <a:ext cx="478877" cy="324000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156" y="56131"/>
            <a:ext cx="237832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742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B1572FF-6FB9-4738-835C-7D1AD9068D0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682AC6AD-4D3D-4E90-9E65-280B5269C1B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520E6DD4-49F7-4DB7-AF8A-8445A3D2717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CA0EF5C-8DCE-4CDB-A88D-1D4F5B59241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B3FB954-4483-4AFC-BC40-E0A12DBC9DD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75A33057-B94D-4552-8EF0-C18C64CE3A2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D624CC2F-C12B-4E99-B367-B15EB1E626B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6"/>
          <p:cNvPicPr/>
          <p:nvPr/>
        </p:nvPicPr>
        <p:blipFill>
          <a:blip r:embed="rId14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10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Picture 2"/>
          <p:cNvPicPr/>
          <p:nvPr/>
        </p:nvPicPr>
        <p:blipFill>
          <a:blip r:embed="rId15"/>
          <a:stretch/>
        </p:blipFill>
        <p:spPr>
          <a:xfrm>
            <a:off x="11433600" y="6176880"/>
            <a:ext cx="643680" cy="65232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pl-PL" sz="4800" b="1" strike="noStrike" spc="-1">
                <a:solidFill>
                  <a:srgbClr val="015BA6"/>
                </a:solidFill>
                <a:latin typeface="Tahoma"/>
                <a:ea typeface="Tahoma"/>
              </a:rPr>
              <a:t>Kliknij, aby edytować styl</a:t>
            </a:r>
            <a:endParaRPr lang="pl-PL" sz="4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ldNum" idx="1"/>
          </p:nvPr>
        </p:nvSpPr>
        <p:spPr>
          <a:xfrm>
            <a:off x="1041480" y="615888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5ED1AC76-9C5B-4EF7-A982-D69400CBB20C}" type="slidenum">
              <a: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sl-SI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" name="Obraz 6"/>
          <p:cNvPicPr/>
          <p:nvPr/>
        </p:nvPicPr>
        <p:blipFill>
          <a:blip r:embed="rId14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6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" name="Obraz 14"/>
          <p:cNvPicPr/>
          <p:nvPr/>
        </p:nvPicPr>
        <p:blipFill>
          <a:blip r:embed="rId16"/>
          <a:stretch/>
        </p:blipFill>
        <p:spPr>
          <a:xfrm>
            <a:off x="7814160" y="6158880"/>
            <a:ext cx="3590640" cy="462960"/>
          </a:xfrm>
          <a:prstGeom prst="rect">
            <a:avLst/>
          </a:prstGeom>
          <a:ln w="0">
            <a:noFill/>
          </a:ln>
        </p:spPr>
      </p:pic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800" b="0" strike="noStrike" spc="-1">
                <a:solidFill>
                  <a:schemeClr val="dk1"/>
                </a:solidFill>
                <a:latin typeface="Tahoma"/>
              </a:rPr>
              <a:t>Kliknite za urejanje oblike orisa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Druga raven orisa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</a:rPr>
              <a:t>Tretja raven orisa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</a:rPr>
              <a:t>Četrta raven orisa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Peta raven orisa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Šesta raven orisa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Sedma raven orisa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Obraz 6"/>
          <p:cNvPicPr/>
          <p:nvPr/>
        </p:nvPicPr>
        <p:blipFill>
          <a:blip r:embed="rId16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46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7" name="Picture 2"/>
          <p:cNvPicPr/>
          <p:nvPr/>
        </p:nvPicPr>
        <p:blipFill>
          <a:blip r:embed="rId17"/>
          <a:stretch/>
        </p:blipFill>
        <p:spPr>
          <a:xfrm>
            <a:off x="11433600" y="6176880"/>
            <a:ext cx="643680" cy="652320"/>
          </a:xfrm>
          <a:prstGeom prst="rect">
            <a:avLst/>
          </a:prstGeom>
          <a:ln w="0">
            <a:noFill/>
          </a:ln>
        </p:spPr>
      </p:pic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Kliknij, aby edytować styl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ldNum" idx="2"/>
          </p:nvPr>
        </p:nvSpPr>
        <p:spPr>
          <a:xfrm>
            <a:off x="91440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48821FB3-FEC8-4726-8ED1-6B1C04FD480E}" type="slidenum">
              <a: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sl-SI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800" b="0" strike="noStrike" spc="-1">
                <a:solidFill>
                  <a:schemeClr val="dk1"/>
                </a:solidFill>
                <a:latin typeface="Tahoma"/>
                <a:ea typeface="Tahoma"/>
              </a:rPr>
              <a:t>Kliknij, aby edytować style wzorca tekstu</a:t>
            </a: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2400" b="0" strike="noStrike" spc="-1">
                <a:solidFill>
                  <a:schemeClr val="dk1"/>
                </a:solidFill>
                <a:latin typeface="Tahoma"/>
                <a:ea typeface="Tahoma"/>
              </a:rPr>
              <a:t>Drugi poziom</a:t>
            </a:r>
            <a:endParaRPr lang="pl-PL" sz="2400" b="0" strike="noStrike" spc="-1">
              <a:solidFill>
                <a:schemeClr val="dk1"/>
              </a:solidFill>
              <a:latin typeface="Tahoma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  <a:ea typeface="Tahoma"/>
              </a:rPr>
              <a:t>Trzeci poziom</a:t>
            </a:r>
            <a:endParaRPr lang="pl-PL" sz="2000" b="0" strike="noStrike" spc="-1">
              <a:solidFill>
                <a:schemeClr val="dk1"/>
              </a:solidFill>
              <a:latin typeface="Tahoma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  <a:ea typeface="Tahoma"/>
              </a:rPr>
              <a:t>Czwarty poziom</a:t>
            </a:r>
            <a:endParaRPr lang="pl-PL" sz="1800" b="0" strike="noStrike" spc="-1">
              <a:solidFill>
                <a:schemeClr val="dk1"/>
              </a:solidFill>
              <a:latin typeface="Tahoma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  <a:ea typeface="Tahoma"/>
              </a:rPr>
              <a:t>Piąty poziom</a:t>
            </a:r>
            <a:endParaRPr lang="pl-PL" sz="1800" b="0" strike="noStrike" spc="-1">
              <a:solidFill>
                <a:schemeClr val="dk1"/>
              </a:solidFill>
              <a:latin typeface="Tahoma"/>
            </a:endParaRPr>
          </a:p>
        </p:txBody>
      </p:sp>
      <p:pic>
        <p:nvPicPr>
          <p:cNvPr id="51" name="Obraz 8"/>
          <p:cNvPicPr/>
          <p:nvPr/>
        </p:nvPicPr>
        <p:blipFill>
          <a:blip r:embed="rId18"/>
          <a:stretch/>
        </p:blipFill>
        <p:spPr>
          <a:xfrm>
            <a:off x="7814160" y="6158880"/>
            <a:ext cx="3590640" cy="46296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bleau.com/learn/articles/business-intelligence/bi-business-analytics" TargetMode="External"/><Relationship Id="rId2" Type="http://schemas.openxmlformats.org/officeDocument/2006/relationships/hyperlink" Target="https://www.britannica.com/topic/just-in-time-manufacturing" TargetMode="Externa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rostokąt 13"/>
          <p:cNvSpPr/>
          <p:nvPr/>
        </p:nvSpPr>
        <p:spPr>
          <a:xfrm>
            <a:off x="7213680" y="5952240"/>
            <a:ext cx="4966920" cy="84888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pl-PL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700600" y="345240"/>
            <a:ext cx="4966920" cy="1752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</a:pPr>
            <a:r>
              <a:rPr lang="pl-PL" sz="2800" b="1" spc="-1" dirty="0">
                <a:solidFill>
                  <a:srgbClr val="015BA6"/>
                </a:solidFill>
                <a:latin typeface="Tahoma"/>
                <a:ea typeface="Tahoma"/>
              </a:rPr>
              <a:t>Statystyczne metody analizy danych logistycznych</a:t>
            </a:r>
          </a:p>
        </p:txBody>
      </p:sp>
      <p:pic>
        <p:nvPicPr>
          <p:cNvPr id="90" name="Obraz 3"/>
          <p:cNvPicPr/>
          <p:nvPr/>
        </p:nvPicPr>
        <p:blipFill>
          <a:blip r:embed="rId2"/>
          <a:stretch/>
        </p:blipFill>
        <p:spPr>
          <a:xfrm>
            <a:off x="618120" y="908640"/>
            <a:ext cx="4518360" cy="4211640"/>
          </a:xfrm>
          <a:prstGeom prst="rect">
            <a:avLst/>
          </a:prstGeom>
          <a:ln w="0">
            <a:noFill/>
          </a:ln>
        </p:spPr>
      </p:pic>
      <p:sp>
        <p:nvSpPr>
          <p:cNvPr id="91" name="pole tekstowe 4"/>
          <p:cNvSpPr/>
          <p:nvPr/>
        </p:nvSpPr>
        <p:spPr>
          <a:xfrm>
            <a:off x="411840" y="5378400"/>
            <a:ext cx="4791600" cy="1339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800" b="1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BAS4SC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en-US" sz="1800" b="1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Business Analytics Skills </a:t>
            </a:r>
            <a:br>
              <a:rPr sz="1800"/>
            </a:br>
            <a:r>
              <a:rPr lang="en-US" sz="1800" b="0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for the Future-proofs Supply Chains </a:t>
            </a:r>
            <a:endParaRPr lang="sl-SI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sl-SI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2" name="Picture 2"/>
          <p:cNvPicPr/>
          <p:nvPr/>
        </p:nvPicPr>
        <p:blipFill>
          <a:blip r:embed="rId3"/>
          <a:stretch/>
        </p:blipFill>
        <p:spPr>
          <a:xfrm>
            <a:off x="11038680" y="5638320"/>
            <a:ext cx="1079280" cy="1093680"/>
          </a:xfrm>
          <a:prstGeom prst="rect">
            <a:avLst/>
          </a:prstGeom>
          <a:ln w="0">
            <a:noFill/>
          </a:ln>
        </p:spPr>
      </p:pic>
      <p:sp>
        <p:nvSpPr>
          <p:cNvPr id="93" name="pole tekstowe 6"/>
          <p:cNvSpPr/>
          <p:nvPr/>
        </p:nvSpPr>
        <p:spPr>
          <a:xfrm>
            <a:off x="-170640" y="6462720"/>
            <a:ext cx="6095520" cy="33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1600" b="0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Project number – 2022-1-PL01-KA220-HED-000088856</a:t>
            </a:r>
            <a:endParaRPr lang="sl-SI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Tytuł 1"/>
          <p:cNvSpPr/>
          <p:nvPr/>
        </p:nvSpPr>
        <p:spPr>
          <a:xfrm>
            <a:off x="5700600" y="2440620"/>
            <a:ext cx="4966920" cy="163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 fontScale="95151"/>
          </a:bodyPr>
          <a:lstStyle/>
          <a:p>
            <a:pPr algn="ctr" defTabSz="914400">
              <a:lnSpc>
                <a:spcPct val="120000"/>
              </a:lnSpc>
            </a:pPr>
            <a:r>
              <a:rPr lang="pl-PL" sz="4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Wprowadzenie do badań operacyjnych</a:t>
            </a:r>
            <a:endParaRPr lang="sl-SI" sz="4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Tytuł 1"/>
          <p:cNvSpPr/>
          <p:nvPr/>
        </p:nvSpPr>
        <p:spPr>
          <a:xfrm>
            <a:off x="5700600" y="4075200"/>
            <a:ext cx="4966920" cy="84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pl-PL" sz="2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Prezentacja</a:t>
            </a:r>
            <a:endParaRPr lang="sl-SI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6" name="Obraz 9" descr="Obraz zawierający symbol, Czcionka, Grafika, zrzut ekranu&#10;&#10;Opis wygenerowany automatycznie"/>
          <p:cNvPicPr/>
          <p:nvPr/>
        </p:nvPicPr>
        <p:blipFill>
          <a:blip r:embed="rId4"/>
          <a:stretch/>
        </p:blipFill>
        <p:spPr>
          <a:xfrm>
            <a:off x="10964520" y="0"/>
            <a:ext cx="1226880" cy="429120"/>
          </a:xfrm>
          <a:prstGeom prst="rect">
            <a:avLst/>
          </a:prstGeom>
          <a:ln w="0">
            <a:noFill/>
          </a:ln>
        </p:spPr>
      </p:pic>
      <p:sp>
        <p:nvSpPr>
          <p:cNvPr id="97" name="Dowolny kształt: kształt 10"/>
          <p:cNvSpPr/>
          <p:nvPr/>
        </p:nvSpPr>
        <p:spPr>
          <a:xfrm>
            <a:off x="169200" y="93240"/>
            <a:ext cx="1625400" cy="1599840"/>
          </a:xfrm>
          <a:custGeom>
            <a:avLst/>
            <a:gdLst>
              <a:gd name="textAreaLeft" fmla="*/ 0 w 1625400"/>
              <a:gd name="textAreaRight" fmla="*/ 1625760 w 1625400"/>
              <a:gd name="textAreaTop" fmla="*/ 0 h 1599840"/>
              <a:gd name="textAreaBottom" fmla="*/ 1600200 h 1599840"/>
            </a:gdLst>
            <a:ahLst/>
            <a:cxnLst/>
            <a:rect l="textAreaLeft" t="textAreaTop" r="textAreaRight" b="textAreaBottom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pl-PL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98" name="Obraz 14"/>
          <p:cNvPicPr/>
          <p:nvPr/>
        </p:nvPicPr>
        <p:blipFill>
          <a:blip r:embed="rId5"/>
          <a:stretch/>
        </p:blipFill>
        <p:spPr>
          <a:xfrm>
            <a:off x="5925600" y="5851800"/>
            <a:ext cx="5207040" cy="671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Design </a:t>
            </a:r>
            <a:r>
              <a:rPr lang="pl-PL" sz="3200" b="1" spc="-1" dirty="0" err="1">
                <a:solidFill>
                  <a:srgbClr val="1065AB"/>
                </a:solidFill>
                <a:latin typeface="Tahoma"/>
                <a:ea typeface="Tahoma"/>
              </a:rPr>
              <a:t>fo</a:t>
            </a:r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 </a:t>
            </a:r>
            <a:r>
              <a:rPr lang="pl-PL" sz="3200" b="1" spc="-1" dirty="0" err="1">
                <a:solidFill>
                  <a:srgbClr val="1065AB"/>
                </a:solidFill>
                <a:latin typeface="Tahoma"/>
                <a:ea typeface="Tahoma"/>
              </a:rPr>
              <a:t>Six</a:t>
            </a:r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 Sigma (Projektowanie dla </a:t>
            </a:r>
            <a:r>
              <a:rPr lang="pl-PL" sz="3200" b="1" spc="-1" dirty="0" err="1">
                <a:solidFill>
                  <a:srgbClr val="1065AB"/>
                </a:solidFill>
                <a:latin typeface="Tahoma"/>
                <a:ea typeface="Tahoma"/>
              </a:rPr>
              <a:t>Six</a:t>
            </a:r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 Sigma) </a:t>
            </a:r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(DFSS)</a:t>
            </a: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lnSpcReduction="10000"/>
          </a:bodyPr>
          <a:lstStyle/>
          <a:p>
            <a:pPr marL="0" indent="0" algn="just">
              <a:lnSpc>
                <a:spcPct val="110000"/>
              </a:lnSpc>
              <a:buClr>
                <a:srgbClr val="015BA6"/>
              </a:buClr>
              <a:buNone/>
            </a:pPr>
            <a:r>
              <a:rPr lang="pl-PL" sz="22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Fazy metody Projektowanie dla </a:t>
            </a:r>
            <a:r>
              <a:rPr lang="pl-PL" sz="2200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Six</a:t>
            </a:r>
            <a:r>
              <a:rPr lang="pl-PL" sz="22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Sigma (DFSS) są następujące </a:t>
            </a:r>
            <a:r>
              <a:rPr lang="en-US" sz="22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 </a:t>
            </a:r>
          </a:p>
          <a:p>
            <a:pPr marL="342900" indent="-342900" algn="just">
              <a:lnSpc>
                <a:spcPct val="110000"/>
              </a:lnSpc>
              <a:buClr>
                <a:srgbClr val="015BA6"/>
              </a:buClr>
              <a:buAutoNum type="arabicPeriod"/>
            </a:pPr>
            <a:r>
              <a:rPr lang="pl-PL" sz="22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Definiowanie celów projektowych, które są zgodne z wymaganiami klientów i strategią przedsiębiorstwa</a:t>
            </a:r>
            <a:r>
              <a:rPr lang="en-US" sz="22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lnSpc>
                <a:spcPct val="110000"/>
              </a:lnSpc>
              <a:buClr>
                <a:srgbClr val="015BA6"/>
              </a:buClr>
              <a:buAutoNum type="arabicPeriod"/>
            </a:pPr>
            <a:r>
              <a:rPr lang="pl-PL" sz="22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Pomiar i identyfikacja cech krytycznych dla jakości (CTQ), pomiar możliwości produktu, zdolności procesu produkcyjnego i pomiar ryzyka</a:t>
            </a:r>
            <a:r>
              <a:rPr lang="en-US" sz="22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 </a:t>
            </a:r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lnSpc>
                <a:spcPct val="110000"/>
              </a:lnSpc>
              <a:buClr>
                <a:srgbClr val="015BA6"/>
              </a:buClr>
              <a:buAutoNum type="arabicPeriod"/>
            </a:pPr>
            <a:r>
              <a:rPr lang="pl-PL" sz="22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Analiza w celu opracowania i zaprojektowania alternatywnych rozwiązań</a:t>
            </a:r>
            <a:r>
              <a:rPr lang="en-US" sz="22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lnSpc>
                <a:spcPct val="110000"/>
              </a:lnSpc>
              <a:buClr>
                <a:srgbClr val="015BA6"/>
              </a:buClr>
              <a:buAutoNum type="arabicPeriod"/>
            </a:pPr>
            <a:r>
              <a:rPr lang="pl-PL" sz="22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Zaprojektowanie ulepszonej alternatywy, najlepiej dostosowanej do analizy przeprowadzonej w poprzednim kroku.</a:t>
            </a:r>
            <a:r>
              <a:rPr lang="en-US" sz="22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lnSpc>
                <a:spcPct val="110000"/>
              </a:lnSpc>
              <a:buClr>
                <a:srgbClr val="015BA6"/>
              </a:buClr>
              <a:buAutoNum type="arabicPeriod"/>
            </a:pPr>
            <a:r>
              <a:rPr lang="pl-PL" sz="22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Zweryfikowanie projektu, skonfigurowanie serii pilotażowych, wdrożenie procesu produkcyjnego i przekazanie go właścicielowi (właścicielom) procesu</a:t>
            </a:r>
            <a:r>
              <a:rPr lang="en-US" sz="22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3" name="Symbol zastępczy zawartości 4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l-PL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Źródło</a:t>
            </a: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: 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(Chowdhury, 2002)</a:t>
            </a:r>
            <a:endParaRPr lang="en-US" sz="1200" b="0" strike="noStrike" spc="-1" dirty="0">
              <a:solidFill>
                <a:srgbClr val="000000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8892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Business intelligence</a:t>
            </a: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 (analiza biznesowa)</a:t>
            </a:r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 </a:t>
            </a:r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i</a:t>
            </a:r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 anal</a:t>
            </a:r>
            <a:r>
              <a:rPr lang="pl-PL" sz="3200" b="1" spc="-1" dirty="0" err="1">
                <a:solidFill>
                  <a:srgbClr val="1065AB"/>
                </a:solidFill>
                <a:latin typeface="Tahoma"/>
                <a:ea typeface="Tahoma"/>
              </a:rPr>
              <a:t>ityka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838440" y="1628915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algn="just" defTabSz="914400">
              <a:lnSpc>
                <a:spcPct val="110000"/>
              </a:lnSpc>
              <a:buClr>
                <a:srgbClr val="015BA6"/>
              </a:buClr>
              <a:buFont typeface="Arial"/>
              <a:buChar char="•"/>
            </a:pPr>
            <a:r>
              <a:rPr lang="pl-PL" sz="22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</a:t>
            </a:r>
            <a:r>
              <a:rPr lang="pl-PL" sz="2200" b="0" strike="noStrike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Intelligence</a:t>
            </a:r>
            <a:r>
              <a:rPr lang="pl-PL" sz="22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(BI) obejmuje wszystkie strategie i technologie wykorzystywane przez przedsiębiorstwa do analizy danych dotyczących przeszłych i bieżących informacji biznesowych</a:t>
            </a:r>
            <a:r>
              <a:rPr lang="en-US" sz="22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228600" indent="-228600" algn="just" defTabSz="914400">
              <a:lnSpc>
                <a:spcPct val="110000"/>
              </a:lnSpc>
              <a:buClr>
                <a:srgbClr val="015BA6"/>
              </a:buClr>
              <a:buFont typeface="Arial"/>
              <a:buChar char="•"/>
            </a:pPr>
            <a:r>
              <a:rPr lang="pl-PL" sz="22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Analityka biznesowa (BA) to proces oparty na BI, umożliwiający nowy wgląd w proces biznesowy i lepsze podejmowanie strategicznych decyzji na przyszłość; opiera się na Data Mining (DM), będącym procesem znajdowania anomalii, wzorców i korelacji w większych zbiorach danych, w celu przewidywania wyników</a:t>
            </a:r>
            <a:r>
              <a:rPr lang="en-US" sz="22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>
              <a:lnSpc>
                <a:spcPct val="110000"/>
              </a:lnSpc>
              <a:buClr>
                <a:srgbClr val="015BA6"/>
              </a:buClr>
              <a:buFont typeface="Arial"/>
              <a:buChar char="•"/>
            </a:pPr>
            <a:r>
              <a:rPr lang="pl-PL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Przykład:</a:t>
            </a: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Planowanie sprzedaży i operacji (SOP) jest elastycznym narzędziem opartym na BI do prognozowania i planowania działań produkcyjnych; obejmuje planowanie sprzedaży, produkcji i zdolności produkcyjnych</a:t>
            </a:r>
            <a:r>
              <a:rPr lang="en-US" sz="22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06" name="Symbol zastępczy zawartości 5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l-PL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Źródło</a:t>
            </a: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: 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(Tableau, 2023)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Planowanie sprzedaży i operacji </a:t>
            </a:r>
            <a:r>
              <a:rPr lang="en-US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SOP (1/2)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98E8D5F-728C-5A94-0F89-6A2E6D916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501" y="1270204"/>
            <a:ext cx="6302888" cy="485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609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Planowanie sprzedaży i operacji </a:t>
            </a:r>
            <a:r>
              <a:rPr lang="en-US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SOP</a:t>
            </a:r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 (2/2)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6" name="Symbol zastępczy zawartości 5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l-PL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Źródło</a:t>
            </a: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: </a:t>
            </a:r>
            <a:r>
              <a:rPr lang="pl-PL" sz="1200" spc="-1" dirty="0">
                <a:solidFill>
                  <a:srgbClr val="7F7F7F"/>
                </a:solidFill>
                <a:latin typeface="Tahoma"/>
                <a:ea typeface="Tahoma"/>
              </a:rPr>
              <a:t>zbiór danych DM (2024) z rozdziału 3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9287247-6673-FD45-BA55-0CF773F38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225" y="1253940"/>
            <a:ext cx="706755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584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Analityka biznesowa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838380" y="1569920"/>
            <a:ext cx="10515240" cy="4663731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algn="just">
              <a:buFont typeface="+mj-lt"/>
              <a:buAutoNum type="arabicPeriod"/>
            </a:pPr>
            <a:r>
              <a:rPr lang="pl-PL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Agregacja danych</a:t>
            </a:r>
            <a:r>
              <a:rPr lang="pl-P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przed analizą, dane muszą być najpierw zebrane, zorganizowane i przefiltrowane, albo poprzez dobrowolne dane, albo zapisy transakcji;</a:t>
            </a:r>
          </a:p>
          <a:p>
            <a:pPr algn="just">
              <a:buFont typeface="+mj-lt"/>
              <a:buAutoNum type="arabicPeriod"/>
            </a:pPr>
            <a:r>
              <a:rPr lang="pl-PL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Eksploracja</a:t>
            </a:r>
            <a:r>
              <a:rPr lang="pl-P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danych: eksploracja danych sortuje duże zbiory danych przy użyciu baz danych, statystyk i uczenia maszynowego w celu zidentyfikowania trendów i ustalenia relacji;</a:t>
            </a:r>
          </a:p>
          <a:p>
            <a:pPr algn="just">
              <a:buFont typeface="+mj-lt"/>
              <a:buAutoNum type="arabicPeriod"/>
            </a:pPr>
            <a:r>
              <a:rPr lang="pl-PL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Identyfikacja asocjacji i sekwencji</a:t>
            </a:r>
            <a:r>
              <a:rPr lang="pl-P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identyfikacja przewidywalnych działań, które są wykonywane w powiązaniu z innymi działaniami lub sekwencyjnie;</a:t>
            </a:r>
          </a:p>
          <a:p>
            <a:pPr algn="just">
              <a:buFont typeface="+mj-lt"/>
              <a:buAutoNum type="arabicPeriod"/>
            </a:pPr>
            <a:r>
              <a:rPr lang="pl-PL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pl-PL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Mining</a:t>
            </a:r>
            <a:r>
              <a:rPr lang="pl-P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eksploruje i organizuje duże, nieustrukturyzowane zbiory danych tekstowych w celu analizy jakościowej i ilościowej;</a:t>
            </a:r>
          </a:p>
          <a:p>
            <a:pPr algn="just">
              <a:buFont typeface="+mj-lt"/>
              <a:buAutoNum type="arabicPeriod"/>
            </a:pPr>
            <a:r>
              <a:rPr lang="pl-PL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Prognozowanie</a:t>
            </a:r>
            <a:r>
              <a:rPr lang="pl-P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analizuje dane historyczne z określonego okresu w celu dokonania świadomych szacunków, które są predykcyjne w określaniu przyszłych zdarzeń lub zachowań;</a:t>
            </a:r>
          </a:p>
          <a:p>
            <a:pPr algn="just">
              <a:buFont typeface="+mj-lt"/>
              <a:buAutoNum type="arabicPeriod"/>
            </a:pPr>
            <a:r>
              <a:rPr lang="pl-PL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Analityka predykcyjna</a:t>
            </a:r>
            <a:r>
              <a:rPr lang="pl-P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predykcyjna analityka biznesowa wykorzystuje różnorodne techniki statystyczne do tworzenia modeli predykcyjnych, które wyodrębniają informacje ze zbiorów danych, identyfikują wzorce i zapewniają wynik predykcyjny dla szeregu wyników organizacyjnych;</a:t>
            </a:r>
          </a:p>
          <a:p>
            <a:pPr algn="just">
              <a:buFont typeface="+mj-lt"/>
              <a:buAutoNum type="arabicPeriod"/>
            </a:pPr>
            <a:r>
              <a:rPr lang="pl-PL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Optymalizacja</a:t>
            </a:r>
            <a:r>
              <a:rPr lang="pl-P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po zidentyfikowaniu trendów i dokonaniu prognoz, firmy mogą zastosować techniki symulacyjne w celu przetestowania najlepszych scenariuszy;</a:t>
            </a:r>
          </a:p>
          <a:p>
            <a:pPr algn="just">
              <a:buFont typeface="+mj-lt"/>
              <a:buAutoNum type="arabicPeriod"/>
            </a:pPr>
            <a:r>
              <a:rPr lang="pl-PL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Wizualizacja danych</a:t>
            </a:r>
            <a:r>
              <a:rPr lang="pl-P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zapewnia wizualne reprezentacje, takie jak wykresy i grafy do łatwej i szybkiej analizy danych.</a:t>
            </a:r>
          </a:p>
        </p:txBody>
      </p:sp>
    </p:spTree>
    <p:extLst>
      <p:ext uri="{BB962C8B-B14F-4D97-AF65-F5344CB8AC3E}">
        <p14:creationId xmlns:p14="http://schemas.microsoft.com/office/powerpoint/2010/main" val="1734625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Systemy wspomagania decyzji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995396" y="1560089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algn="just"/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Systemy wspomagania decyzji (DSS) to interaktywne systemy, które pomagają decydentom w wykorzystywaniu danych i modeli do rozwiązywania nieustrukturyzowanych lub częściowo ustrukturyzowanych problemów.</a:t>
            </a:r>
          </a:p>
          <a:p>
            <a:pPr algn="just"/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 ekspercki (ES) to program aplikacyjny lub środowisko, które skutecznie wspiera rozwiązywanie problemów w wyspecjalizowanym obszarze problemowym, wymagającym wiedzy i umiejętności eksperckich.</a:t>
            </a:r>
          </a:p>
          <a:p>
            <a:pPr algn="just"/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Oprócz metod statystycznych i symulacyjnych stosowanych w BA, DSS często zawiera modele umożliwiające podejmowanie decyzji w oparciu o zestaw charakterystycznych kryteriów, wag, funkcji użyteczności i danych wariantowych.</a:t>
            </a:r>
          </a:p>
          <a:p>
            <a:pPr algn="just"/>
            <a:r>
              <a:rPr lang="pl-PL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Przykład:</a:t>
            </a: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Wielokryterialne podejmowanie decyzji (MCDM) ocenia wiele (potencjalnie) sprzecznych kryteriów przy podejmowaniu decyzji w odniesieniu do zestawu kandydujących rozwiązań lub wariantów.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b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</a:br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Przykład: Wielokryterialne podejmowanie decyzji</a:t>
            </a:r>
            <a:br>
              <a:rPr lang="pl-PL" sz="1200" dirty="0"/>
            </a:b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lnSpcReduction="10000"/>
          </a:bodyPr>
          <a:lstStyle/>
          <a:p>
            <a:pPr indent="0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pl-PL" sz="2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model decyzyjny MCDM składają się </a:t>
            </a:r>
            <a:r>
              <a:rPr lang="en-US" sz="2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sl-SI" sz="2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pl-PL" sz="22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Kryteria</a:t>
            </a:r>
            <a:r>
              <a:rPr lang="pl-PL" sz="22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parametry wariantów wejściowych, krytyczne dla naszego projektu</a:t>
            </a:r>
            <a:r>
              <a:rPr lang="en-US" sz="22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sl-SI" sz="22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pl-PL" sz="22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Wagi</a:t>
            </a:r>
            <a:r>
              <a:rPr lang="pl-PL" sz="22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względne znaczenie wybranych kryteriów</a:t>
            </a:r>
            <a:r>
              <a:rPr lang="en-US" sz="22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sl-SI" sz="22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pl-PL" sz="22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Funkcja użyteczności </a:t>
            </a:r>
            <a:r>
              <a:rPr lang="pl-PL" sz="22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funkcja, która łączy ważone parametry wariantów w wartość dopasowania</a:t>
            </a:r>
            <a:r>
              <a:rPr lang="en-US" sz="22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sl-SI" sz="22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spcAft>
                <a:spcPts val="600"/>
              </a:spcAft>
              <a:buFont typeface="Tahoma" panose="020B0604030504040204" pitchFamily="34" charset="0"/>
              <a:buChar char="•"/>
            </a:pPr>
            <a:r>
              <a:rPr lang="pl-PL" sz="22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Dane</a:t>
            </a:r>
            <a:r>
              <a:rPr lang="pl-PL" sz="22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dane reprezentujące warianty; dane wejściowe do naszego modelu MCDM</a:t>
            </a:r>
            <a:r>
              <a:rPr lang="en-US" sz="22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sl-SI" sz="22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endParaRPr lang="en-US" sz="18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541305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 Przykład MCDM (1/2)</a:t>
            </a:r>
            <a:endParaRPr lang="pl-PL" sz="3200" b="1" strike="noStrike" spc="-1" dirty="0">
              <a:solidFill>
                <a:srgbClr val="1065AB"/>
              </a:solidFill>
              <a:latin typeface="Tahoma"/>
              <a:ea typeface="Tahoma"/>
              <a:cs typeface="Tahoma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3A74A147-23EE-C968-D1A9-2549993C9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789470"/>
            <a:ext cx="10594544" cy="316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91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 Przykład MCDM (2/2)</a:t>
            </a:r>
            <a:endParaRPr lang="pl-PL" sz="3200" b="1" strike="noStrike" spc="-1" dirty="0">
              <a:solidFill>
                <a:srgbClr val="1065AB"/>
              </a:solidFill>
              <a:latin typeface="Tahoma"/>
              <a:ea typeface="Tahoma"/>
              <a:cs typeface="Tahoma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8DC01D1E-2BFB-CCEF-629D-B9418E8D8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5512" y="1481400"/>
            <a:ext cx="7140976" cy="456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295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P</a:t>
            </a: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rocedura MCDM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38440" y="169774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lvl="0" algn="just">
              <a:lnSpc>
                <a:spcPct val="110000"/>
              </a:lnSpc>
              <a:buFont typeface="+mj-lt"/>
              <a:buAutoNum type="arabicPeriod"/>
            </a:pP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Reprezentacja wariantów (V) przez ich charakterystyczne parametry (P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): {V</a:t>
            </a:r>
            <a:r>
              <a:rPr lang="en-US" sz="1800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(P</a:t>
            </a:r>
            <a:r>
              <a:rPr lang="en-US" sz="1800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i,1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P</a:t>
            </a:r>
            <a:r>
              <a:rPr lang="en-US" sz="1800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i,2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…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8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i,n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);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=1...m};</a:t>
            </a:r>
            <a:endParaRPr lang="sl-SI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0000"/>
              </a:lnSpc>
              <a:buFont typeface="+mj-lt"/>
              <a:buAutoNum type="arabicPeriod"/>
            </a:pPr>
            <a:r>
              <a:rPr lang="pl-P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Normalizacja parametrów poprzez obliczenie względnej oceny lokalnej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US" sz="1800" kern="100" baseline="-250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i,j</a:t>
            </a:r>
            <a:r>
              <a:rPr lang="en-US" sz="18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18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dla każdego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US" sz="1800" kern="100" baseline="-250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i,j</a:t>
            </a:r>
            <a:r>
              <a:rPr lang="en-US" sz="18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(j=1...n), </a:t>
            </a:r>
            <a:r>
              <a:rPr lang="pl-PL" sz="18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odniesieniu do </a:t>
            </a:r>
            <a:r>
              <a:rPr lang="en-US" sz="18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</a:t>
            </a:r>
            <a:r>
              <a:rPr lang="pl-PL" sz="18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-tego</a:t>
            </a:r>
            <a:r>
              <a:rPr lang="pl-PL" sz="1800" kern="100" baseline="30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parametru maksymalnej wartości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US" sz="1800" kern="100" baseline="-250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i,j</a:t>
            </a:r>
            <a:r>
              <a:rPr lang="en-US" sz="18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ze wszystkich </a:t>
            </a:r>
            <a:r>
              <a:rPr lang="pl-PL" sz="1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pl-P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próbek</a:t>
            </a:r>
            <a:r>
              <a:rPr lang="en-US" sz="18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sl-SI" sz="1800" kern="1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algn="just">
              <a:lnSpc>
                <a:spcPct val="110000"/>
              </a:lnSpc>
              <a:buFont typeface="+mj-lt"/>
              <a:buAutoNum type="alphaLcParenR"/>
            </a:pPr>
            <a:r>
              <a:rPr lang="en-US" sz="1800" kern="1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US" sz="1800" kern="100" baseline="-250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i,j</a:t>
            </a:r>
            <a:r>
              <a:rPr lang="en-US" sz="18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US" sz="1800" kern="100" baseline="-250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i,j</a:t>
            </a:r>
            <a:r>
              <a:rPr lang="en-US" sz="18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/max {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US" sz="1800" kern="100" baseline="-250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i,j</a:t>
            </a:r>
            <a:r>
              <a:rPr lang="en-US" sz="18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} </a:t>
            </a:r>
            <a:r>
              <a:rPr lang="pl-P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jeśli większa wartość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US" sz="1800" kern="100" baseline="-250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i,j</a:t>
            </a:r>
            <a:r>
              <a:rPr lang="en-US" sz="18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jest bardziej korzystna</a:t>
            </a:r>
            <a:r>
              <a:rPr lang="en-US" sz="18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sl-SI" sz="1800" kern="1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algn="just">
              <a:lnSpc>
                <a:spcPct val="110000"/>
              </a:lnSpc>
              <a:buFont typeface="+mj-lt"/>
              <a:buAutoNum type="alphaLcParenR"/>
            </a:pPr>
            <a:r>
              <a:rPr lang="en-US" sz="1800" kern="1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US" sz="1800" kern="100" baseline="-250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i,j</a:t>
            </a:r>
            <a:r>
              <a:rPr lang="en-US" sz="18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=1 -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US" sz="1800" kern="100" baseline="-250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i,j</a:t>
            </a:r>
            <a:r>
              <a:rPr lang="en-US" sz="18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/max {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US" sz="1800" kern="100" baseline="-250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i,j</a:t>
            </a:r>
            <a:r>
              <a:rPr lang="en-US" sz="18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} </a:t>
            </a:r>
            <a:r>
              <a:rPr lang="pl-P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jeśli mniejsza wartość </a:t>
            </a:r>
            <a:r>
              <a:rPr lang="en-US" sz="18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US" sz="1800" kern="100" baseline="-25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i,j </a:t>
            </a:r>
            <a:r>
              <a:rPr lang="pl-P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jest bardziej korzystna</a:t>
            </a:r>
            <a:r>
              <a:rPr lang="en-US" sz="18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sl-SI" sz="1800" kern="1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0000"/>
              </a:lnSpc>
              <a:buFont typeface="+mj-lt"/>
              <a:buAutoNum type="arabicPeriod"/>
            </a:pPr>
            <a:r>
              <a:rPr lang="pl-PL" sz="18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Oceny są ważone zgodnie z preferencjami </a:t>
            </a:r>
            <a:r>
              <a:rPr lang="en-US" sz="18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</a:t>
            </a:r>
            <a:r>
              <a:rPr lang="en-US" sz="1800" kern="100" baseline="-250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i,j</a:t>
            </a:r>
            <a:r>
              <a:rPr lang="en-US" sz="18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US" sz="1800" kern="100" baseline="-250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i,j</a:t>
            </a:r>
            <a:r>
              <a:rPr lang="en-US" sz="18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</a:t>
            </a:r>
            <a:r>
              <a:rPr lang="en-US" sz="1800" kern="100" baseline="-250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</a:t>
            </a:r>
            <a:r>
              <a:rPr lang="en-US" sz="18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18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dla każdego </a:t>
            </a:r>
            <a:r>
              <a:rPr lang="en-US" sz="18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j=1...n, </a:t>
            </a:r>
            <a:r>
              <a:rPr lang="pl-P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przez wagi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</a:t>
            </a:r>
            <a:r>
              <a:rPr lang="en-US" sz="1800" kern="100" baseline="-250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</a:t>
            </a:r>
            <a:r>
              <a:rPr lang="en-US" sz="18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które muszą sumować się do 1, tj. 100%</a:t>
            </a:r>
            <a:endParaRPr lang="sl-SI" sz="1800" kern="1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Ważone oceny wszystkich wariantów są sumowane 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X</a:t>
            </a:r>
            <a:r>
              <a:rPr lang="en-US" sz="1800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=∑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18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dla każdego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=1...m </a:t>
            </a: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aby uzyskać złożone oceny zgodnie z naszą funkcją użyteczności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sl-SI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0000"/>
              </a:lnSpc>
              <a:buFont typeface="+mj-lt"/>
              <a:buAutoNum type="arabicPeriod"/>
            </a:pPr>
            <a:r>
              <a:rPr lang="en-US" sz="1800" kern="100" dirty="0" err="1">
                <a:latin typeface="Tahoma" panose="020B0604030504040204" pitchFamily="34" charset="0"/>
                <a:cs typeface="Calibri" panose="020F0502020204030204" pitchFamily="34" charset="0"/>
              </a:rPr>
              <a:t>Wybierany</a:t>
            </a:r>
            <a:r>
              <a:rPr lang="en-US" sz="1800" kern="100" dirty="0">
                <a:latin typeface="Tahoma" panose="020B0604030504040204" pitchFamily="34" charset="0"/>
                <a:cs typeface="Calibri" panose="020F0502020204030204" pitchFamily="34" charset="0"/>
              </a:rPr>
              <a:t> jest </a:t>
            </a:r>
            <a:r>
              <a:rPr lang="en-US" sz="1800" kern="100" dirty="0" err="1">
                <a:latin typeface="Tahoma" panose="020B0604030504040204" pitchFamily="34" charset="0"/>
                <a:cs typeface="Calibri" panose="020F0502020204030204" pitchFamily="34" charset="0"/>
              </a:rPr>
              <a:t>najlepszy</a:t>
            </a:r>
            <a:r>
              <a:rPr lang="en-US" sz="1800" kern="100" dirty="0">
                <a:latin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1800" kern="100" dirty="0" err="1">
                <a:latin typeface="Tahoma" panose="020B0604030504040204" pitchFamily="34" charset="0"/>
                <a:cs typeface="Calibri" panose="020F0502020204030204" pitchFamily="34" charset="0"/>
              </a:rPr>
              <a:t>wariant</a:t>
            </a:r>
            <a:r>
              <a:rPr lang="en-US" sz="1800" kern="100" dirty="0">
                <a:latin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Tahoma"/>
                <a:ea typeface="Calibri" panose="020F0502020204030204" pitchFamily="34" charset="0"/>
                <a:cs typeface="Calibri"/>
              </a:rPr>
              <a:t>Y=max {X</a:t>
            </a:r>
            <a:r>
              <a:rPr lang="en-US" sz="1800" baseline="-25000" dirty="0">
                <a:effectLst/>
                <a:latin typeface="Tahoma"/>
                <a:ea typeface="Calibri" panose="020F0502020204030204" pitchFamily="34" charset="0"/>
                <a:cs typeface="Calibri"/>
              </a:rPr>
              <a:t>i</a:t>
            </a:r>
            <a:r>
              <a:rPr lang="en-US" sz="1800" dirty="0">
                <a:effectLst/>
                <a:latin typeface="Tahoma"/>
                <a:ea typeface="Calibri" panose="020F0502020204030204" pitchFamily="34" charset="0"/>
                <a:cs typeface="Calibri"/>
              </a:rPr>
              <a:t>}.</a:t>
            </a:r>
            <a:endParaRPr lang="en-US" sz="1800" b="0" strike="noStrike" spc="-1" dirty="0">
              <a:solidFill>
                <a:schemeClr val="dk1"/>
              </a:solidFill>
              <a:latin typeface="Calibri"/>
              <a:ea typeface="Tahom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5078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GB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Agenda</a:t>
            </a:r>
            <a:endParaRPr lang="en-GB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1244520" y="1842480"/>
            <a:ext cx="10946880" cy="362664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en-GB" sz="32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pl-PL" sz="32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Badania operacyjne</a:t>
            </a:r>
            <a:endParaRPr lang="en-GB" sz="32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en-GB" sz="32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32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Strategiczne</a:t>
            </a:r>
            <a:r>
              <a:rPr lang="en-GB" sz="32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32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planowanie</a:t>
            </a:r>
            <a:r>
              <a:rPr lang="en-GB" sz="32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32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logistyczne</a:t>
            </a:r>
            <a:endParaRPr lang="en-GB" sz="32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en-GB" sz="32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pl-PL" sz="32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Business </a:t>
            </a:r>
            <a:r>
              <a:rPr lang="pl-PL" sz="32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Intelligence</a:t>
            </a:r>
            <a:r>
              <a:rPr lang="pl-PL" sz="32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(A</a:t>
            </a:r>
            <a:r>
              <a:rPr lang="en-GB" sz="32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nalityka</a:t>
            </a:r>
            <a:r>
              <a:rPr lang="en-GB" sz="32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32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biznesowa</a:t>
            </a:r>
            <a:r>
              <a:rPr lang="pl-PL" sz="32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)</a:t>
            </a:r>
            <a:endParaRPr lang="en-GB" sz="32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en-GB" sz="32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32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Systemy</a:t>
            </a:r>
            <a:r>
              <a:rPr lang="en-GB" sz="32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32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wspomagania</a:t>
            </a:r>
            <a:r>
              <a:rPr lang="en-GB" sz="32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32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decyzji</a:t>
            </a:r>
            <a:endParaRPr lang="en-GB" sz="32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en-GB" sz="32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32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Inżynieria</a:t>
            </a:r>
            <a:r>
              <a:rPr lang="en-GB" sz="32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32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oparta</a:t>
            </a:r>
            <a:r>
              <a:rPr lang="en-GB" sz="32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na </a:t>
            </a:r>
            <a:r>
              <a:rPr lang="en-GB" sz="32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wiedzy</a:t>
            </a:r>
            <a:endParaRPr lang="en-GB" sz="3200" b="0" strike="noStrike" spc="-1" dirty="0">
              <a:solidFill>
                <a:schemeClr val="dk1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Inżynieria oparta na wiedzy </a:t>
            </a:r>
            <a:r>
              <a:rPr lang="en-GB" sz="3200" b="1" spc="-1" dirty="0">
                <a:solidFill>
                  <a:srgbClr val="1065AB"/>
                </a:solidFill>
                <a:latin typeface="Tahoma"/>
                <a:ea typeface="Tahoma"/>
              </a:rPr>
              <a:t>(KBE)</a:t>
            </a:r>
            <a:endParaRPr lang="en-GB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838380" y="1481400"/>
            <a:ext cx="10515240" cy="4657944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55000" lnSpcReduction="20000"/>
          </a:bodyPr>
          <a:lstStyle/>
          <a:p>
            <a:pPr algn="just">
              <a:lnSpc>
                <a:spcPct val="120000"/>
              </a:lnSpc>
              <a:buClr>
                <a:srgbClr val="015BA6"/>
              </a:buClr>
              <a:buFont typeface="Arial"/>
              <a:buChar char="•"/>
            </a:pPr>
            <a:r>
              <a:rPr lang="pl-PL" sz="29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Inżynieria oparta na wiedzy (Knowledge </a:t>
            </a:r>
            <a:r>
              <a:rPr lang="pl-PL" sz="2900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Based</a:t>
            </a:r>
            <a:r>
              <a:rPr lang="pl-PL" sz="29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Engineering - </a:t>
            </a:r>
            <a:r>
              <a:rPr lang="pl-PL" sz="2900" b="1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KBE</a:t>
            </a:r>
            <a:r>
              <a:rPr lang="pl-PL" sz="29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to metodologia inżynieryjna służąca do systematycznej integracji wiedzy inżynieryjnej z systemem projektowania</a:t>
            </a:r>
            <a:r>
              <a:rPr lang="en-GB" sz="29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GB" sz="2900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20000"/>
              </a:lnSpc>
              <a:buClr>
                <a:srgbClr val="015BA6"/>
              </a:buClr>
              <a:buFont typeface="Arial"/>
              <a:buChar char="•"/>
            </a:pPr>
            <a:r>
              <a:rPr lang="en-GB" sz="29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Cykl życia zarządzania wiedzą </a:t>
            </a:r>
            <a:r>
              <a:rPr lang="en-GB" sz="24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GB" sz="2400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 algn="just">
              <a:lnSpc>
                <a:spcPct val="12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pl-PL" sz="29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Zidentyfikowanie: wybrano niezgodność z pożądanym stanem, która pojawia się w procesie produkcyjnym z powodu źle zdefiniowanego produktu lub procesu</a:t>
            </a:r>
            <a:r>
              <a:rPr lang="en-GB" sz="29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800100" lvl="1" indent="-342900" algn="just">
              <a:lnSpc>
                <a:spcPct val="12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pl-PL" sz="29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Przechwytywanie: przechwytywane jest doświadczenie wraz z jego właściwościami</a:t>
            </a:r>
            <a:r>
              <a:rPr lang="en-GB" sz="29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800100" lvl="1" indent="-342900" algn="just">
              <a:lnSpc>
                <a:spcPct val="12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pl-PL" sz="29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Analizowanie: przeprowadzana jest analiza przyczyn źródłowych przechwyconego doświadczenia w celu zidentyfikowania odpowiedniej strategii naprawczej i jej ponownego wykorzystania w celu zapobiegania powtarzającym się anomaliom</a:t>
            </a:r>
            <a:r>
              <a:rPr lang="en-GB" sz="29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800100" lvl="1" indent="-342900" algn="just">
              <a:lnSpc>
                <a:spcPct val="12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pl-PL" sz="29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Przechowywanie: spostrzeżenia z analizy są archiwizowane wraz z doświadczeniem</a:t>
            </a:r>
            <a:r>
              <a:rPr lang="en-GB" sz="29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800100" lvl="1" indent="-342900" algn="just">
              <a:lnSpc>
                <a:spcPct val="12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pl-PL" sz="29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Wyszukiwanie i pobieranie: doświadczenie jest wyszukiwane i pobierane</a:t>
            </a:r>
            <a:r>
              <a:rPr lang="en-GB" sz="29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800100" lvl="1" indent="-342900" algn="just">
              <a:lnSpc>
                <a:spcPct val="12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pl-PL" sz="29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Użycie: element doświadczenia jest używany</a:t>
            </a:r>
            <a:r>
              <a:rPr lang="en-GB" sz="29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800100" lvl="1" indent="-342900" algn="just">
              <a:lnSpc>
                <a:spcPct val="12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pl-PL" sz="29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Ponowne wykorzystanie: kończy cykl zarządzania wiedzą i rozpoczyna nowy.</a:t>
            </a:r>
            <a:endParaRPr lang="en-GB" sz="2900" b="0" strike="noStrike" spc="-1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>
              <a:spcBef>
                <a:spcPts val="1001"/>
              </a:spcBef>
              <a:buClr>
                <a:srgbClr val="015BA6"/>
              </a:buClr>
              <a:buAutoNum type="arabicPeriod"/>
            </a:pPr>
            <a:endParaRPr lang="en-GB" sz="1400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15" name="Symbol zastępczy zawartości 10"/>
          <p:cNvSpPr/>
          <p:nvPr/>
        </p:nvSpPr>
        <p:spPr>
          <a:xfrm>
            <a:off x="614230" y="6139344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l-PL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Źródło</a:t>
            </a:r>
            <a:r>
              <a:rPr lang="en-GB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: </a:t>
            </a:r>
            <a:r>
              <a:rPr lang="en-GB" sz="1200" spc="-1" dirty="0">
                <a:solidFill>
                  <a:srgbClr val="7F7F7F"/>
                </a:solidFill>
                <a:ea typeface="+mn-lt"/>
                <a:cs typeface="+mn-lt"/>
              </a:rPr>
              <a:t>(Andersson &amp; Larsson &amp; Ola, 2011)</a:t>
            </a:r>
            <a:endParaRPr lang="en-GB" sz="1200" b="0" strike="noStrike" spc="-1" dirty="0">
              <a:solidFill>
                <a:srgbClr val="7F7F7F"/>
              </a:solidFill>
              <a:ea typeface="+mn-lt"/>
              <a:cs typeface="+mn-l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GB" sz="3200" b="1" spc="-1" dirty="0">
                <a:solidFill>
                  <a:srgbClr val="1065AB"/>
                </a:solidFill>
                <a:latin typeface="Tahoma"/>
                <a:ea typeface="Tahoma"/>
              </a:rPr>
              <a:t>Strategic</a:t>
            </a:r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zne</a:t>
            </a:r>
            <a:r>
              <a:rPr lang="en-GB" sz="3200" b="1" spc="-1" dirty="0">
                <a:solidFill>
                  <a:srgbClr val="1065AB"/>
                </a:solidFill>
                <a:latin typeface="Tahoma"/>
                <a:ea typeface="Tahoma"/>
              </a:rPr>
              <a:t> </a:t>
            </a:r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zarządzanie </a:t>
            </a:r>
            <a:r>
              <a:rPr lang="en-GB" sz="3200" b="1" spc="-1" dirty="0">
                <a:solidFill>
                  <a:srgbClr val="1065AB"/>
                </a:solidFill>
                <a:latin typeface="Tahoma"/>
                <a:ea typeface="Tahoma"/>
              </a:rPr>
              <a:t>logist</a:t>
            </a:r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yczne</a:t>
            </a:r>
            <a:r>
              <a:rPr lang="en-GB" sz="3200" b="1" spc="-1" dirty="0">
                <a:solidFill>
                  <a:srgbClr val="1065AB"/>
                </a:solidFill>
                <a:latin typeface="Tahoma"/>
                <a:ea typeface="Tahoma"/>
              </a:rPr>
              <a:t> (OR + KBE)</a:t>
            </a:r>
            <a:endParaRPr lang="en-GB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just">
              <a:buClr>
                <a:srgbClr val="015BA6"/>
              </a:buClr>
            </a:pPr>
            <a:r>
              <a:rPr lang="pl-PL" sz="24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Inżynieria oparta na wiedzy jest uzupełniana przez inne dyscypliny (OR), </a:t>
            </a:r>
            <a:r>
              <a:rPr lang="pl-PL" sz="2400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np</a:t>
            </a:r>
            <a:r>
              <a:rPr lang="en-US" sz="24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.:</a:t>
            </a:r>
            <a:endParaRPr lang="en-GB" sz="2400" spc="-1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algn="just"/>
            <a:r>
              <a:rPr lang="en-US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Komputerowe</a:t>
            </a:r>
            <a:r>
              <a:rPr lang="en-US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wspomaganie</a:t>
            </a:r>
            <a:r>
              <a:rPr lang="en-US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zarządzania</a:t>
            </a:r>
            <a:r>
              <a:rPr lang="en-US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projektami</a:t>
            </a:r>
            <a:r>
              <a:rPr lang="pl-PL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(PS);</a:t>
            </a:r>
            <a:endParaRPr lang="en-GB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algn="just"/>
            <a:r>
              <a:rPr lang="pl-PL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Komputerowe wspomaganie projektowania (CAD), produkcji (CAM) i robotyki (CIM</a:t>
            </a:r>
            <a:r>
              <a:rPr lang="en-US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);</a:t>
            </a:r>
            <a:endParaRPr lang="en-GB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algn="just"/>
            <a:r>
              <a:rPr lang="pl-PL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Modelowanie i analiza symulacji komputerowej (SMA</a:t>
            </a:r>
            <a:r>
              <a:rPr lang="en-US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);</a:t>
            </a:r>
            <a:endParaRPr lang="en-GB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algn="just"/>
            <a:r>
              <a:rPr lang="pl-PL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Wspomagane komputerowo szczegółowe planowanie produkcji (MPS / MRP</a:t>
            </a:r>
            <a:r>
              <a:rPr lang="en-US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  <a:endParaRPr lang="en-GB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ts val="1001"/>
              </a:spcBef>
              <a:buClr>
                <a:srgbClr val="015BA6"/>
              </a:buClr>
            </a:pPr>
            <a:r>
              <a:rPr lang="pl-PL" sz="24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Projekty usprawnień biznesowych DFSS w strategicznym planowaniu logistycznym są zgodne z KBE.</a:t>
            </a:r>
            <a:endParaRPr lang="sl-SI" sz="2400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>
              <a:spcBef>
                <a:spcPts val="1001"/>
              </a:spcBef>
              <a:buClr>
                <a:srgbClr val="015BA6"/>
              </a:buClr>
            </a:pPr>
            <a:endParaRPr lang="en-GB" sz="1400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15" name="Symbol zastępczy zawartości 10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l-PL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Źródło</a:t>
            </a:r>
            <a:r>
              <a:rPr lang="en-GB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: </a:t>
            </a:r>
            <a:r>
              <a:rPr lang="en-GB" sz="1200" spc="-1" dirty="0">
                <a:solidFill>
                  <a:srgbClr val="7F7F7F"/>
                </a:solidFill>
                <a:ea typeface="+mn-lt"/>
                <a:cs typeface="+mn-lt"/>
              </a:rPr>
              <a:t>(Andersson &amp; Larsson &amp; Ola, 2011)</a:t>
            </a:r>
            <a:endParaRPr lang="en-GB" sz="1200" b="0" strike="noStrike" spc="-1" dirty="0">
              <a:solidFill>
                <a:srgbClr val="7F7F7F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81101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Podsumowanie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1244520" y="1842480"/>
            <a:ext cx="10946880" cy="362664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1440" tIns="45720" rIns="91440" bIns="45720" anchor="t">
            <a:normAutofit fontScale="92500" lnSpcReduction="10000"/>
          </a:bodyPr>
          <a:lstStyle/>
          <a:p>
            <a:pPr marL="228600" indent="-228600" defTabSz="914400">
              <a:lnSpc>
                <a:spcPct val="110000"/>
              </a:lnSpc>
              <a:buClr>
                <a:srgbClr val="015BA6"/>
              </a:buClr>
              <a:buFont typeface="Arial"/>
              <a:buChar char="•"/>
            </a:pPr>
            <a:r>
              <a:rPr lang="pl-PL" sz="3200" spc="-1" dirty="0">
                <a:solidFill>
                  <a:schemeClr val="dk1"/>
                </a:solidFill>
                <a:latin typeface="Tahoma"/>
                <a:ea typeface="Tahoma"/>
              </a:rPr>
              <a:t>Zastosowania Badań Operacyjnych (OR) można znaleźć w systemach zarządzania wiedzą (KMS)</a:t>
            </a:r>
            <a:r>
              <a:rPr lang="en-US" sz="3200" spc="-1" dirty="0">
                <a:solidFill>
                  <a:schemeClr val="dk1"/>
                </a:solidFill>
                <a:latin typeface="Tahoma"/>
                <a:ea typeface="Tahoma"/>
              </a:rPr>
              <a:t>):</a:t>
            </a:r>
          </a:p>
          <a:p>
            <a:pPr lvl="1">
              <a:lnSpc>
                <a:spcPct val="110000"/>
              </a:lnSpc>
              <a:spcBef>
                <a:spcPts val="1000"/>
              </a:spcBef>
              <a:buClr>
                <a:srgbClr val="015BA6"/>
              </a:buClr>
              <a:buFont typeface="Arial"/>
              <a:buChar char="•"/>
            </a:pPr>
            <a:r>
              <a:rPr lang="en-US" sz="3000" spc="-1" dirty="0">
                <a:solidFill>
                  <a:schemeClr val="dk1"/>
                </a:solidFill>
                <a:latin typeface="Tahoma"/>
                <a:ea typeface="Tahoma"/>
              </a:rPr>
              <a:t>Systemy wspomagania decyzji</a:t>
            </a:r>
            <a:r>
              <a:rPr lang="pl-PL" sz="30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3000" spc="-1" dirty="0">
                <a:solidFill>
                  <a:schemeClr val="dk1"/>
                </a:solidFill>
                <a:latin typeface="Tahoma"/>
                <a:ea typeface="Tahoma"/>
              </a:rPr>
              <a:t>(DSS),</a:t>
            </a:r>
          </a:p>
          <a:p>
            <a:pPr lvl="1">
              <a:lnSpc>
                <a:spcPct val="110000"/>
              </a:lnSpc>
              <a:spcBef>
                <a:spcPts val="1000"/>
              </a:spcBef>
              <a:buClr>
                <a:srgbClr val="015BA6"/>
              </a:buClr>
              <a:buFont typeface="Arial"/>
              <a:buChar char="•"/>
            </a:pPr>
            <a:r>
              <a:rPr lang="pl-PL" sz="3000" spc="-1" dirty="0">
                <a:solidFill>
                  <a:schemeClr val="dk1"/>
                </a:solidFill>
                <a:latin typeface="Tahoma"/>
                <a:ea typeface="Tahoma"/>
              </a:rPr>
              <a:t>Analityka biznesowa (BA) jako rozszerzenie Data Mining (DM) oraz</a:t>
            </a:r>
          </a:p>
          <a:p>
            <a:pPr lvl="1">
              <a:lnSpc>
                <a:spcPct val="110000"/>
              </a:lnSpc>
              <a:spcBef>
                <a:spcPts val="1000"/>
              </a:spcBef>
              <a:buClr>
                <a:srgbClr val="015BA6"/>
              </a:buClr>
              <a:buFont typeface="Arial"/>
              <a:buChar char="•"/>
            </a:pPr>
            <a:r>
              <a:rPr lang="pl-PL" sz="3000" spc="-1" dirty="0">
                <a:solidFill>
                  <a:schemeClr val="dk1"/>
                </a:solidFill>
                <a:latin typeface="Tahoma"/>
                <a:ea typeface="Tahoma"/>
              </a:rPr>
              <a:t>Inżynieria oparta na wiedzy (KBE) jako ulepszenie inżynierii wspomaganej komputerowo (CAE)</a:t>
            </a:r>
            <a:r>
              <a:rPr lang="en-US" sz="3000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Bibliografia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1244520" y="1842480"/>
            <a:ext cx="10946880" cy="362664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1440" tIns="45720" rIns="91440" bIns="45720" anchor="t">
            <a:normAutofit fontScale="85000" lnSpcReduction="20000"/>
          </a:bodyPr>
          <a:lstStyle/>
          <a:p>
            <a:pPr>
              <a:buClr>
                <a:schemeClr val="accent1"/>
              </a:buClr>
            </a:pPr>
            <a:r>
              <a:rPr lang="en-US" sz="2000" spc="-1">
                <a:solidFill>
                  <a:schemeClr val="dk1"/>
                </a:solidFill>
                <a:ea typeface="+mn-lt"/>
                <a:cs typeface="+mn-lt"/>
              </a:rPr>
              <a:t>AIMS (2021). SCOR - Supply Chain Operations Model. [available at: https://aims.education/study-online/supply-chain-operations-reference-model-scor/, access June 20, 2023]</a:t>
            </a:r>
            <a:endParaRPr lang="en-US">
              <a:solidFill>
                <a:schemeClr val="dk1"/>
              </a:solidFill>
              <a:ea typeface="+mn-lt"/>
              <a:cs typeface="+mn-lt"/>
            </a:endParaRPr>
          </a:p>
          <a:p>
            <a:pPr>
              <a:buClr>
                <a:schemeClr val="accent1"/>
              </a:buClr>
            </a:pPr>
            <a:r>
              <a:rPr lang="en-US" sz="2000" spc="-1">
                <a:solidFill>
                  <a:schemeClr val="dk1"/>
                </a:solidFill>
                <a:ea typeface="+mn-lt"/>
                <a:cs typeface="+mn-lt"/>
              </a:rPr>
              <a:t>Ciampa, D. (1992). Total Quality: A User's Guide for Implementation, Addison-Wesley.</a:t>
            </a:r>
            <a:endParaRPr lang="en-US">
              <a:solidFill>
                <a:schemeClr val="dk1"/>
              </a:solidFill>
              <a:cs typeface="Calibri" panose="020F0502020204030204"/>
            </a:endParaRPr>
          </a:p>
          <a:p>
            <a:pPr>
              <a:buClr>
                <a:schemeClr val="accent1"/>
              </a:buClr>
            </a:pPr>
            <a:r>
              <a:rPr lang="en-US" sz="2000" spc="-1">
                <a:solidFill>
                  <a:schemeClr val="dk1"/>
                </a:solidFill>
                <a:ea typeface="+mn-lt"/>
                <a:cs typeface="+mn-lt"/>
              </a:rPr>
              <a:t>Britannica, T. Editors of Encyclopaedia (2023). Just-in-time manufacturing, Encyclopedia Britannica. [available at: </a:t>
            </a:r>
            <a:r>
              <a:rPr lang="en-US" sz="2000" spc="-1">
                <a:solidFill>
                  <a:schemeClr val="accent1"/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https://www.britannica.com/topic/just-in-time-manufacturing</a:t>
            </a:r>
            <a:r>
              <a:rPr lang="en-US" sz="2000" spc="-1">
                <a:solidFill>
                  <a:schemeClr val="dk1"/>
                </a:solidFill>
                <a:ea typeface="+mn-lt"/>
                <a:cs typeface="+mn-lt"/>
              </a:rPr>
              <a:t>, access June 20, 2023]</a:t>
            </a:r>
            <a:endParaRPr lang="en-US">
              <a:solidFill>
                <a:schemeClr val="dk1"/>
              </a:solidFill>
              <a:cs typeface="Calibri" panose="020F0502020204030204"/>
            </a:endParaRPr>
          </a:p>
          <a:p>
            <a:pPr>
              <a:buClr>
                <a:schemeClr val="accent1"/>
              </a:buClr>
            </a:pPr>
            <a:r>
              <a:rPr lang="en-US" sz="2000" spc="-1">
                <a:solidFill>
                  <a:schemeClr val="dk1"/>
                </a:solidFill>
                <a:ea typeface="+mn-lt"/>
                <a:cs typeface="+mn-lt"/>
              </a:rPr>
              <a:t>Chowdhury, S. (2002). Design for Six Sigma: The revolutionary process for achieving extraordinary profits, Prentice Hall,</a:t>
            </a:r>
            <a:endParaRPr lang="en-US">
              <a:cs typeface="Calibri" panose="020F0502020204030204"/>
            </a:endParaRPr>
          </a:p>
          <a:p>
            <a:pPr>
              <a:buClr>
                <a:schemeClr val="accent1"/>
              </a:buClr>
            </a:pPr>
            <a:r>
              <a:rPr lang="en-US" sz="2000" spc="-1">
                <a:solidFill>
                  <a:schemeClr val="dk1"/>
                </a:solidFill>
                <a:ea typeface="+mn-lt"/>
                <a:cs typeface="+mn-lt"/>
              </a:rPr>
              <a:t>Tableau (2023). Comparing Business Intelligence, Business Analytics and Data Analytics. [Available from: </a:t>
            </a:r>
            <a:r>
              <a:rPr lang="en-US" sz="2000" spc="-1">
                <a:solidFill>
                  <a:schemeClr val="accent1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https://www.tableau.com/learn/articles/business-intelligence/bi-business-analytics</a:t>
            </a:r>
            <a:r>
              <a:rPr lang="en-US" sz="2000" spc="-1">
                <a:solidFill>
                  <a:schemeClr val="dk1"/>
                </a:solidFill>
                <a:ea typeface="+mn-lt"/>
                <a:cs typeface="+mn-lt"/>
              </a:rPr>
              <a:t>, access June 20, 2023]</a:t>
            </a:r>
            <a:endParaRPr lang="en-US">
              <a:solidFill>
                <a:schemeClr val="dk1"/>
              </a:solidFill>
              <a:cs typeface="Calibri" panose="020F0502020204030204"/>
            </a:endParaRPr>
          </a:p>
          <a:p>
            <a:pPr>
              <a:buClr>
                <a:schemeClr val="accent1"/>
              </a:buClr>
            </a:pPr>
            <a:r>
              <a:rPr lang="en-US" sz="2000" spc="-1">
                <a:solidFill>
                  <a:schemeClr val="dk1"/>
                </a:solidFill>
                <a:ea typeface="+mn-lt"/>
                <a:cs typeface="+mn-lt"/>
              </a:rPr>
              <a:t>Tennant, G. (2001). SIX SIGMA: SPC and TQM in Manufacturing and Services, Gower Publishing, Ltd.</a:t>
            </a:r>
            <a:endParaRPr lang="en-US">
              <a:solidFill>
                <a:schemeClr val="dk1"/>
              </a:solidFill>
              <a:ea typeface="+mn-lt"/>
              <a:cs typeface="+mn-lt"/>
            </a:endParaRPr>
          </a:p>
          <a:p>
            <a:pPr>
              <a:buClr>
                <a:schemeClr val="accent1"/>
              </a:buClr>
            </a:pPr>
            <a:r>
              <a:rPr lang="en-US" sz="2000" spc="-1">
                <a:solidFill>
                  <a:schemeClr val="dk1"/>
                </a:solidFill>
                <a:ea typeface="+mn-lt"/>
                <a:cs typeface="+mn-lt"/>
              </a:rPr>
              <a:t>Robinson, S. (2004). Simulation: The Practice of Model Development and Use, Wiley. </a:t>
            </a:r>
          </a:p>
          <a:p>
            <a:pPr>
              <a:buClr>
                <a:schemeClr val="accent1"/>
              </a:buClr>
            </a:pPr>
            <a:r>
              <a:rPr lang="en-US" sz="2000" spc="-1">
                <a:solidFill>
                  <a:schemeClr val="dk1"/>
                </a:solidFill>
                <a:ea typeface="+mn-lt"/>
                <a:cs typeface="+mn-lt"/>
              </a:rPr>
              <a:t>Andersson, P. &amp; Larsson, T. &amp; Ola, I. (2011). A case study of how knowledge based engineering tools support experience re-use. In Research into Design – Supporting Sustainable Product Development, Chakrabarti, A. (Edt.), Research Publishing, Indian Institute of Science, Bangalore, India.</a:t>
            </a:r>
            <a:endParaRPr lang="en-US">
              <a:solidFill>
                <a:schemeClr val="dk1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672336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pl-PL" sz="4800" b="1" spc="-1" dirty="0">
                <a:solidFill>
                  <a:srgbClr val="015BA6"/>
                </a:solidFill>
                <a:latin typeface="Tahoma"/>
                <a:ea typeface="Tahoma"/>
              </a:rPr>
              <a:t>Dziękuję za uwagę</a:t>
            </a:r>
            <a:endParaRPr lang="pl-PL" sz="48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28" name="Obraz 4" descr="Obraz zawierający symbol, Czcionka, Grafika, zrzut ekranu&#10;&#10;Opis wygenerowany automatycznie"/>
          <p:cNvPicPr/>
          <p:nvPr/>
        </p:nvPicPr>
        <p:blipFill>
          <a:blip r:embed="rId2"/>
          <a:stretch/>
        </p:blipFill>
        <p:spPr>
          <a:xfrm>
            <a:off x="10964520" y="0"/>
            <a:ext cx="1226880" cy="429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Badania operacyjne</a:t>
            </a:r>
            <a:r>
              <a:rPr lang="en-GB" sz="3200" b="1" spc="-1" dirty="0">
                <a:solidFill>
                  <a:srgbClr val="1065AB"/>
                </a:solidFill>
                <a:latin typeface="Tahoma"/>
                <a:ea typeface="Tahoma"/>
              </a:rPr>
              <a:t> (</a:t>
            </a:r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OR</a:t>
            </a:r>
            <a:r>
              <a:rPr lang="en-GB" sz="3200" b="1" spc="-1" dirty="0">
                <a:solidFill>
                  <a:srgbClr val="1065AB"/>
                </a:solidFill>
                <a:latin typeface="Tahoma"/>
                <a:ea typeface="Tahoma"/>
              </a:rPr>
              <a:t>)</a:t>
            </a:r>
            <a:endParaRPr lang="en-GB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A73A595F-3B6F-93D4-04B0-07D26862F901}"/>
              </a:ext>
            </a:extLst>
          </p:cNvPr>
          <p:cNvSpPr txBox="1"/>
          <p:nvPr/>
        </p:nvSpPr>
        <p:spPr>
          <a:xfrm>
            <a:off x="2661875" y="1667604"/>
            <a:ext cx="6373972" cy="4401205"/>
          </a:xfrm>
          <a:prstGeom prst="rect">
            <a:avLst/>
          </a:prstGeom>
          <a:solidFill>
            <a:schemeClr val="accent5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l-PL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Badania operacyjne</a:t>
            </a:r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często skracane do akronimu </a:t>
            </a:r>
            <a:r>
              <a:rPr lang="pl-PL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</a:t>
            </a:r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to dyscyplina zajmująca się opracowywaniem i stosowaniem metod analitycznych w celu usprawnienia procesu podejmowania decyzji.</a:t>
            </a:r>
            <a:b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pl-PL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Termin nauki o zarządzaniu jest czasami używany jako synonim.</a:t>
            </a:r>
          </a:p>
          <a:p>
            <a:pPr algn="just"/>
            <a:r>
              <a:rPr lang="en-US" sz="28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sl-SI" sz="280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026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Badania operacyjne</a:t>
            </a:r>
            <a:endParaRPr lang="sl-SI" sz="3200" b="1" strike="noStrike" spc="-1" dirty="0">
              <a:solidFill>
                <a:srgbClr val="1065AB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1105040" y="1615679"/>
            <a:ext cx="10946880" cy="4264011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342900" indent="-342900" defTabSz="4572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defRPr/>
            </a:pPr>
            <a:r>
              <a:rPr lang="pl-PL" sz="2200" spc="-1" dirty="0">
                <a:solidFill>
                  <a:schemeClr val="dk1"/>
                </a:solidFill>
                <a:latin typeface="Tahoma"/>
                <a:ea typeface="Tahoma"/>
              </a:rPr>
              <a:t>Interakcja między planowanymi systemami technicznymi i ludzkimi</a:t>
            </a:r>
            <a:r>
              <a:rPr lang="en-US" sz="2200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  <a:endParaRPr lang="sl-SI" sz="2200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342900" indent="-342900" defTabSz="4572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defRPr/>
            </a:pPr>
            <a:r>
              <a:rPr lang="en-GB" sz="2200" spc="-1" dirty="0">
                <a:solidFill>
                  <a:schemeClr val="dk1"/>
                </a:solidFill>
                <a:latin typeface="Tahoma"/>
                <a:ea typeface="Tahoma"/>
              </a:rPr>
              <a:t>Character</a:t>
            </a:r>
            <a:r>
              <a:rPr lang="pl-PL" sz="2200" spc="-1" dirty="0">
                <a:solidFill>
                  <a:schemeClr val="dk1"/>
                </a:solidFill>
                <a:latin typeface="Tahoma"/>
                <a:ea typeface="Tahoma"/>
              </a:rPr>
              <a:t>ystyka</a:t>
            </a:r>
            <a:r>
              <a:rPr lang="en-GB" sz="2200" spc="-1" dirty="0">
                <a:solidFill>
                  <a:schemeClr val="dk1"/>
                </a:solidFill>
                <a:latin typeface="Tahoma"/>
                <a:ea typeface="Tahoma"/>
              </a:rPr>
              <a:t>:</a:t>
            </a:r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defRPr/>
            </a:pPr>
            <a:r>
              <a:rPr lang="en-GB" sz="2200" spc="-1" dirty="0">
                <a:solidFill>
                  <a:schemeClr val="dk1"/>
                </a:solidFill>
                <a:latin typeface="Tahoma"/>
                <a:ea typeface="Tahoma"/>
              </a:rPr>
              <a:t>Zmienność</a:t>
            </a:r>
          </a:p>
          <a:p>
            <a:pPr marL="1200150" lvl="2" indent="-285750">
              <a:lnSpc>
                <a:spcPct val="100000"/>
              </a:lnSpc>
              <a:spcBef>
                <a:spcPts val="600"/>
              </a:spcBef>
              <a:buFont typeface="Arial"/>
              <a:buChar char="–"/>
              <a:defRPr/>
            </a:pPr>
            <a:r>
              <a:rPr lang="pl-PL" sz="2200" spc="-1" dirty="0">
                <a:solidFill>
                  <a:schemeClr val="dk1"/>
                </a:solidFill>
                <a:latin typeface="Tahoma"/>
                <a:ea typeface="Tahoma"/>
              </a:rPr>
              <a:t>Deterministyczne</a:t>
            </a:r>
            <a:endParaRPr lang="en-GB" sz="2200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1200150" lvl="2" indent="-285750">
              <a:lnSpc>
                <a:spcPct val="100000"/>
              </a:lnSpc>
              <a:spcBef>
                <a:spcPts val="600"/>
              </a:spcBef>
              <a:buFont typeface="Arial"/>
              <a:buChar char="–"/>
              <a:defRPr/>
            </a:pPr>
            <a:r>
              <a:rPr lang="en-GB" sz="2200" spc="-1" dirty="0" err="1">
                <a:solidFill>
                  <a:schemeClr val="dk1"/>
                </a:solidFill>
                <a:latin typeface="Tahoma"/>
                <a:ea typeface="Tahoma"/>
              </a:rPr>
              <a:t>Stochast</a:t>
            </a:r>
            <a:r>
              <a:rPr lang="pl-PL" sz="2200" spc="-1" dirty="0">
                <a:solidFill>
                  <a:schemeClr val="dk1"/>
                </a:solidFill>
                <a:latin typeface="Tahoma"/>
                <a:ea typeface="Tahoma"/>
              </a:rPr>
              <a:t>yczne</a:t>
            </a:r>
            <a:endParaRPr lang="en-GB" sz="2200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defRPr/>
            </a:pPr>
            <a:r>
              <a:rPr lang="en-GB" sz="2200" spc="-1" dirty="0" err="1">
                <a:solidFill>
                  <a:schemeClr val="dk1"/>
                </a:solidFill>
                <a:latin typeface="Tahoma"/>
                <a:ea typeface="Tahoma"/>
              </a:rPr>
              <a:t>Współzależność</a:t>
            </a:r>
            <a:endParaRPr lang="en-GB" sz="2200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1257300" lvl="2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defRPr/>
            </a:pPr>
            <a:r>
              <a:rPr lang="en-GB" sz="2200" spc="-1" dirty="0">
                <a:solidFill>
                  <a:schemeClr val="dk1"/>
                </a:solidFill>
                <a:latin typeface="Tahoma"/>
                <a:ea typeface="Tahoma"/>
              </a:rPr>
              <a:t>(</a:t>
            </a:r>
            <a:r>
              <a:rPr lang="en-GB" sz="2200" spc="-1" dirty="0" err="1">
                <a:solidFill>
                  <a:schemeClr val="dk1"/>
                </a:solidFill>
                <a:latin typeface="Tahoma"/>
                <a:ea typeface="Tahoma"/>
              </a:rPr>
              <a:t>Nie</a:t>
            </a:r>
            <a:r>
              <a:rPr lang="en-GB" sz="2200" spc="-1" dirty="0">
                <a:solidFill>
                  <a:schemeClr val="dk1"/>
                </a:solidFill>
                <a:latin typeface="Tahoma"/>
                <a:ea typeface="Tahoma"/>
              </a:rPr>
              <a:t>)</a:t>
            </a:r>
            <a:r>
              <a:rPr lang="en-GB" sz="2200" spc="-1" dirty="0" err="1">
                <a:solidFill>
                  <a:schemeClr val="dk1"/>
                </a:solidFill>
                <a:latin typeface="Tahoma"/>
                <a:ea typeface="Tahoma"/>
              </a:rPr>
              <a:t>zależność</a:t>
            </a:r>
            <a:r>
              <a:rPr lang="en-GB" sz="22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pl-PL" sz="2200" spc="-1" dirty="0">
                <a:solidFill>
                  <a:schemeClr val="dk1"/>
                </a:solidFill>
                <a:latin typeface="Tahoma"/>
                <a:ea typeface="Tahoma"/>
              </a:rPr>
              <a:t>po</a:t>
            </a:r>
            <a:r>
              <a:rPr lang="en-GB" sz="2200" spc="-1" dirty="0" err="1">
                <a:solidFill>
                  <a:schemeClr val="dk1"/>
                </a:solidFill>
                <a:latin typeface="Tahoma"/>
                <a:ea typeface="Tahoma"/>
              </a:rPr>
              <a:t>między</a:t>
            </a:r>
            <a:r>
              <a:rPr lang="en-GB" sz="22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2200" spc="-1" dirty="0" err="1">
                <a:solidFill>
                  <a:schemeClr val="dk1"/>
                </a:solidFill>
                <a:latin typeface="Tahoma"/>
                <a:ea typeface="Tahoma"/>
              </a:rPr>
              <a:t>komponentami</a:t>
            </a:r>
            <a:endParaRPr lang="en-GB" sz="2200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defRPr/>
            </a:pPr>
            <a:r>
              <a:rPr lang="en-GB" sz="2200" spc="-1" dirty="0" err="1">
                <a:solidFill>
                  <a:schemeClr val="dk1"/>
                </a:solidFill>
                <a:latin typeface="Tahoma"/>
                <a:ea typeface="Tahoma"/>
              </a:rPr>
              <a:t>Złożoność</a:t>
            </a:r>
            <a:endParaRPr lang="en-GB" sz="2200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1200150" lvl="2" indent="-285750">
              <a:lnSpc>
                <a:spcPct val="100000"/>
              </a:lnSpc>
              <a:spcBef>
                <a:spcPts val="600"/>
              </a:spcBef>
              <a:buFont typeface="Arial"/>
              <a:buChar char="–"/>
              <a:defRPr/>
            </a:pPr>
            <a:r>
              <a:rPr lang="en-GB" sz="2200" spc="-1" dirty="0" err="1">
                <a:solidFill>
                  <a:schemeClr val="dk1"/>
                </a:solidFill>
                <a:latin typeface="Tahoma"/>
                <a:ea typeface="Tahoma"/>
              </a:rPr>
              <a:t>Strukturaln</a:t>
            </a:r>
            <a:r>
              <a:rPr lang="pl-PL" sz="2200" spc="-1" dirty="0">
                <a:solidFill>
                  <a:schemeClr val="dk1"/>
                </a:solidFill>
                <a:latin typeface="Tahoma"/>
                <a:ea typeface="Tahoma"/>
              </a:rPr>
              <a:t>e</a:t>
            </a:r>
            <a:endParaRPr lang="en-GB" sz="2200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1200150" lvl="2" indent="-285750">
              <a:lnSpc>
                <a:spcPct val="100000"/>
              </a:lnSpc>
              <a:spcBef>
                <a:spcPts val="600"/>
              </a:spcBef>
              <a:buFont typeface="Arial"/>
              <a:buChar char="–"/>
              <a:defRPr/>
            </a:pPr>
            <a:r>
              <a:rPr lang="en-GB" sz="2200" spc="-1" dirty="0" err="1">
                <a:solidFill>
                  <a:schemeClr val="dk1"/>
                </a:solidFill>
                <a:latin typeface="Tahoma"/>
                <a:ea typeface="Tahoma"/>
              </a:rPr>
              <a:t>Behawioraln</a:t>
            </a:r>
            <a:r>
              <a:rPr lang="pl-PL" sz="2200" spc="-1" dirty="0">
                <a:solidFill>
                  <a:schemeClr val="dk1"/>
                </a:solidFill>
                <a:latin typeface="Tahoma"/>
                <a:ea typeface="Tahoma"/>
              </a:rPr>
              <a:t>e</a:t>
            </a:r>
            <a:endParaRPr lang="en-GB" sz="2200" spc="-1" dirty="0">
              <a:solidFill>
                <a:schemeClr val="dk1"/>
              </a:solidFill>
              <a:latin typeface="Tahoma"/>
              <a:ea typeface="Tahoma"/>
            </a:endParaRPr>
          </a:p>
        </p:txBody>
      </p:sp>
      <p:pic>
        <p:nvPicPr>
          <p:cNvPr id="4" name="Picture 12">
            <a:extLst>
              <a:ext uri="{FF2B5EF4-FFF2-40B4-BE49-F238E27FC236}">
                <a16:creationId xmlns:a16="http://schemas.microsoft.com/office/drawing/2014/main" id="{EADA423B-792E-4124-8555-CA1485BDA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8480" y="4190265"/>
            <a:ext cx="2387600" cy="1587500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FD1B4F3C-6F39-415B-9B58-E57FDFE53E4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5032" y="2182350"/>
            <a:ext cx="1517984" cy="2007915"/>
          </a:xfrm>
          <a:prstGeom prst="rect">
            <a:avLst/>
          </a:prstGeom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DE713BB9-962F-491D-98EA-BB86A36BBD9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66080" y="4190265"/>
            <a:ext cx="2387600" cy="1587500"/>
          </a:xfrm>
          <a:prstGeom prst="rect">
            <a:avLst/>
          </a:prstGeom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022A35E6-DF2C-4A61-83EE-85432D11C65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 r="6077"/>
          <a:stretch>
            <a:fillRect/>
          </a:stretch>
        </p:blipFill>
        <p:spPr>
          <a:xfrm>
            <a:off x="4335970" y="4190265"/>
            <a:ext cx="2242510" cy="1587500"/>
          </a:xfrm>
          <a:prstGeom prst="rect">
            <a:avLst/>
          </a:prstGeom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BA90D626-0CF3-48F0-9E56-BAC2F07C02F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973016" y="2117196"/>
            <a:ext cx="1380664" cy="207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197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Przykłady użycia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1244520" y="1842480"/>
            <a:ext cx="5444147" cy="362664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just">
              <a:lnSpc>
                <a:spcPct val="100000"/>
              </a:lnSpc>
              <a:buClr>
                <a:srgbClr val="015BA6"/>
              </a:buClr>
            </a:pPr>
            <a:r>
              <a:rPr lang="en-US" sz="26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Problem 1: </a:t>
            </a:r>
            <a:r>
              <a:rPr lang="pl-PL" sz="26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Zrozumienie wąskich gardeł, które ograniczają wydajność działania systemu.</a:t>
            </a:r>
            <a:endParaRPr lang="en-US" sz="26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algn="just">
              <a:lnSpc>
                <a:spcPct val="100000"/>
              </a:lnSpc>
              <a:buClr>
                <a:srgbClr val="015BA6"/>
              </a:buClr>
            </a:pPr>
            <a:r>
              <a:rPr lang="en-US" sz="26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Problem 2: </a:t>
            </a:r>
            <a:r>
              <a:rPr lang="pl-PL" sz="26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Analiza wpływu harmonogramów produkcji na operacje .</a:t>
            </a:r>
            <a:endParaRPr lang="sl-SI" sz="26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algn="just">
              <a:lnSpc>
                <a:spcPct val="100000"/>
              </a:lnSpc>
              <a:buClr>
                <a:srgbClr val="015BA6"/>
              </a:buClr>
            </a:pPr>
            <a:r>
              <a:rPr lang="en-US" sz="26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Problem 3: Operacje, które obejmują ludzi </a:t>
            </a:r>
            <a:r>
              <a:rPr lang="pl-PL" sz="26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  <a:endParaRPr lang="pl-PL" sz="2600" b="0" strike="noStrike" spc="-1" dirty="0">
              <a:solidFill>
                <a:schemeClr val="dk1"/>
              </a:solidFill>
              <a:latin typeface="Tahoma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182396FC-9C5B-4FAA-9E1A-946EFE96B0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4105" y="1030336"/>
            <a:ext cx="2100446" cy="1535524"/>
          </a:xfrm>
          <a:prstGeom prst="rect">
            <a:avLst/>
          </a:prstGeom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D0E48E4D-3A8A-4585-AAE0-5363CE5D3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4106" y="2859136"/>
            <a:ext cx="2224505" cy="1485900"/>
          </a:xfrm>
          <a:prstGeom prst="rect">
            <a:avLst/>
          </a:prstGeom>
          <a:ln w="25400">
            <a:solidFill>
              <a:srgbClr val="800000"/>
            </a:solidFill>
          </a:ln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D56D7BA7-E6DA-47CA-8E31-53C38A300F9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7885"/>
          <a:stretch>
            <a:fillRect/>
          </a:stretch>
        </p:blipFill>
        <p:spPr>
          <a:xfrm>
            <a:off x="7934106" y="4611737"/>
            <a:ext cx="2178483" cy="1436901"/>
          </a:xfrm>
          <a:prstGeom prst="rect">
            <a:avLst/>
          </a:prstGeom>
          <a:ln w="25400">
            <a:solidFill>
              <a:srgbClr val="800000"/>
            </a:solidFill>
          </a:ln>
        </p:spPr>
      </p:pic>
    </p:spTree>
    <p:extLst>
      <p:ext uri="{BB962C8B-B14F-4D97-AF65-F5344CB8AC3E}">
        <p14:creationId xmlns:p14="http://schemas.microsoft.com/office/powerpoint/2010/main" val="516918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Badania operacyjne w logistyce</a:t>
            </a:r>
            <a:endParaRPr lang="en-GB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algn="just" defTabSz="914400">
              <a:lnSpc>
                <a:spcPct val="90000"/>
              </a:lnSpc>
              <a:spcAft>
                <a:spcPts val="1200"/>
              </a:spcAft>
              <a:buClr>
                <a:srgbClr val="015BA6"/>
              </a:buClr>
              <a:buFont typeface="Arial"/>
              <a:buChar char="•"/>
            </a:pPr>
            <a:r>
              <a:rPr lang="pl-PL" sz="24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Metody badań operacyjnych są wykorzystywane w </a:t>
            </a:r>
            <a:r>
              <a:rPr lang="pl-PL" sz="2400" b="1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strategicznym planowaniu logistycznym </a:t>
            </a:r>
            <a:r>
              <a:rPr lang="pl-PL" sz="24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celu :</a:t>
            </a:r>
            <a:endParaRPr lang="en-GB" sz="2400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algn="just">
              <a:spcBef>
                <a:spcPts val="1001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pl-PL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</a:t>
            </a:r>
            <a:r>
              <a:rPr lang="pl-PL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możliwienia złożonej analizy typu „co jeśli”?</a:t>
            </a:r>
            <a:r>
              <a:rPr lang="en-GB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lvl="1" algn="just">
              <a:spcBef>
                <a:spcPts val="1001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pl-PL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</a:t>
            </a:r>
            <a:r>
              <a:rPr lang="pl-PL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arządzania złożonością: współzależność + zmienność + dynamika</a:t>
            </a:r>
            <a:r>
              <a:rPr lang="en-GB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lvl="1" algn="just">
              <a:spcBef>
                <a:spcPts val="1001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pl-PL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wiązania się z mniejszymi kosztami i mniejszą ingerencją w proces niż eksperymentowanie z rzeczywistym systemem</a:t>
            </a:r>
            <a:r>
              <a:rPr lang="en-GB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lvl="1" algn="just">
              <a:spcBef>
                <a:spcPts val="1001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pl-PL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</a:t>
            </a:r>
            <a:r>
              <a:rPr lang="en-GB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oncentracj</a:t>
            </a:r>
            <a:r>
              <a:rPr lang="pl-PL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GB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 szczegółach,</a:t>
            </a:r>
          </a:p>
          <a:p>
            <a:pPr lvl="1" algn="just">
              <a:spcBef>
                <a:spcPts val="1001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en-GB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popraw</a:t>
            </a:r>
            <a:r>
              <a:rPr lang="pl-PL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</a:t>
            </a:r>
            <a:r>
              <a:rPr lang="en-GB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zrozumienia systemu </a:t>
            </a:r>
            <a:r>
              <a:rPr lang="pl-PL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oraz</a:t>
            </a:r>
          </a:p>
          <a:p>
            <a:pPr lvl="1" algn="just">
              <a:spcBef>
                <a:spcPts val="1001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pl-PL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poprawy komunikacji między kierownictwem a ekspertami</a:t>
            </a:r>
            <a:r>
              <a:rPr lang="en-GB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03" name="Symbol zastępczy zawartości 4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l-PL" sz="1200" spc="-1" dirty="0">
                <a:solidFill>
                  <a:srgbClr val="7F7F7F"/>
                </a:solidFill>
                <a:latin typeface="Tahoma"/>
                <a:ea typeface="Tahoma"/>
              </a:rPr>
              <a:t>Źródło</a:t>
            </a:r>
            <a:r>
              <a:rPr lang="en-GB" sz="1200" spc="-1" dirty="0">
                <a:solidFill>
                  <a:srgbClr val="7F7F7F"/>
                </a:solidFill>
                <a:latin typeface="Tahoma"/>
                <a:ea typeface="Tahoma"/>
              </a:rPr>
              <a:t>: (Robinson, 2004)</a:t>
            </a:r>
          </a:p>
        </p:txBody>
      </p:sp>
    </p:spTree>
    <p:extLst>
      <p:ext uri="{BB962C8B-B14F-4D97-AF65-F5344CB8AC3E}">
        <p14:creationId xmlns:p14="http://schemas.microsoft.com/office/powerpoint/2010/main" val="1283555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Strategic</a:t>
            </a: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zne</a:t>
            </a:r>
            <a:r>
              <a:rPr lang="en-US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 plan</a:t>
            </a:r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owanie </a:t>
            </a:r>
            <a:r>
              <a:rPr lang="en-US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logist</a:t>
            </a: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yczne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just">
              <a:lnSpc>
                <a:spcPct val="110000"/>
              </a:lnSpc>
              <a:buClr>
                <a:srgbClr val="015BA6"/>
              </a:buClr>
              <a:buFont typeface="Arial"/>
              <a:buChar char="•"/>
            </a:pPr>
            <a:r>
              <a:rPr lang="pl-PL" sz="36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Strategiczne planowanie logistyczne obejmuje wszystkie działania, które należy wykonać na poziomie </a:t>
            </a:r>
            <a:r>
              <a:rPr lang="pl-PL" sz="3600" b="1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strategicznym, taktycznym i operacyjnym</a:t>
            </a:r>
            <a:r>
              <a:rPr lang="pl-PL" sz="36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, aby zapewnić </a:t>
            </a:r>
            <a:r>
              <a:rPr lang="en-US" sz="36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: </a:t>
            </a:r>
          </a:p>
          <a:p>
            <a:pPr lvl="1" algn="just">
              <a:lnSpc>
                <a:spcPct val="110000"/>
              </a:lnSpc>
              <a:spcBef>
                <a:spcPts val="1000"/>
              </a:spcBef>
              <a:buClr>
                <a:srgbClr val="015BA6"/>
              </a:buClr>
              <a:buFont typeface="Arial"/>
              <a:buChar char="•"/>
            </a:pPr>
            <a:r>
              <a:rPr lang="pl-PL" sz="36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Kompleksowe zarządzanie jakością (</a:t>
            </a:r>
            <a:r>
              <a:rPr lang="pl-PL" sz="3600" b="1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TQM</a:t>
            </a:r>
            <a:r>
              <a:rPr lang="pl-PL" sz="36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) i</a:t>
            </a:r>
          </a:p>
          <a:p>
            <a:pPr lvl="1" algn="just">
              <a:lnSpc>
                <a:spcPct val="110000"/>
              </a:lnSpc>
              <a:spcBef>
                <a:spcPts val="1000"/>
              </a:spcBef>
              <a:buClr>
                <a:srgbClr val="015BA6"/>
              </a:buClr>
              <a:buFont typeface="Arial"/>
              <a:buChar char="•"/>
            </a:pPr>
            <a:r>
              <a:rPr lang="pl-PL" sz="36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Produkcja dokładnie na czas (</a:t>
            </a:r>
            <a:r>
              <a:rPr lang="pl-PL" sz="3600" b="1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JIT</a:t>
            </a:r>
            <a:r>
              <a:rPr lang="en-US" sz="36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).</a:t>
            </a:r>
          </a:p>
        </p:txBody>
      </p:sp>
      <p:sp>
        <p:nvSpPr>
          <p:cNvPr id="103" name="Symbol zastępczy zawartości 4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l-PL" sz="1200" spc="-1" dirty="0">
                <a:solidFill>
                  <a:srgbClr val="7F7F7F"/>
                </a:solidFill>
                <a:latin typeface="Tahoma"/>
                <a:ea typeface="Tahoma"/>
              </a:rPr>
              <a:t>Źródło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</a:rPr>
              <a:t>: (Ciampa, 1992), (Britannica, 2023)</a:t>
            </a:r>
          </a:p>
        </p:txBody>
      </p:sp>
    </p:spTree>
    <p:extLst>
      <p:ext uri="{BB962C8B-B14F-4D97-AF65-F5344CB8AC3E}">
        <p14:creationId xmlns:p14="http://schemas.microsoft.com/office/powerpoint/2010/main" val="4243192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Strategic</a:t>
            </a: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zne</a:t>
            </a:r>
            <a:r>
              <a:rPr lang="en-US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 plan</a:t>
            </a:r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owanie </a:t>
            </a:r>
            <a:r>
              <a:rPr lang="en-US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logist</a:t>
            </a: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yczne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3" name="Symbol zastępczy zawartości 4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l-PL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Źródło: </a:t>
            </a:r>
            <a:r>
              <a:rPr lang="pl-PL" sz="1200" spc="-1" dirty="0">
                <a:solidFill>
                  <a:srgbClr val="7F7F7F"/>
                </a:solidFill>
                <a:ea typeface="+mn-lt"/>
                <a:cs typeface="+mn-lt"/>
              </a:rPr>
              <a:t>(</a:t>
            </a:r>
            <a:r>
              <a:rPr lang="pl-PL" sz="1200" spc="-1" dirty="0" err="1">
                <a:solidFill>
                  <a:srgbClr val="7F7F7F"/>
                </a:solidFill>
                <a:ea typeface="+mn-lt"/>
                <a:cs typeface="+mn-lt"/>
              </a:rPr>
              <a:t>Ciampa</a:t>
            </a:r>
            <a:r>
              <a:rPr lang="pl-PL" sz="1200" spc="-1" dirty="0">
                <a:solidFill>
                  <a:srgbClr val="7F7F7F"/>
                </a:solidFill>
                <a:ea typeface="+mn-lt"/>
                <a:cs typeface="+mn-lt"/>
              </a:rPr>
              <a:t>, 1992)</a:t>
            </a:r>
            <a:endParaRPr lang="sl-SI" sz="1200" b="0" strike="noStrike" spc="-1" dirty="0">
              <a:solidFill>
                <a:srgbClr val="000000"/>
              </a:solidFill>
              <a:ea typeface="+mn-lt"/>
              <a:cs typeface="+mn-lt"/>
            </a:endParaRPr>
          </a:p>
        </p:txBody>
      </p:sp>
      <p:pic>
        <p:nvPicPr>
          <p:cNvPr id="28" name="Obraz 27">
            <a:extLst>
              <a:ext uri="{FF2B5EF4-FFF2-40B4-BE49-F238E27FC236}">
                <a16:creationId xmlns:a16="http://schemas.microsoft.com/office/drawing/2014/main" id="{939373A3-B74E-0589-21F8-711289FE9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8699" y="1203495"/>
            <a:ext cx="5182227" cy="49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681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28504" y="89737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Model referencyjny SCOR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1431454" y="1087746"/>
            <a:ext cx="10515240" cy="4776294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algn="just">
              <a:buClr>
                <a:srgbClr val="015BA6"/>
              </a:buClr>
            </a:pP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 referencyjny </a:t>
            </a:r>
            <a:r>
              <a:rPr lang="pl-PL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SCOR </a:t>
            </a: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(planowanie, pozyskiwanie, wytwarzanie, dostarczanie, umożliwianie, a także obsługa zwrotów) pomaga firmom oceniać i doskonalić zarządzanie łańcuchem dostaw pod kątem niezawodności, spójności i wydajności - (</a:t>
            </a:r>
            <a:r>
              <a:rPr lang="pl-PL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lean</a:t>
            </a: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czyli szczupły) </a:t>
            </a:r>
            <a:r>
              <a:rPr lang="pl-PL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Six</a:t>
            </a:r>
            <a:r>
              <a:rPr lang="pl-PL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Sigma</a:t>
            </a:r>
            <a:r>
              <a:rPr lang="en-US" sz="22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 </a:t>
            </a:r>
          </a:p>
          <a:p>
            <a:pPr algn="just">
              <a:buClr>
                <a:srgbClr val="015BA6"/>
              </a:buClr>
            </a:pP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Projekty doskonalenia biznesowego </a:t>
            </a:r>
            <a:r>
              <a:rPr lang="pl-PL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Six</a:t>
            </a:r>
            <a:r>
              <a:rPr lang="pl-PL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Sigma</a:t>
            </a: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opierają się na dwóch odrębnych metodologiach, z których każda składa się z pięciu faz</a:t>
            </a:r>
            <a:r>
              <a:rPr lang="en-US" sz="22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 </a:t>
            </a:r>
            <a:endParaRPr lang="en-US" sz="2200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 algn="just">
              <a:buClr>
                <a:srgbClr val="015BA6"/>
              </a:buClr>
              <a:buFont typeface="Arial" panose="020B0604020202020204" pitchFamily="34" charset="0"/>
              <a:buAutoNum type="arabicPeriod"/>
            </a:pP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DMAIC (definiuj, mierz, analizuj, identyfikuj i kontroluj) jest stosowany w projektach mających na celu </a:t>
            </a:r>
            <a:r>
              <a:rPr lang="pl-PL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usprawnienie </a:t>
            </a: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istniejącego procesu biznesowego.</a:t>
            </a:r>
            <a:r>
              <a:rPr lang="en-US" sz="22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 </a:t>
            </a:r>
            <a:endParaRPr lang="en-US" sz="2200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 algn="just">
              <a:spcBef>
                <a:spcPts val="1001"/>
              </a:spcBef>
              <a:buClr>
                <a:srgbClr val="015BA6"/>
              </a:buClr>
              <a:buAutoNum type="arabicPeriod"/>
            </a:pPr>
            <a:r>
              <a:rPr lang="pl-PL" sz="22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DMADV (definiuj, mierz, analizuj, projektuj i weryfikuj) jest wykorzystywany w projektach mających na celu </a:t>
            </a:r>
            <a:r>
              <a:rPr lang="pl-PL" sz="2200" b="1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tworzenie</a:t>
            </a:r>
            <a:r>
              <a:rPr lang="pl-PL" sz="22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nowych produktów lub procesów</a:t>
            </a:r>
            <a:r>
              <a:rPr lang="en-US" sz="22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 </a:t>
            </a:r>
            <a:endParaRPr lang="sl-SI" sz="2200" spc="-1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ts val="1001"/>
              </a:spcBef>
              <a:buClr>
                <a:srgbClr val="015BA6"/>
              </a:buClr>
            </a:pP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Metodologia </a:t>
            </a:r>
            <a:r>
              <a:rPr lang="pl-PL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DMADV </a:t>
            </a: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znana jest również jako Design for </a:t>
            </a:r>
            <a:r>
              <a:rPr lang="pl-PL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Six</a:t>
            </a: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Sigma (</a:t>
            </a:r>
            <a:r>
              <a:rPr lang="pl-PL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DFSS</a:t>
            </a:r>
            <a:r>
              <a:rPr lang="en-US" sz="22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pl-PL" sz="22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czyli Projektowanie dla </a:t>
            </a:r>
            <a:r>
              <a:rPr lang="pl-PL" sz="2200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Six</a:t>
            </a:r>
            <a:r>
              <a:rPr lang="pl-PL" sz="22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Sigma</a:t>
            </a:r>
            <a:r>
              <a:rPr lang="sl-SI" sz="22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200" spc="-1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3" name="Symbol zastępczy zawartości 4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l-PL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Źródło: </a:t>
            </a:r>
            <a:r>
              <a:rPr lang="pl-PL" sz="1200" spc="-1" dirty="0">
                <a:solidFill>
                  <a:srgbClr val="7F7F7F"/>
                </a:solidFill>
                <a:ea typeface="+mn-lt"/>
                <a:cs typeface="+mn-lt"/>
              </a:rPr>
              <a:t>(AIMS, 2021), (</a:t>
            </a:r>
            <a:r>
              <a:rPr lang="pl-PL" sz="1200" spc="-1" dirty="0" err="1">
                <a:solidFill>
                  <a:srgbClr val="7F7F7F"/>
                </a:solidFill>
                <a:ea typeface="+mn-lt"/>
                <a:cs typeface="+mn-lt"/>
              </a:rPr>
              <a:t>Tennant</a:t>
            </a:r>
            <a:r>
              <a:rPr lang="pl-PL" sz="1200" spc="-1" dirty="0">
                <a:solidFill>
                  <a:srgbClr val="7F7F7F"/>
                </a:solidFill>
                <a:ea typeface="+mn-lt"/>
                <a:cs typeface="+mn-lt"/>
              </a:rPr>
              <a:t>, 2001)</a:t>
            </a:r>
            <a:endParaRPr lang="sl-SI" sz="1200" b="0" strike="noStrike" spc="-1" dirty="0">
              <a:solidFill>
                <a:srgbClr val="000000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1911743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twórz nowy dokument." ma:contentTypeScope="" ma:versionID="ea3c6b89e5b2f63f9c673131913526a4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1d298d80043a1406bbee35aad13b0ffa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i obrazów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25F0AC8-B28C-44E2-864B-414F535202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5B2E4B7-9F2B-4476-8F87-3F044BC2AE95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customXml/itemProps3.xml><?xml version="1.0" encoding="utf-8"?>
<ds:datastoreItem xmlns:ds="http://schemas.openxmlformats.org/officeDocument/2006/customXml" ds:itemID="{07865333-F602-4D5B-8541-4202A1D0A7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fe6ce-cc5e-4661-b3e6-d9d5535f70b5"/>
    <ds:schemaRef ds:uri="d9bddfac-6dc9-4958-8f35-4d0da3af2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4088</TotalTime>
  <Words>1818</Words>
  <Application>Microsoft Office PowerPoint</Application>
  <PresentationFormat>Panoramiczny</PresentationFormat>
  <Paragraphs>134</Paragraphs>
  <Slides>24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24</vt:i4>
      </vt:variant>
    </vt:vector>
  </HeadingPairs>
  <TitlesOfParts>
    <vt:vector size="32" baseType="lpstr">
      <vt:lpstr>Arial</vt:lpstr>
      <vt:lpstr>Calibri</vt:lpstr>
      <vt:lpstr>Symbol</vt:lpstr>
      <vt:lpstr>Tahoma</vt:lpstr>
      <vt:lpstr>Times New Roman</vt:lpstr>
      <vt:lpstr>Wingdings</vt:lpstr>
      <vt:lpstr>Motyw pakietu Office</vt:lpstr>
      <vt:lpstr>Motyw pakietu Office</vt:lpstr>
      <vt:lpstr>Statystyczne metody analizy danych logistycznych</vt:lpstr>
      <vt:lpstr>Agenda</vt:lpstr>
      <vt:lpstr>Badania operacyjne (OR)</vt:lpstr>
      <vt:lpstr>Badania operacyjne</vt:lpstr>
      <vt:lpstr>Przykłady użycia</vt:lpstr>
      <vt:lpstr>Badania operacyjne w logistyce</vt:lpstr>
      <vt:lpstr>Strategiczne planowanie logistyczne</vt:lpstr>
      <vt:lpstr>Strategiczne planowanie logistyczne</vt:lpstr>
      <vt:lpstr>Model referencyjny SCOR</vt:lpstr>
      <vt:lpstr>Design fo Six Sigma (Projektowanie dla Six Sigma) (DFSS)</vt:lpstr>
      <vt:lpstr>Business intelligence (analiza biznesowa) i analityka</vt:lpstr>
      <vt:lpstr>Planowanie sprzedaży i operacji SOP (1/2)</vt:lpstr>
      <vt:lpstr>Planowanie sprzedaży i operacji SOP (2/2)</vt:lpstr>
      <vt:lpstr>Analityka biznesowa</vt:lpstr>
      <vt:lpstr>Systemy wspomagania decyzji</vt:lpstr>
      <vt:lpstr> Przykład: Wielokryterialne podejmowanie decyzji </vt:lpstr>
      <vt:lpstr> Przykład MCDM (1/2)</vt:lpstr>
      <vt:lpstr> Przykład MCDM (2/2)</vt:lpstr>
      <vt:lpstr>Procedura MCDM</vt:lpstr>
      <vt:lpstr>Inżynieria oparta na wiedzy (KBE)</vt:lpstr>
      <vt:lpstr>Strategiczne zarządzanie logistyczne (OR + KBE)</vt:lpstr>
      <vt:lpstr>Podsumowanie</vt:lpstr>
      <vt:lpstr>Bibliografia</vt:lpstr>
      <vt:lpstr>Dziękuję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subject/>
  <dc:creator>Michał Adamczak | Wyższa Szkoła Logistyki</dc:creator>
  <dc:description/>
  <cp:lastModifiedBy>Katarzyna Siemieniak</cp:lastModifiedBy>
  <cp:revision>304</cp:revision>
  <dcterms:created xsi:type="dcterms:W3CDTF">2023-07-06T12:09:08Z</dcterms:created>
  <dcterms:modified xsi:type="dcterms:W3CDTF">2025-04-29T22:19:53Z</dcterms:modified>
  <dc:language>sl-SI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PresentationFormat">
    <vt:lpwstr>Panoramiczny</vt:lpwstr>
  </property>
  <property fmtid="{D5CDD505-2E9C-101B-9397-08002B2CF9AE}" pid="4" name="Slides">
    <vt:i4>6</vt:i4>
  </property>
</Properties>
</file>