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4" r:id="rId6"/>
    <p:sldId id="262" r:id="rId7"/>
    <p:sldId id="281" r:id="rId8"/>
    <p:sldId id="284" r:id="rId9"/>
    <p:sldId id="285" r:id="rId10"/>
    <p:sldId id="286" r:id="rId11"/>
    <p:sldId id="283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66" r:id="rId20"/>
    <p:sldId id="294" r:id="rId21"/>
    <p:sldId id="263" r:id="rId2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65AB"/>
    <a:srgbClr val="7F7F7F"/>
    <a:srgbClr val="AEAEAE"/>
    <a:srgbClr val="FFFFFF"/>
    <a:srgbClr val="292928"/>
    <a:srgbClr val="015BA6"/>
    <a:srgbClr val="F24D0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FBAB1B4-FA74-B637-B637-447DBF116693}" v="18" dt="2025-04-05T14:36:59.2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6839" autoAdjust="0"/>
    <p:restoredTop sz="94660"/>
  </p:normalViewPr>
  <p:slideViewPr>
    <p:cSldViewPr snapToGrid="0">
      <p:cViewPr varScale="1">
        <p:scale>
          <a:sx n="72" d="100"/>
          <a:sy n="72" d="100"/>
        </p:scale>
        <p:origin x="-57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arzyna Grzybowska" userId="S::katarzyna.grzybowska@put.poznan.pl::f7145acf-e277-4a68-a65f-4c2f96de4335" providerId="AD" clId="Web-{1FBAB1B4-FA74-B637-B637-447DBF116693}"/>
    <pc:docChg chg="addSld modSld">
      <pc:chgData name="Katarzyna Grzybowska" userId="S::katarzyna.grzybowska@put.poznan.pl::f7145acf-e277-4a68-a65f-4c2f96de4335" providerId="AD" clId="Web-{1FBAB1B4-FA74-B637-B637-447DBF116693}" dt="2025-04-05T14:36:59.245" v="18" actId="20577"/>
      <pc:docMkLst>
        <pc:docMk/>
      </pc:docMkLst>
      <pc:sldChg chg="modSp new">
        <pc:chgData name="Katarzyna Grzybowska" userId="S::katarzyna.grzybowska@put.poznan.pl::f7145acf-e277-4a68-a65f-4c2f96de4335" providerId="AD" clId="Web-{1FBAB1B4-FA74-B637-B637-447DBF116693}" dt="2025-04-05T14:36:59.245" v="18" actId="20577"/>
        <pc:sldMkLst>
          <pc:docMk/>
          <pc:sldMk cId="499371495" sldId="294"/>
        </pc:sldMkLst>
        <pc:spChg chg="mod">
          <ac:chgData name="Katarzyna Grzybowska" userId="S::katarzyna.grzybowska@put.poznan.pl::f7145acf-e277-4a68-a65f-4c2f96de4335" providerId="AD" clId="Web-{1FBAB1B4-FA74-B637-B637-447DBF116693}" dt="2025-04-05T14:35:51.180" v="5" actId="20577"/>
          <ac:spMkLst>
            <pc:docMk/>
            <pc:sldMk cId="499371495" sldId="294"/>
            <ac:spMk id="2" creationId="{E143A998-744A-440F-AE8F-9811B2AC4A35}"/>
          </ac:spMkLst>
        </pc:spChg>
        <pc:spChg chg="mod">
          <ac:chgData name="Katarzyna Grzybowska" userId="S::katarzyna.grzybowska@put.poznan.pl::f7145acf-e277-4a68-a65f-4c2f96de4335" providerId="AD" clId="Web-{1FBAB1B4-FA74-B637-B637-447DBF116693}" dt="2025-04-05T14:36:59.245" v="18" actId="20577"/>
          <ac:spMkLst>
            <pc:docMk/>
            <pc:sldMk cId="499371495" sldId="294"/>
            <ac:spMk id="3" creationId="{EE652855-A5A6-0E67-7E8B-7486BE6CC7F2}"/>
          </ac:spMkLst>
        </pc:spChg>
      </pc:sldChg>
    </pc:docChg>
  </pc:docChgLst>
  <pc:docChgLst>
    <pc:chgData name="Dario Šebalj" userId="a71eced3-786e-4eb6-80ca-f62c4fda7d06" providerId="ADAL" clId="{00B05BAD-5F93-44B6-8D03-D02BDD826AB1}"/>
    <pc:docChg chg="modSld">
      <pc:chgData name="Dario Šebalj" userId="a71eced3-786e-4eb6-80ca-f62c4fda7d06" providerId="ADAL" clId="{00B05BAD-5F93-44B6-8D03-D02BDD826AB1}" dt="2025-02-27T18:41:00.399" v="171" actId="20577"/>
      <pc:docMkLst>
        <pc:docMk/>
      </pc:docMkLst>
      <pc:sldChg chg="modSp mod">
        <pc:chgData name="Dario Šebalj" userId="a71eced3-786e-4eb6-80ca-f62c4fda7d06" providerId="ADAL" clId="{00B05BAD-5F93-44B6-8D03-D02BDD826AB1}" dt="2025-02-27T18:37:05.055" v="49" actId="20577"/>
        <pc:sldMkLst>
          <pc:docMk/>
          <pc:sldMk cId="2920479427" sldId="256"/>
        </pc:sldMkLst>
        <pc:spChg chg="mod">
          <ac:chgData name="Dario Šebalj" userId="a71eced3-786e-4eb6-80ca-f62c4fda7d06" providerId="ADAL" clId="{00B05BAD-5F93-44B6-8D03-D02BDD826AB1}" dt="2025-02-27T18:36:55.850" v="21" actId="20577"/>
          <ac:spMkLst>
            <pc:docMk/>
            <pc:sldMk cId="2920479427" sldId="256"/>
            <ac:spMk id="2" creationId="{EB42DF12-B99A-B28D-4CDB-00731913E04F}"/>
          </ac:spMkLst>
        </pc:spChg>
        <pc:spChg chg="mod">
          <ac:chgData name="Dario Šebalj" userId="a71eced3-786e-4eb6-80ca-f62c4fda7d06" providerId="ADAL" clId="{00B05BAD-5F93-44B6-8D03-D02BDD826AB1}" dt="2025-02-27T18:37:00.986" v="39" actId="20577"/>
          <ac:spMkLst>
            <pc:docMk/>
            <pc:sldMk cId="2920479427" sldId="256"/>
            <ac:spMk id="8" creationId="{19348FEB-0D15-F9D5-CC56-88E3DC56F6F1}"/>
          </ac:spMkLst>
        </pc:spChg>
        <pc:spChg chg="mod">
          <ac:chgData name="Dario Šebalj" userId="a71eced3-786e-4eb6-80ca-f62c4fda7d06" providerId="ADAL" clId="{00B05BAD-5F93-44B6-8D03-D02BDD826AB1}" dt="2025-02-27T18:37:05.055" v="49" actId="20577"/>
          <ac:spMkLst>
            <pc:docMk/>
            <pc:sldMk cId="2920479427" sldId="256"/>
            <ac:spMk id="9" creationId="{EE4E65C5-835A-F284-C071-E322E9120233}"/>
          </ac:spMkLst>
        </pc:spChg>
      </pc:sldChg>
      <pc:sldChg chg="modSp mod">
        <pc:chgData name="Dario Šebalj" userId="a71eced3-786e-4eb6-80ca-f62c4fda7d06" providerId="ADAL" clId="{00B05BAD-5F93-44B6-8D03-D02BDD826AB1}" dt="2025-02-27T18:37:35.023" v="81"/>
        <pc:sldMkLst>
          <pc:docMk/>
          <pc:sldMk cId="1952772968" sldId="262"/>
        </pc:sldMkLst>
        <pc:spChg chg="mod">
          <ac:chgData name="Dario Šebalj" userId="a71eced3-786e-4eb6-80ca-f62c4fda7d06" providerId="ADAL" clId="{00B05BAD-5F93-44B6-8D03-D02BDD826AB1}" dt="2025-02-27T18:37:28.015" v="80" actId="20577"/>
          <ac:spMkLst>
            <pc:docMk/>
            <pc:sldMk cId="1952772968" sldId="262"/>
            <ac:spMk id="4" creationId="{1B53A616-BC45-7003-D00A-64BD15781752}"/>
          </ac:spMkLst>
        </pc:spChg>
        <pc:spChg chg="mod">
          <ac:chgData name="Dario Šebalj" userId="a71eced3-786e-4eb6-80ca-f62c4fda7d06" providerId="ADAL" clId="{00B05BAD-5F93-44B6-8D03-D02BDD826AB1}" dt="2025-02-27T18:37:35.023" v="81"/>
          <ac:spMkLst>
            <pc:docMk/>
            <pc:sldMk cId="1952772968" sldId="262"/>
            <ac:spMk id="5" creationId="{08B1E3E4-9C4A-4CF8-DBD2-8A61BD597723}"/>
          </ac:spMkLst>
        </pc:spChg>
      </pc:sldChg>
      <pc:sldChg chg="modSp mod">
        <pc:chgData name="Dario Šebalj" userId="a71eced3-786e-4eb6-80ca-f62c4fda7d06" providerId="ADAL" clId="{00B05BAD-5F93-44B6-8D03-D02BDD826AB1}" dt="2025-02-27T18:41:00.399" v="171" actId="20577"/>
        <pc:sldMkLst>
          <pc:docMk/>
          <pc:sldMk cId="4020019421" sldId="263"/>
        </pc:sldMkLst>
        <pc:spChg chg="mod">
          <ac:chgData name="Dario Šebalj" userId="a71eced3-786e-4eb6-80ca-f62c4fda7d06" providerId="ADAL" clId="{00B05BAD-5F93-44B6-8D03-D02BDD826AB1}" dt="2025-02-27T18:41:00.399" v="171" actId="20577"/>
          <ac:spMkLst>
            <pc:docMk/>
            <pc:sldMk cId="4020019421" sldId="263"/>
            <ac:spMk id="3" creationId="{5736179A-2A6B-1BB5-3527-A969A8C3E86B}"/>
          </ac:spMkLst>
        </pc:spChg>
      </pc:sldChg>
      <pc:sldChg chg="modSp mod">
        <pc:chgData name="Dario Šebalj" userId="a71eced3-786e-4eb6-80ca-f62c4fda7d06" providerId="ADAL" clId="{00B05BAD-5F93-44B6-8D03-D02BDD826AB1}" dt="2025-02-27T18:37:20.376" v="59"/>
        <pc:sldMkLst>
          <pc:docMk/>
          <pc:sldMk cId="1254930911" sldId="264"/>
        </pc:sldMkLst>
        <pc:spChg chg="mod">
          <ac:chgData name="Dario Šebalj" userId="a71eced3-786e-4eb6-80ca-f62c4fda7d06" providerId="ADAL" clId="{00B05BAD-5F93-44B6-8D03-D02BDD826AB1}" dt="2025-02-27T18:37:11.478" v="56" actId="20577"/>
          <ac:spMkLst>
            <pc:docMk/>
            <pc:sldMk cId="1254930911" sldId="264"/>
            <ac:spMk id="7" creationId="{0CB6B79D-13A1-418A-3CD7-076077286145}"/>
          </ac:spMkLst>
        </pc:spChg>
        <pc:spChg chg="mod">
          <ac:chgData name="Dario Šebalj" userId="a71eced3-786e-4eb6-80ca-f62c4fda7d06" providerId="ADAL" clId="{00B05BAD-5F93-44B6-8D03-D02BDD826AB1}" dt="2025-02-27T18:37:20.376" v="59"/>
          <ac:spMkLst>
            <pc:docMk/>
            <pc:sldMk cId="1254930911" sldId="264"/>
            <ac:spMk id="8" creationId="{BA68647D-8959-AECA-FF1C-384AA40B609E}"/>
          </ac:spMkLst>
        </pc:spChg>
      </pc:sldChg>
      <pc:sldChg chg="modSp mod">
        <pc:chgData name="Dario Šebalj" userId="a71eced3-786e-4eb6-80ca-f62c4fda7d06" providerId="ADAL" clId="{00B05BAD-5F93-44B6-8D03-D02BDD826AB1}" dt="2025-02-27T18:40:52.559" v="156"/>
        <pc:sldMkLst>
          <pc:docMk/>
          <pc:sldMk cId="3298298427" sldId="266"/>
        </pc:sldMkLst>
        <pc:spChg chg="mod">
          <ac:chgData name="Dario Šebalj" userId="a71eced3-786e-4eb6-80ca-f62c4fda7d06" providerId="ADAL" clId="{00B05BAD-5F93-44B6-8D03-D02BDD826AB1}" dt="2025-02-27T18:40:46.761" v="155" actId="20577"/>
          <ac:spMkLst>
            <pc:docMk/>
            <pc:sldMk cId="3298298427" sldId="266"/>
            <ac:spMk id="7" creationId="{0CB6B79D-13A1-418A-3CD7-076077286145}"/>
          </ac:spMkLst>
        </pc:spChg>
        <pc:spChg chg="mod">
          <ac:chgData name="Dario Šebalj" userId="a71eced3-786e-4eb6-80ca-f62c4fda7d06" providerId="ADAL" clId="{00B05BAD-5F93-44B6-8D03-D02BDD826AB1}" dt="2025-02-27T18:40:52.559" v="156"/>
          <ac:spMkLst>
            <pc:docMk/>
            <pc:sldMk cId="3298298427" sldId="266"/>
            <ac:spMk id="8" creationId="{BA68647D-8959-AECA-FF1C-384AA40B609E}"/>
          </ac:spMkLst>
        </pc:spChg>
      </pc:sldChg>
      <pc:sldChg chg="modSp mod">
        <pc:chgData name="Dario Šebalj" userId="a71eced3-786e-4eb6-80ca-f62c4fda7d06" providerId="ADAL" clId="{00B05BAD-5F93-44B6-8D03-D02BDD826AB1}" dt="2025-02-27T18:37:55.250" v="103"/>
        <pc:sldMkLst>
          <pc:docMk/>
          <pc:sldMk cId="1021420716" sldId="281"/>
        </pc:sldMkLst>
        <pc:spChg chg="mod">
          <ac:chgData name="Dario Šebalj" userId="a71eced3-786e-4eb6-80ca-f62c4fda7d06" providerId="ADAL" clId="{00B05BAD-5F93-44B6-8D03-D02BDD826AB1}" dt="2025-02-27T18:37:55.250" v="103"/>
          <ac:spMkLst>
            <pc:docMk/>
            <pc:sldMk cId="1021420716" sldId="281"/>
            <ac:spMk id="3" creationId="{00000000-0000-0000-0000-000000000000}"/>
          </ac:spMkLst>
        </pc:spChg>
        <pc:spChg chg="mod">
          <ac:chgData name="Dario Šebalj" userId="a71eced3-786e-4eb6-80ca-f62c4fda7d06" providerId="ADAL" clId="{00B05BAD-5F93-44B6-8D03-D02BDD826AB1}" dt="2025-02-27T18:37:44.119" v="102" actId="20577"/>
          <ac:spMkLst>
            <pc:docMk/>
            <pc:sldMk cId="1021420716" sldId="281"/>
            <ac:spMk id="4" creationId="{1B53A616-BC45-7003-D00A-64BD15781752}"/>
          </ac:spMkLst>
        </pc:spChg>
      </pc:sldChg>
      <pc:sldChg chg="modSp mod">
        <pc:chgData name="Dario Šebalj" userId="a71eced3-786e-4eb6-80ca-f62c4fda7d06" providerId="ADAL" clId="{00B05BAD-5F93-44B6-8D03-D02BDD826AB1}" dt="2025-02-27T18:39:05.880" v="133"/>
        <pc:sldMkLst>
          <pc:docMk/>
          <pc:sldMk cId="1230425581" sldId="283"/>
        </pc:sldMkLst>
        <pc:spChg chg="mod">
          <ac:chgData name="Dario Šebalj" userId="a71eced3-786e-4eb6-80ca-f62c4fda7d06" providerId="ADAL" clId="{00B05BAD-5F93-44B6-8D03-D02BDD826AB1}" dt="2025-02-27T18:38:58.789" v="132"/>
          <ac:spMkLst>
            <pc:docMk/>
            <pc:sldMk cId="1230425581" sldId="283"/>
            <ac:spMk id="4" creationId="{1B53A616-BC45-7003-D00A-64BD15781752}"/>
          </ac:spMkLst>
        </pc:spChg>
        <pc:spChg chg="mod">
          <ac:chgData name="Dario Šebalj" userId="a71eced3-786e-4eb6-80ca-f62c4fda7d06" providerId="ADAL" clId="{00B05BAD-5F93-44B6-8D03-D02BDD826AB1}" dt="2025-02-27T18:39:05.880" v="133"/>
          <ac:spMkLst>
            <pc:docMk/>
            <pc:sldMk cId="1230425581" sldId="283"/>
            <ac:spMk id="7" creationId="{08B1E3E4-9C4A-4CF8-DBD2-8A61BD597723}"/>
          </ac:spMkLst>
        </pc:spChg>
      </pc:sldChg>
      <pc:sldChg chg="modSp mod">
        <pc:chgData name="Dario Šebalj" userId="a71eced3-786e-4eb6-80ca-f62c4fda7d06" providerId="ADAL" clId="{00B05BAD-5F93-44B6-8D03-D02BDD826AB1}" dt="2025-02-27T18:38:11.857" v="105"/>
        <pc:sldMkLst>
          <pc:docMk/>
          <pc:sldMk cId="3549849075" sldId="284"/>
        </pc:sldMkLst>
        <pc:spChg chg="mod">
          <ac:chgData name="Dario Šebalj" userId="a71eced3-786e-4eb6-80ca-f62c4fda7d06" providerId="ADAL" clId="{00B05BAD-5F93-44B6-8D03-D02BDD826AB1}" dt="2025-02-27T18:38:05.906" v="104"/>
          <ac:spMkLst>
            <pc:docMk/>
            <pc:sldMk cId="3549849075" sldId="284"/>
            <ac:spMk id="4" creationId="{1B53A616-BC45-7003-D00A-64BD15781752}"/>
          </ac:spMkLst>
        </pc:spChg>
        <pc:spChg chg="mod">
          <ac:chgData name="Dario Šebalj" userId="a71eced3-786e-4eb6-80ca-f62c4fda7d06" providerId="ADAL" clId="{00B05BAD-5F93-44B6-8D03-D02BDD826AB1}" dt="2025-02-27T18:38:11.857" v="105"/>
          <ac:spMkLst>
            <pc:docMk/>
            <pc:sldMk cId="3549849075" sldId="284"/>
            <ac:spMk id="5" creationId="{08B1E3E4-9C4A-4CF8-DBD2-8A61BD597723}"/>
          </ac:spMkLst>
        </pc:spChg>
      </pc:sldChg>
      <pc:sldChg chg="modSp mod">
        <pc:chgData name="Dario Šebalj" userId="a71eced3-786e-4eb6-80ca-f62c4fda7d06" providerId="ADAL" clId="{00B05BAD-5F93-44B6-8D03-D02BDD826AB1}" dt="2025-02-27T18:38:38.839" v="129" actId="20577"/>
        <pc:sldMkLst>
          <pc:docMk/>
          <pc:sldMk cId="2034886605" sldId="285"/>
        </pc:sldMkLst>
        <pc:spChg chg="mod">
          <ac:chgData name="Dario Šebalj" userId="a71eced3-786e-4eb6-80ca-f62c4fda7d06" providerId="ADAL" clId="{00B05BAD-5F93-44B6-8D03-D02BDD826AB1}" dt="2025-02-27T18:38:26.959" v="109" actId="20577"/>
          <ac:spMkLst>
            <pc:docMk/>
            <pc:sldMk cId="2034886605" sldId="285"/>
            <ac:spMk id="4" creationId="{1B53A616-BC45-7003-D00A-64BD15781752}"/>
          </ac:spMkLst>
        </pc:spChg>
        <pc:spChg chg="mod">
          <ac:chgData name="Dario Šebalj" userId="a71eced3-786e-4eb6-80ca-f62c4fda7d06" providerId="ADAL" clId="{00B05BAD-5F93-44B6-8D03-D02BDD826AB1}" dt="2025-02-27T18:38:38.839" v="129" actId="20577"/>
          <ac:spMkLst>
            <pc:docMk/>
            <pc:sldMk cId="2034886605" sldId="285"/>
            <ac:spMk id="7" creationId="{00000000-0000-0000-0000-000000000000}"/>
          </ac:spMkLst>
        </pc:spChg>
      </pc:sldChg>
      <pc:sldChg chg="modSp mod">
        <pc:chgData name="Dario Šebalj" userId="a71eced3-786e-4eb6-80ca-f62c4fda7d06" providerId="ADAL" clId="{00B05BAD-5F93-44B6-8D03-D02BDD826AB1}" dt="2025-02-27T18:38:53.607" v="131"/>
        <pc:sldMkLst>
          <pc:docMk/>
          <pc:sldMk cId="3938375118" sldId="286"/>
        </pc:sldMkLst>
        <pc:spChg chg="mod">
          <ac:chgData name="Dario Šebalj" userId="a71eced3-786e-4eb6-80ca-f62c4fda7d06" providerId="ADAL" clId="{00B05BAD-5F93-44B6-8D03-D02BDD826AB1}" dt="2025-02-27T18:38:47.125" v="130"/>
          <ac:spMkLst>
            <pc:docMk/>
            <pc:sldMk cId="3938375118" sldId="286"/>
            <ac:spMk id="4" creationId="{1B53A616-BC45-7003-D00A-64BD15781752}"/>
          </ac:spMkLst>
        </pc:spChg>
        <pc:spChg chg="mod">
          <ac:chgData name="Dario Šebalj" userId="a71eced3-786e-4eb6-80ca-f62c4fda7d06" providerId="ADAL" clId="{00B05BAD-5F93-44B6-8D03-D02BDD826AB1}" dt="2025-02-27T18:38:53.607" v="131"/>
          <ac:spMkLst>
            <pc:docMk/>
            <pc:sldMk cId="3938375118" sldId="286"/>
            <ac:spMk id="5" creationId="{08B1E3E4-9C4A-4CF8-DBD2-8A61BD597723}"/>
          </ac:spMkLst>
        </pc:spChg>
      </pc:sldChg>
      <pc:sldChg chg="modSp mod">
        <pc:chgData name="Dario Šebalj" userId="a71eced3-786e-4eb6-80ca-f62c4fda7d06" providerId="ADAL" clId="{00B05BAD-5F93-44B6-8D03-D02BDD826AB1}" dt="2025-02-27T18:39:16.635" v="135"/>
        <pc:sldMkLst>
          <pc:docMk/>
          <pc:sldMk cId="3388013383" sldId="287"/>
        </pc:sldMkLst>
        <pc:spChg chg="mod">
          <ac:chgData name="Dario Šebalj" userId="a71eced3-786e-4eb6-80ca-f62c4fda7d06" providerId="ADAL" clId="{00B05BAD-5F93-44B6-8D03-D02BDD826AB1}" dt="2025-02-27T18:39:11.796" v="134"/>
          <ac:spMkLst>
            <pc:docMk/>
            <pc:sldMk cId="3388013383" sldId="287"/>
            <ac:spMk id="4" creationId="{1B53A616-BC45-7003-D00A-64BD15781752}"/>
          </ac:spMkLst>
        </pc:spChg>
        <pc:spChg chg="mod">
          <ac:chgData name="Dario Šebalj" userId="a71eced3-786e-4eb6-80ca-f62c4fda7d06" providerId="ADAL" clId="{00B05BAD-5F93-44B6-8D03-D02BDD826AB1}" dt="2025-02-27T18:39:16.635" v="135"/>
          <ac:spMkLst>
            <pc:docMk/>
            <pc:sldMk cId="3388013383" sldId="287"/>
            <ac:spMk id="5" creationId="{08B1E3E4-9C4A-4CF8-DBD2-8A61BD597723}"/>
          </ac:spMkLst>
        </pc:spChg>
      </pc:sldChg>
      <pc:sldChg chg="modSp mod">
        <pc:chgData name="Dario Šebalj" userId="a71eced3-786e-4eb6-80ca-f62c4fda7d06" providerId="ADAL" clId="{00B05BAD-5F93-44B6-8D03-D02BDD826AB1}" dt="2025-02-27T18:39:35.572" v="137"/>
        <pc:sldMkLst>
          <pc:docMk/>
          <pc:sldMk cId="501735244" sldId="288"/>
        </pc:sldMkLst>
        <pc:spChg chg="mod">
          <ac:chgData name="Dario Šebalj" userId="a71eced3-786e-4eb6-80ca-f62c4fda7d06" providerId="ADAL" clId="{00B05BAD-5F93-44B6-8D03-D02BDD826AB1}" dt="2025-02-27T18:39:35.572" v="137"/>
          <ac:spMkLst>
            <pc:docMk/>
            <pc:sldMk cId="501735244" sldId="288"/>
            <ac:spMk id="3" creationId="{00000000-0000-0000-0000-000000000000}"/>
          </ac:spMkLst>
        </pc:spChg>
        <pc:spChg chg="mod">
          <ac:chgData name="Dario Šebalj" userId="a71eced3-786e-4eb6-80ca-f62c4fda7d06" providerId="ADAL" clId="{00B05BAD-5F93-44B6-8D03-D02BDD826AB1}" dt="2025-02-27T18:39:26.258" v="136"/>
          <ac:spMkLst>
            <pc:docMk/>
            <pc:sldMk cId="501735244" sldId="288"/>
            <ac:spMk id="4" creationId="{1B53A616-BC45-7003-D00A-64BD15781752}"/>
          </ac:spMkLst>
        </pc:spChg>
      </pc:sldChg>
      <pc:sldChg chg="modSp mod">
        <pc:chgData name="Dario Šebalj" userId="a71eced3-786e-4eb6-80ca-f62c4fda7d06" providerId="ADAL" clId="{00B05BAD-5F93-44B6-8D03-D02BDD826AB1}" dt="2025-02-27T18:39:50.244" v="139"/>
        <pc:sldMkLst>
          <pc:docMk/>
          <pc:sldMk cId="3470976159" sldId="289"/>
        </pc:sldMkLst>
        <pc:spChg chg="mod">
          <ac:chgData name="Dario Šebalj" userId="a71eced3-786e-4eb6-80ca-f62c4fda7d06" providerId="ADAL" clId="{00B05BAD-5F93-44B6-8D03-D02BDD826AB1}" dt="2025-02-27T18:39:43.965" v="138"/>
          <ac:spMkLst>
            <pc:docMk/>
            <pc:sldMk cId="3470976159" sldId="289"/>
            <ac:spMk id="4" creationId="{1B53A616-BC45-7003-D00A-64BD15781752}"/>
          </ac:spMkLst>
        </pc:spChg>
        <pc:spChg chg="mod">
          <ac:chgData name="Dario Šebalj" userId="a71eced3-786e-4eb6-80ca-f62c4fda7d06" providerId="ADAL" clId="{00B05BAD-5F93-44B6-8D03-D02BDD826AB1}" dt="2025-02-27T18:39:50.244" v="139"/>
          <ac:spMkLst>
            <pc:docMk/>
            <pc:sldMk cId="3470976159" sldId="289"/>
            <ac:spMk id="5" creationId="{08B1E3E4-9C4A-4CF8-DBD2-8A61BD597723}"/>
          </ac:spMkLst>
        </pc:spChg>
      </pc:sldChg>
      <pc:sldChg chg="modSp mod">
        <pc:chgData name="Dario Šebalj" userId="a71eced3-786e-4eb6-80ca-f62c4fda7d06" providerId="ADAL" clId="{00B05BAD-5F93-44B6-8D03-D02BDD826AB1}" dt="2025-02-27T18:39:59.809" v="141"/>
        <pc:sldMkLst>
          <pc:docMk/>
          <pc:sldMk cId="2750502261" sldId="290"/>
        </pc:sldMkLst>
        <pc:spChg chg="mod">
          <ac:chgData name="Dario Šebalj" userId="a71eced3-786e-4eb6-80ca-f62c4fda7d06" providerId="ADAL" clId="{00B05BAD-5F93-44B6-8D03-D02BDD826AB1}" dt="2025-02-27T18:39:54.550" v="140"/>
          <ac:spMkLst>
            <pc:docMk/>
            <pc:sldMk cId="2750502261" sldId="290"/>
            <ac:spMk id="4" creationId="{1B53A616-BC45-7003-D00A-64BD15781752}"/>
          </ac:spMkLst>
        </pc:spChg>
        <pc:spChg chg="mod">
          <ac:chgData name="Dario Šebalj" userId="a71eced3-786e-4eb6-80ca-f62c4fda7d06" providerId="ADAL" clId="{00B05BAD-5F93-44B6-8D03-D02BDD826AB1}" dt="2025-02-27T18:39:59.809" v="141"/>
          <ac:spMkLst>
            <pc:docMk/>
            <pc:sldMk cId="2750502261" sldId="290"/>
            <ac:spMk id="5" creationId="{08B1E3E4-9C4A-4CF8-DBD2-8A61BD597723}"/>
          </ac:spMkLst>
        </pc:spChg>
      </pc:sldChg>
      <pc:sldChg chg="modSp mod">
        <pc:chgData name="Dario Šebalj" userId="a71eced3-786e-4eb6-80ca-f62c4fda7d06" providerId="ADAL" clId="{00B05BAD-5F93-44B6-8D03-D02BDD826AB1}" dt="2025-02-27T18:40:09.920" v="142"/>
        <pc:sldMkLst>
          <pc:docMk/>
          <pc:sldMk cId="3506908945" sldId="291"/>
        </pc:sldMkLst>
        <pc:spChg chg="mod">
          <ac:chgData name="Dario Šebalj" userId="a71eced3-786e-4eb6-80ca-f62c4fda7d06" providerId="ADAL" clId="{00B05BAD-5F93-44B6-8D03-D02BDD826AB1}" dt="2025-02-27T18:40:09.920" v="142"/>
          <ac:spMkLst>
            <pc:docMk/>
            <pc:sldMk cId="3506908945" sldId="291"/>
            <ac:spMk id="4" creationId="{1B53A616-BC45-7003-D00A-64BD15781752}"/>
          </ac:spMkLst>
        </pc:spChg>
      </pc:sldChg>
      <pc:sldChg chg="modSp mod">
        <pc:chgData name="Dario Šebalj" userId="a71eced3-786e-4eb6-80ca-f62c4fda7d06" providerId="ADAL" clId="{00B05BAD-5F93-44B6-8D03-D02BDD826AB1}" dt="2025-02-27T18:40:33.834" v="147" actId="20577"/>
        <pc:sldMkLst>
          <pc:docMk/>
          <pc:sldMk cId="991268595" sldId="292"/>
        </pc:sldMkLst>
        <pc:spChg chg="mod">
          <ac:chgData name="Dario Šebalj" userId="a71eced3-786e-4eb6-80ca-f62c4fda7d06" providerId="ADAL" clId="{00B05BAD-5F93-44B6-8D03-D02BDD826AB1}" dt="2025-02-27T18:40:33.834" v="147" actId="20577"/>
          <ac:spMkLst>
            <pc:docMk/>
            <pc:sldMk cId="991268595" sldId="292"/>
            <ac:spMk id="3" creationId="{00000000-0000-0000-0000-000000000000}"/>
          </ac:spMkLst>
        </pc:spChg>
        <pc:spChg chg="mod">
          <ac:chgData name="Dario Šebalj" userId="a71eced3-786e-4eb6-80ca-f62c4fda7d06" providerId="ADAL" clId="{00B05BAD-5F93-44B6-8D03-D02BDD826AB1}" dt="2025-02-27T18:40:16.810" v="143"/>
          <ac:spMkLst>
            <pc:docMk/>
            <pc:sldMk cId="991268595" sldId="292"/>
            <ac:spMk id="4" creationId="{1B53A616-BC45-7003-D00A-64BD15781752}"/>
          </ac:spMkLst>
        </pc:spChg>
      </pc:sldChg>
      <pc:sldChg chg="modSp mod">
        <pc:chgData name="Dario Šebalj" userId="a71eced3-786e-4eb6-80ca-f62c4fda7d06" providerId="ADAL" clId="{00B05BAD-5F93-44B6-8D03-D02BDD826AB1}" dt="2025-02-27T18:40:41.498" v="148"/>
        <pc:sldMkLst>
          <pc:docMk/>
          <pc:sldMk cId="3124027922" sldId="293"/>
        </pc:sldMkLst>
        <pc:spChg chg="mod">
          <ac:chgData name="Dario Šebalj" userId="a71eced3-786e-4eb6-80ca-f62c4fda7d06" providerId="ADAL" clId="{00B05BAD-5F93-44B6-8D03-D02BDD826AB1}" dt="2025-02-27T18:40:41.498" v="148"/>
          <ac:spMkLst>
            <pc:docMk/>
            <pc:sldMk cId="3124027922" sldId="293"/>
            <ac:spMk id="4" creationId="{1B53A616-BC45-7003-D00A-64BD15781752}"/>
          </ac:spMkLst>
        </pc:spChg>
      </pc:sldChg>
    </pc:docChg>
  </pc:docChgLst>
  <pc:docChgLst>
    <pc:chgData name="Dario Šebalj" userId="a71eced3-786e-4eb6-80ca-f62c4fda7d06" providerId="ADAL" clId="{7F8B9E8A-2484-4D9E-8F4A-F3658B108928}"/>
    <pc:docChg chg="undo custSel addSld delSld modSld sldOrd">
      <pc:chgData name="Dario Šebalj" userId="a71eced3-786e-4eb6-80ca-f62c4fda7d06" providerId="ADAL" clId="{7F8B9E8A-2484-4D9E-8F4A-F3658B108928}" dt="2023-11-15T12:10:08.203" v="1848" actId="27636"/>
      <pc:docMkLst>
        <pc:docMk/>
      </pc:docMkLst>
      <pc:sldChg chg="modSp mod">
        <pc:chgData name="Dario Šebalj" userId="a71eced3-786e-4eb6-80ca-f62c4fda7d06" providerId="ADAL" clId="{7F8B9E8A-2484-4D9E-8F4A-F3658B108928}" dt="2023-11-15T08:30:26.285" v="68" actId="20577"/>
        <pc:sldMkLst>
          <pc:docMk/>
          <pc:sldMk cId="2920479427" sldId="256"/>
        </pc:sldMkLst>
      </pc:sldChg>
      <pc:sldChg chg="addSp delSp modSp mod ord">
        <pc:chgData name="Dario Šebalj" userId="a71eced3-786e-4eb6-80ca-f62c4fda7d06" providerId="ADAL" clId="{7F8B9E8A-2484-4D9E-8F4A-F3658B108928}" dt="2023-11-15T08:43:28.768" v="865" actId="20577"/>
        <pc:sldMkLst>
          <pc:docMk/>
          <pc:sldMk cId="2863694609" sldId="261"/>
        </pc:sldMkLst>
      </pc:sldChg>
      <pc:sldChg chg="delSp modSp mod ord">
        <pc:chgData name="Dario Šebalj" userId="a71eced3-786e-4eb6-80ca-f62c4fda7d06" providerId="ADAL" clId="{7F8B9E8A-2484-4D9E-8F4A-F3658B108928}" dt="2023-11-15T08:34:54.043" v="373" actId="478"/>
        <pc:sldMkLst>
          <pc:docMk/>
          <pc:sldMk cId="1952772968" sldId="262"/>
        </pc:sldMkLst>
      </pc:sldChg>
      <pc:sldChg chg="modSp mod">
        <pc:chgData name="Dario Šebalj" userId="a71eced3-786e-4eb6-80ca-f62c4fda7d06" providerId="ADAL" clId="{7F8B9E8A-2484-4D9E-8F4A-F3658B108928}" dt="2023-11-15T08:31:36.410" v="207" actId="20577"/>
        <pc:sldMkLst>
          <pc:docMk/>
          <pc:sldMk cId="1254930911" sldId="264"/>
        </pc:sldMkLst>
      </pc:sldChg>
      <pc:sldChg chg="modSp mod">
        <pc:chgData name="Dario Šebalj" userId="a71eced3-786e-4eb6-80ca-f62c4fda7d06" providerId="ADAL" clId="{7F8B9E8A-2484-4D9E-8F4A-F3658B108928}" dt="2023-11-15T12:09:15.971" v="1834" actId="14100"/>
        <pc:sldMkLst>
          <pc:docMk/>
          <pc:sldMk cId="3298298427" sldId="266"/>
        </pc:sldMkLst>
      </pc:sldChg>
      <pc:sldChg chg="modSp add mod ord">
        <pc:chgData name="Dario Šebalj" userId="a71eced3-786e-4eb6-80ca-f62c4fda7d06" providerId="ADAL" clId="{7F8B9E8A-2484-4D9E-8F4A-F3658B108928}" dt="2023-11-15T12:10:08.203" v="1848" actId="27636"/>
        <pc:sldMkLst>
          <pc:docMk/>
          <pc:sldMk cId="2749841692" sldId="267"/>
        </pc:sldMkLst>
      </pc:sldChg>
      <pc:sldChg chg="addSp delSp modSp add mod ord">
        <pc:chgData name="Dario Šebalj" userId="a71eced3-786e-4eb6-80ca-f62c4fda7d06" providerId="ADAL" clId="{7F8B9E8A-2484-4D9E-8F4A-F3658B108928}" dt="2023-11-15T08:35:51.337" v="410"/>
        <pc:sldMkLst>
          <pc:docMk/>
          <pc:sldMk cId="113690816" sldId="268"/>
        </pc:sldMkLst>
      </pc:sldChg>
      <pc:sldChg chg="add del">
        <pc:chgData name="Dario Šebalj" userId="a71eced3-786e-4eb6-80ca-f62c4fda7d06" providerId="ADAL" clId="{7F8B9E8A-2484-4D9E-8F4A-F3658B108928}" dt="2023-11-15T12:01:59.340" v="1688" actId="47"/>
        <pc:sldMkLst>
          <pc:docMk/>
          <pc:sldMk cId="4043668424" sldId="269"/>
        </pc:sldMkLst>
      </pc:sldChg>
      <pc:sldChg chg="modSp add mod ord">
        <pc:chgData name="Dario Šebalj" userId="a71eced3-786e-4eb6-80ca-f62c4fda7d06" providerId="ADAL" clId="{7F8B9E8A-2484-4D9E-8F4A-F3658B108928}" dt="2023-11-15T12:10:01.174" v="1846" actId="403"/>
        <pc:sldMkLst>
          <pc:docMk/>
          <pc:sldMk cId="1088948264" sldId="270"/>
        </pc:sldMkLst>
      </pc:sldChg>
      <pc:sldChg chg="add del">
        <pc:chgData name="Dario Šebalj" userId="a71eced3-786e-4eb6-80ca-f62c4fda7d06" providerId="ADAL" clId="{7F8B9E8A-2484-4D9E-8F4A-F3658B108928}" dt="2023-11-15T12:01:57.332" v="1687" actId="47"/>
        <pc:sldMkLst>
          <pc:docMk/>
          <pc:sldMk cId="1920928991" sldId="271"/>
        </pc:sldMkLst>
      </pc:sldChg>
      <pc:sldChg chg="modSp add mod ord">
        <pc:chgData name="Dario Šebalj" userId="a71eced3-786e-4eb6-80ca-f62c4fda7d06" providerId="ADAL" clId="{7F8B9E8A-2484-4D9E-8F4A-F3658B108928}" dt="2023-11-15T08:51:21.176" v="1015" actId="20577"/>
        <pc:sldMkLst>
          <pc:docMk/>
          <pc:sldMk cId="353431143" sldId="272"/>
        </pc:sldMkLst>
      </pc:sldChg>
      <pc:sldChg chg="modSp add mod">
        <pc:chgData name="Dario Šebalj" userId="a71eced3-786e-4eb6-80ca-f62c4fda7d06" providerId="ADAL" clId="{7F8B9E8A-2484-4D9E-8F4A-F3658B108928}" dt="2023-11-15T12:09:48.019" v="1844" actId="207"/>
        <pc:sldMkLst>
          <pc:docMk/>
          <pc:sldMk cId="890883010" sldId="273"/>
        </pc:sldMkLst>
      </pc:sldChg>
      <pc:sldChg chg="addSp modSp add mod ord">
        <pc:chgData name="Dario Šebalj" userId="a71eced3-786e-4eb6-80ca-f62c4fda7d06" providerId="ADAL" clId="{7F8B9E8A-2484-4D9E-8F4A-F3658B108928}" dt="2023-11-15T12:09:42.309" v="1841" actId="207"/>
        <pc:sldMkLst>
          <pc:docMk/>
          <pc:sldMk cId="603866943" sldId="274"/>
        </pc:sldMkLst>
      </pc:sldChg>
      <pc:sldChg chg="delSp modSp add mod">
        <pc:chgData name="Dario Šebalj" userId="a71eced3-786e-4eb6-80ca-f62c4fda7d06" providerId="ADAL" clId="{7F8B9E8A-2484-4D9E-8F4A-F3658B108928}" dt="2023-11-15T11:57:53.700" v="1446" actId="207"/>
        <pc:sldMkLst>
          <pc:docMk/>
          <pc:sldMk cId="3327966016" sldId="275"/>
        </pc:sldMkLst>
      </pc:sldChg>
      <pc:sldChg chg="addSp delSp modSp add mod">
        <pc:chgData name="Dario Šebalj" userId="a71eced3-786e-4eb6-80ca-f62c4fda7d06" providerId="ADAL" clId="{7F8B9E8A-2484-4D9E-8F4A-F3658B108928}" dt="2023-11-15T08:58:27.411" v="1240" actId="20577"/>
        <pc:sldMkLst>
          <pc:docMk/>
          <pc:sldMk cId="926587062" sldId="276"/>
        </pc:sldMkLst>
      </pc:sldChg>
      <pc:sldChg chg="addSp delSp modSp add mod ord">
        <pc:chgData name="Dario Šebalj" userId="a71eced3-786e-4eb6-80ca-f62c4fda7d06" providerId="ADAL" clId="{7F8B9E8A-2484-4D9E-8F4A-F3658B108928}" dt="2023-11-15T11:58:18.300" v="1466" actId="1076"/>
        <pc:sldMkLst>
          <pc:docMk/>
          <pc:sldMk cId="844182128" sldId="277"/>
        </pc:sldMkLst>
      </pc:sldChg>
      <pc:sldChg chg="modSp add mod ord">
        <pc:chgData name="Dario Šebalj" userId="a71eced3-786e-4eb6-80ca-f62c4fda7d06" providerId="ADAL" clId="{7F8B9E8A-2484-4D9E-8F4A-F3658B108928}" dt="2023-11-15T11:58:01.064" v="1449" actId="20577"/>
        <pc:sldMkLst>
          <pc:docMk/>
          <pc:sldMk cId="1935663326" sldId="278"/>
        </pc:sldMkLst>
      </pc:sldChg>
      <pc:sldChg chg="modSp add mod ord">
        <pc:chgData name="Dario Šebalj" userId="a71eced3-786e-4eb6-80ca-f62c4fda7d06" providerId="ADAL" clId="{7F8B9E8A-2484-4D9E-8F4A-F3658B108928}" dt="2023-11-15T12:09:27.635" v="1838" actId="20577"/>
        <pc:sldMkLst>
          <pc:docMk/>
          <pc:sldMk cId="2690682958" sldId="279"/>
        </pc:sldMkLst>
      </pc:sldChg>
      <pc:sldChg chg="delSp modSp add mod">
        <pc:chgData name="Dario Šebalj" userId="a71eced3-786e-4eb6-80ca-f62c4fda7d06" providerId="ADAL" clId="{7F8B9E8A-2484-4D9E-8F4A-F3658B108928}" dt="2023-11-15T12:09:23.535" v="1835" actId="20577"/>
        <pc:sldMkLst>
          <pc:docMk/>
          <pc:sldMk cId="821778306" sldId="280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2E58A5AF-3F45-5069-5FAB-2D79521587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015B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343BB85A-E454-8451-FB5E-F4FFB4938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7F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A0EF36B9-4F40-EC5C-6839-D90FF0327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399" y="6159042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3F0F9927-E26B-6CAA-9B92-9AB85EA58C4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xmlns="" id="{88C548BB-0F84-4B1A-DCFA-9ED5B237D21D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xmlns="" id="{5B4C51FD-5995-4709-769B-AF16D6EB69F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69039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658662E8-C0F6-01F7-3135-55754D954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4672" y="262905"/>
            <a:ext cx="9390352" cy="836261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D4A73EC7-14A4-45CC-5E00-8767B1FCA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201D473C-60C7-F335-6DD1-5CC8ADB7F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7168" y="6352531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odtytuł 2">
            <a:extLst>
              <a:ext uri="{FF2B5EF4-FFF2-40B4-BE49-F238E27FC236}">
                <a16:creationId xmlns:a16="http://schemas.microsoft.com/office/drawing/2014/main" xmlns="" id="{5E51F10D-98CF-2694-6381-FBA42C9A040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5249333" y="4114000"/>
            <a:ext cx="4967366" cy="943069"/>
          </a:xfrm>
        </p:spPr>
        <p:txBody>
          <a:bodyPr>
            <a:normAutofit fontScale="92500"/>
          </a:bodyPr>
          <a:lstStyle/>
          <a:p>
            <a:pPr algn="l"/>
            <a:endParaRPr lang="pl-PL" sz="1000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xmlns="" id="{7C3B84C6-E4A9-0972-31AD-1FB1FFB753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xmlns="" id="{3A62EFDB-9E47-3314-96E8-A69158CEE9B9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xmlns="" id="{03548563-5015-2CA8-F61D-1101F2E5088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23543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xmlns="" id="{37583371-04E1-2146-3E36-12C9771D5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xmlns="" id="{AF5DBE5F-E910-791D-7E65-F471D32292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12746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D9A76B6F-582B-1BF1-1999-B021F5DE44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00523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E3FED6E7-0302-CCE5-9FC1-77D8D9CA6A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22179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xmlns="" id="{960E9BA3-BDB4-BCD5-B127-3BFFA4E30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9745133" cy="1116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50A06F91-E7B2-48F4-EA7A-6A09E7BE9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964076C3-5CF8-AC0A-9E17-2F51A1E9DE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3B821523-8AB1-0531-2AF3-4D0D0548DC15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xmlns="" id="{DA14F0DB-9ADC-C937-0F1A-1E8A90B74801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xmlns="" id="{A1CFD1AA-490A-2DEF-96E8-48A62521463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3641" y="6176963"/>
            <a:ext cx="644058" cy="65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ymbol zastępczy stopki 4">
            <a:extLst>
              <a:ext uri="{FF2B5EF4-FFF2-40B4-BE49-F238E27FC236}">
                <a16:creationId xmlns:a16="http://schemas.microsoft.com/office/drawing/2014/main" xmlns="" id="{B83F9DA6-3C1E-F259-137C-1C439C9EBD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68532" y="6338357"/>
            <a:ext cx="4885267" cy="365125"/>
          </a:xfrm>
          <a:prstGeom prst="rect">
            <a:avLst/>
          </a:prstGeom>
        </p:spPr>
        <p:txBody>
          <a:bodyPr/>
          <a:lstStyle>
            <a:lvl1pPr>
              <a:defRPr sz="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Funded by the European Union.</a:t>
            </a:r>
          </a:p>
          <a:p>
            <a:r>
              <a:rPr lang="en-US" dirty="0"/>
              <a:t>Views and opinions expressed are however those of the author(s) only and do not necessarily</a:t>
            </a:r>
            <a:r>
              <a:rPr lang="pl-PL" dirty="0"/>
              <a:t> </a:t>
            </a:r>
            <a:r>
              <a:rPr lang="en-US" dirty="0"/>
              <a:t>reflect those of the European Union or the European Education and Culture Executive Agency (EACEA).</a:t>
            </a:r>
          </a:p>
          <a:p>
            <a:r>
              <a:rPr lang="en-US" dirty="0"/>
              <a:t>Neither the European Union nor EACEA can be held responsible for them.</a:t>
            </a: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3146977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60" r:id="rId4"/>
    <p:sldLayoutId id="2147483658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1065AB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15BA6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qains.com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13">
            <a:extLst>
              <a:ext uri="{FF2B5EF4-FFF2-40B4-BE49-F238E27FC236}">
                <a16:creationId xmlns:a16="http://schemas.microsoft.com/office/drawing/2014/main" xmlns="" id="{C290822D-E319-E253-8963-D002A6CDF433}"/>
              </a:ext>
            </a:extLst>
          </p:cNvPr>
          <p:cNvSpPr/>
          <p:nvPr/>
        </p:nvSpPr>
        <p:spPr>
          <a:xfrm>
            <a:off x="7213600" y="5952067"/>
            <a:ext cx="4967366" cy="8491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EB42DF12-B99A-B28D-4CDB-00731913E0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00634" y="345175"/>
            <a:ext cx="4967366" cy="1752566"/>
          </a:xfrm>
        </p:spPr>
        <p:txBody>
          <a:bodyPr/>
          <a:lstStyle/>
          <a:p>
            <a:r>
              <a:rPr lang="pl-PL" b="1" dirty="0"/>
              <a:t>Poslovna inteligencija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6BD86EEC-9260-C0D2-A1CF-EC9FE5B2B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104" y="908526"/>
            <a:ext cx="4518672" cy="4211849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xmlns="" id="{9AC256C7-DE57-3D54-E589-F59329555D7C}"/>
              </a:ext>
            </a:extLst>
          </p:cNvPr>
          <p:cNvSpPr txBox="1"/>
          <p:nvPr/>
        </p:nvSpPr>
        <p:spPr>
          <a:xfrm>
            <a:off x="411916" y="5378273"/>
            <a:ext cx="479213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BAS4SC</a:t>
            </a:r>
          </a:p>
          <a:p>
            <a:pPr algn="ctr"/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Business Analytics Skills </a:t>
            </a:r>
            <a:r>
              <a:rPr lang="pl-PL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pl-PL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the Future-proofs Supply Chains </a:t>
            </a:r>
            <a:endParaRPr lang="pl-PL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pl-PL" b="1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DF3823DD-8D25-872F-C72C-4C503464DB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038544" y="5638402"/>
            <a:ext cx="1079500" cy="109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xmlns="" id="{107C3CB1-E1E2-9C03-3E4A-5B5EE4BCCCCA}"/>
              </a:ext>
            </a:extLst>
          </p:cNvPr>
          <p:cNvSpPr txBox="1"/>
          <p:nvPr/>
        </p:nvSpPr>
        <p:spPr>
          <a:xfrm>
            <a:off x="-170560" y="6462648"/>
            <a:ext cx="609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algn="ctr">
              <a:defRPr sz="28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pl-PL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Project </a:t>
            </a:r>
            <a:r>
              <a:rPr lang="pl-PL" sz="1600" b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number</a:t>
            </a:r>
            <a:r>
              <a:rPr lang="pl-PL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2022-1-PL01-KA220-HED-000088856</a:t>
            </a:r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xmlns="" id="{19348FEB-0D15-F9D5-CC56-88E3DC56F6F1}"/>
              </a:ext>
            </a:extLst>
          </p:cNvPr>
          <p:cNvSpPr txBox="1">
            <a:spLocks/>
          </p:cNvSpPr>
          <p:nvPr/>
        </p:nvSpPr>
        <p:spPr>
          <a:xfrm>
            <a:off x="5700634" y="2195673"/>
            <a:ext cx="4967366" cy="16375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</a:t>
            </a:r>
            <a:r>
              <a:rPr lang="en-GB" sz="4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š</a:t>
            </a:r>
            <a:r>
              <a:rPr lang="en-US" sz="4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insko</a:t>
            </a:r>
            <a:r>
              <a:rPr lang="pl-PL" sz="4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l-PL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učenje</a:t>
            </a:r>
          </a:p>
        </p:txBody>
      </p:sp>
      <p:sp>
        <p:nvSpPr>
          <p:cNvPr id="9" name="Tytuł 1">
            <a:extLst>
              <a:ext uri="{FF2B5EF4-FFF2-40B4-BE49-F238E27FC236}">
                <a16:creationId xmlns:a16="http://schemas.microsoft.com/office/drawing/2014/main" xmlns="" id="{EE4E65C5-835A-F284-C071-E322E9120233}"/>
              </a:ext>
            </a:extLst>
          </p:cNvPr>
          <p:cNvSpPr txBox="1">
            <a:spLocks/>
          </p:cNvSpPr>
          <p:nvPr/>
        </p:nvSpPr>
        <p:spPr>
          <a:xfrm>
            <a:off x="5700634" y="4075044"/>
            <a:ext cx="4967366" cy="8425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Predavanje</a:t>
            </a:r>
          </a:p>
        </p:txBody>
      </p:sp>
      <p:pic>
        <p:nvPicPr>
          <p:cNvPr id="10" name="Obraz 9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xmlns="" id="{AB13C490-E78D-83E1-749C-E0D7C5A763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  <p:sp>
        <p:nvSpPr>
          <p:cNvPr id="11" name="Dowolny kształt: kształt 10">
            <a:extLst>
              <a:ext uri="{FF2B5EF4-FFF2-40B4-BE49-F238E27FC236}">
                <a16:creationId xmlns:a16="http://schemas.microsoft.com/office/drawing/2014/main" xmlns="" id="{E8D1704C-0375-DFA9-1EDB-A9723DA7A992}"/>
              </a:ext>
            </a:extLst>
          </p:cNvPr>
          <p:cNvSpPr/>
          <p:nvPr/>
        </p:nvSpPr>
        <p:spPr>
          <a:xfrm>
            <a:off x="169333" y="93133"/>
            <a:ext cx="1625600" cy="1600200"/>
          </a:xfrm>
          <a:custGeom>
            <a:avLst/>
            <a:gdLst>
              <a:gd name="connsiteX0" fmla="*/ 0 w 1625600"/>
              <a:gd name="connsiteY0" fmla="*/ 16934 h 1600200"/>
              <a:gd name="connsiteX1" fmla="*/ 0 w 1625600"/>
              <a:gd name="connsiteY1" fmla="*/ 16934 h 1600200"/>
              <a:gd name="connsiteX2" fmla="*/ 448734 w 1625600"/>
              <a:gd name="connsiteY2" fmla="*/ 25400 h 1600200"/>
              <a:gd name="connsiteX3" fmla="*/ 567267 w 1625600"/>
              <a:gd name="connsiteY3" fmla="*/ 0 h 1600200"/>
              <a:gd name="connsiteX4" fmla="*/ 1625600 w 1625600"/>
              <a:gd name="connsiteY4" fmla="*/ 135467 h 1600200"/>
              <a:gd name="connsiteX5" fmla="*/ 1447800 w 1625600"/>
              <a:gd name="connsiteY5" fmla="*/ 931334 h 1600200"/>
              <a:gd name="connsiteX6" fmla="*/ 1143000 w 1625600"/>
              <a:gd name="connsiteY6" fmla="*/ 1312334 h 1600200"/>
              <a:gd name="connsiteX7" fmla="*/ 778934 w 1625600"/>
              <a:gd name="connsiteY7" fmla="*/ 1583267 h 1600200"/>
              <a:gd name="connsiteX8" fmla="*/ 135467 w 1625600"/>
              <a:gd name="connsiteY8" fmla="*/ 1600200 h 1600200"/>
              <a:gd name="connsiteX9" fmla="*/ 0 w 1625600"/>
              <a:gd name="connsiteY9" fmla="*/ 16934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25600" h="1600200">
                <a:moveTo>
                  <a:pt x="0" y="16934"/>
                </a:moveTo>
                <a:lnTo>
                  <a:pt x="0" y="16934"/>
                </a:lnTo>
                <a:cubicBezTo>
                  <a:pt x="200584" y="35168"/>
                  <a:pt x="226250" y="45177"/>
                  <a:pt x="448734" y="25400"/>
                </a:cubicBezTo>
                <a:cubicBezTo>
                  <a:pt x="488983" y="21822"/>
                  <a:pt x="527756" y="8467"/>
                  <a:pt x="567267" y="0"/>
                </a:cubicBezTo>
                <a:lnTo>
                  <a:pt x="1625600" y="135467"/>
                </a:lnTo>
                <a:lnTo>
                  <a:pt x="1447800" y="931334"/>
                </a:lnTo>
                <a:lnTo>
                  <a:pt x="1143000" y="1312334"/>
                </a:lnTo>
                <a:lnTo>
                  <a:pt x="778934" y="1583267"/>
                </a:lnTo>
                <a:lnTo>
                  <a:pt x="135467" y="1600200"/>
                </a:lnTo>
                <a:lnTo>
                  <a:pt x="0" y="16934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xmlns="" id="{D7224C4C-24EB-12AA-C4A4-857DC41FB5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5440" y="5851938"/>
            <a:ext cx="5207495" cy="671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20479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xmlns="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Cjevovod podataka i znanja o ML-u</a:t>
            </a:r>
          </a:p>
        </p:txBody>
      </p:sp>
      <p:pic>
        <p:nvPicPr>
          <p:cNvPr id="6" name="Picture 5" descr="https://lh7-us.googleusercontent.com/rqKvI50KPsG40GmiTZ7lZjj3ospjcsECo9lBQy9yg7ZEmDdRwwvezmLvYc45qEGxltTsvQ1b7Qb-OmBC5fPRkI3-0yHtwm3E8nOnis3anG-497jcgwbwyukzzSbVivDoxEaFCjJthZm_JuqHMSvgw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8105" y="1370539"/>
            <a:ext cx="7296674" cy="455758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2578442" y="5816998"/>
            <a:ext cx="6096000" cy="31489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pl-PL" sz="11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Figure. Cjevovod ML podataka i znanja za tvrtku Equilibrium AI (</a:t>
            </a:r>
            <a:r>
              <a:rPr lang="pl-PL" sz="1100" u="sng" dirty="0">
                <a:solidFill>
                  <a:srgbClr val="0563C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hlinkClick r:id="rId3"/>
              </a:rPr>
              <a:t>https://eqains.com/</a:t>
            </a:r>
            <a:r>
              <a:rPr lang="pl-PL" sz="11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).</a:t>
            </a:r>
            <a:endParaRPr lang="en-GB" sz="1100" dirty="0">
              <a:effectLst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17352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xmlns="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Cevovod </a:t>
            </a:r>
            <a:r>
              <a:rPr lang="pl-PL" dirty="0"/>
              <a:t>podataka i znanja o ML-u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xmlns="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1800" dirty="0" err="1"/>
              <a:t>Ključni</a:t>
            </a:r>
            <a:r>
              <a:rPr lang="en-GB" sz="1800" dirty="0"/>
              <a:t> element: ML </a:t>
            </a:r>
            <a:r>
              <a:rPr lang="en-GB" sz="1800" dirty="0" err="1"/>
              <a:t>modeli</a:t>
            </a:r>
            <a:r>
              <a:rPr lang="en-GB" sz="1800" dirty="0"/>
              <a:t> </a:t>
            </a:r>
            <a:r>
              <a:rPr lang="en-GB" sz="1800" dirty="0" err="1"/>
              <a:t>ključni</a:t>
            </a:r>
            <a:r>
              <a:rPr lang="en-GB" sz="1800" dirty="0"/>
              <a:t> </a:t>
            </a:r>
            <a:r>
              <a:rPr lang="en-GB" sz="1800" dirty="0" err="1"/>
              <a:t>su</a:t>
            </a:r>
            <a:r>
              <a:rPr lang="en-GB" sz="1800" dirty="0"/>
              <a:t> za </a:t>
            </a:r>
            <a:r>
              <a:rPr lang="en-GB" sz="1800" dirty="0" err="1"/>
              <a:t>izvođenje</a:t>
            </a:r>
            <a:r>
              <a:rPr lang="en-GB" sz="1800" dirty="0"/>
              <a:t> </a:t>
            </a:r>
            <a:r>
              <a:rPr lang="en-GB" sz="1800" dirty="0" err="1"/>
              <a:t>zaključaka</a:t>
            </a:r>
            <a:r>
              <a:rPr lang="en-GB" sz="1800" dirty="0"/>
              <a:t> o </a:t>
            </a:r>
            <a:r>
              <a:rPr lang="en-GB" sz="1800" dirty="0" err="1"/>
              <a:t>poslovnim</a:t>
            </a:r>
            <a:r>
              <a:rPr lang="en-GB" sz="1800" dirty="0"/>
              <a:t> </a:t>
            </a:r>
            <a:r>
              <a:rPr lang="en-GB" sz="1800" dirty="0" err="1"/>
              <a:t>procesima</a:t>
            </a:r>
            <a:r>
              <a:rPr lang="en-GB" sz="1800" dirty="0"/>
              <a:t> u </a:t>
            </a:r>
            <a:r>
              <a:rPr lang="en-GB" sz="1800" dirty="0" err="1"/>
              <a:t>analizi</a:t>
            </a:r>
            <a:r>
              <a:rPr lang="en-GB" sz="1800" dirty="0"/>
              <a:t> </a:t>
            </a:r>
            <a:r>
              <a:rPr lang="en-GB" sz="1800" dirty="0" err="1"/>
              <a:t>podataka</a:t>
            </a:r>
            <a:r>
              <a:rPr lang="en-GB" sz="1800" dirty="0"/>
              <a:t>.</a:t>
            </a:r>
          </a:p>
          <a:p>
            <a:r>
              <a:rPr lang="en-GB" sz="1800" dirty="0" err="1" smtClean="0"/>
              <a:t>Rešavanje</a:t>
            </a:r>
            <a:r>
              <a:rPr lang="en-GB" sz="1800" dirty="0" smtClean="0"/>
              <a:t> </a:t>
            </a:r>
            <a:r>
              <a:rPr lang="en-GB" sz="1800" dirty="0" err="1"/>
              <a:t>specifičnih</a:t>
            </a:r>
            <a:r>
              <a:rPr lang="en-GB" sz="1800" dirty="0"/>
              <a:t> SC </a:t>
            </a:r>
            <a:r>
              <a:rPr lang="en-GB" sz="1800" dirty="0" err="1"/>
              <a:t>problema</a:t>
            </a:r>
            <a:r>
              <a:rPr lang="en-GB" sz="1800" dirty="0"/>
              <a:t>: </a:t>
            </a:r>
            <a:r>
              <a:rPr lang="en-GB" sz="1800" dirty="0" err="1"/>
              <a:t>Kako</a:t>
            </a:r>
            <a:r>
              <a:rPr lang="en-GB" sz="1800" dirty="0"/>
              <a:t> bi se </a:t>
            </a:r>
            <a:r>
              <a:rPr lang="en-GB" sz="1800" dirty="0" err="1" smtClean="0"/>
              <a:t>rešili</a:t>
            </a:r>
            <a:r>
              <a:rPr lang="en-GB" sz="1800" dirty="0" smtClean="0"/>
              <a:t> </a:t>
            </a:r>
            <a:r>
              <a:rPr lang="en-GB" sz="1800" dirty="0" err="1"/>
              <a:t>specifični</a:t>
            </a:r>
            <a:r>
              <a:rPr lang="en-GB" sz="1800" dirty="0"/>
              <a:t> </a:t>
            </a:r>
            <a:r>
              <a:rPr lang="en-GB" sz="1800" dirty="0" err="1"/>
              <a:t>problemi</a:t>
            </a:r>
            <a:r>
              <a:rPr lang="en-GB" sz="1800" dirty="0"/>
              <a:t> </a:t>
            </a:r>
            <a:r>
              <a:rPr lang="en-GB" sz="1800" dirty="0" err="1" smtClean="0"/>
              <a:t>lanca</a:t>
            </a:r>
            <a:r>
              <a:rPr lang="en-GB" sz="1800" dirty="0" smtClean="0"/>
              <a:t> </a:t>
            </a:r>
            <a:r>
              <a:rPr lang="en-GB" sz="1800" dirty="0" err="1" smtClean="0"/>
              <a:t>snabdevanja</a:t>
            </a:r>
            <a:r>
              <a:rPr lang="en-GB" sz="1800" dirty="0" smtClean="0"/>
              <a:t> </a:t>
            </a:r>
            <a:r>
              <a:rPr lang="en-GB" sz="1800" dirty="0"/>
              <a:t>(SC),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arhitektura</a:t>
            </a:r>
            <a:r>
              <a:rPr lang="en-GB" sz="1800" dirty="0"/>
              <a:t> za </a:t>
            </a:r>
            <a:r>
              <a:rPr lang="en-GB" sz="1800" dirty="0" err="1"/>
              <a:t>aplikacije</a:t>
            </a:r>
            <a:r>
              <a:rPr lang="en-GB" sz="1800" dirty="0"/>
              <a:t> </a:t>
            </a:r>
            <a:r>
              <a:rPr lang="en-GB" sz="1800" dirty="0" err="1" smtClean="0"/>
              <a:t>opšte</a:t>
            </a:r>
            <a:r>
              <a:rPr lang="en-GB" sz="1800" dirty="0" smtClean="0"/>
              <a:t> </a:t>
            </a:r>
            <a:r>
              <a:rPr lang="en-GB" sz="1800" dirty="0" err="1" smtClean="0"/>
              <a:t>namene</a:t>
            </a:r>
            <a:r>
              <a:rPr lang="en-GB" sz="1800" dirty="0" smtClean="0"/>
              <a:t> </a:t>
            </a:r>
            <a:r>
              <a:rPr lang="en-GB" sz="1800" dirty="0"/>
              <a:t>za </a:t>
            </a:r>
            <a:r>
              <a:rPr lang="en-GB" sz="1800" dirty="0" err="1"/>
              <a:t>poslovnu</a:t>
            </a:r>
            <a:r>
              <a:rPr lang="en-GB" sz="1800" dirty="0"/>
              <a:t> </a:t>
            </a:r>
            <a:r>
              <a:rPr lang="en-GB" sz="1800" dirty="0" err="1"/>
              <a:t>inteligenciju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ML </a:t>
            </a:r>
            <a:r>
              <a:rPr lang="en-GB" sz="1800" dirty="0" err="1"/>
              <a:t>modeli</a:t>
            </a:r>
            <a:r>
              <a:rPr lang="en-GB" sz="1800" dirty="0"/>
              <a:t> </a:t>
            </a:r>
            <a:r>
              <a:rPr lang="en-GB" sz="1800" dirty="0" err="1"/>
              <a:t>trebaju</a:t>
            </a:r>
            <a:r>
              <a:rPr lang="en-GB" sz="1800" dirty="0"/>
              <a:t> </a:t>
            </a:r>
            <a:r>
              <a:rPr lang="en-GB" sz="1800" dirty="0" err="1"/>
              <a:t>doraditi</a:t>
            </a:r>
            <a:r>
              <a:rPr lang="en-GB" sz="1800" dirty="0"/>
              <a:t>.</a:t>
            </a:r>
          </a:p>
          <a:p>
            <a:r>
              <a:rPr lang="en-GB" sz="1800" dirty="0" err="1" smtClean="0"/>
              <a:t>Rešenje</a:t>
            </a:r>
            <a:r>
              <a:rPr lang="en-GB" sz="1800" dirty="0" smtClean="0"/>
              <a:t> </a:t>
            </a:r>
            <a:r>
              <a:rPr lang="en-GB" sz="1800" dirty="0"/>
              <a:t>Equilibrium AI: Equilibrium AI </a:t>
            </a:r>
            <a:r>
              <a:rPr lang="en-GB" sz="1800" dirty="0" err="1"/>
              <a:t>razvio</a:t>
            </a:r>
            <a:r>
              <a:rPr lang="en-GB" sz="1800" dirty="0"/>
              <a:t> je AI &amp; ML </a:t>
            </a:r>
            <a:r>
              <a:rPr lang="en-GB" sz="1800" dirty="0" err="1"/>
              <a:t>platformu</a:t>
            </a:r>
            <a:r>
              <a:rPr lang="en-GB" sz="1800" dirty="0"/>
              <a:t> za </a:t>
            </a:r>
            <a:r>
              <a:rPr lang="en-GB" sz="1800" dirty="0" err="1"/>
              <a:t>transformaciju</a:t>
            </a:r>
            <a:r>
              <a:rPr lang="en-GB" sz="1800" dirty="0"/>
              <a:t> </a:t>
            </a:r>
            <a:r>
              <a:rPr lang="en-GB" sz="1800" dirty="0" err="1"/>
              <a:t>operacija</a:t>
            </a:r>
            <a:r>
              <a:rPr lang="en-GB" sz="1800" dirty="0"/>
              <a:t> </a:t>
            </a:r>
            <a:r>
              <a:rPr lang="en-GB" sz="1800" dirty="0" err="1" smtClean="0"/>
              <a:t>lanca</a:t>
            </a:r>
            <a:r>
              <a:rPr lang="en-GB" sz="1800" dirty="0" smtClean="0"/>
              <a:t> </a:t>
            </a:r>
            <a:r>
              <a:rPr lang="en-GB" sz="1800" dirty="0" err="1" smtClean="0"/>
              <a:t>snabdevanja</a:t>
            </a:r>
            <a:r>
              <a:rPr lang="en-GB" sz="1800" dirty="0" smtClean="0"/>
              <a:t>, </a:t>
            </a:r>
            <a:r>
              <a:rPr lang="en-GB" sz="1800" dirty="0" err="1"/>
              <a:t>poboljšanje</a:t>
            </a:r>
            <a:r>
              <a:rPr lang="en-GB" sz="1800" dirty="0"/>
              <a:t> </a:t>
            </a:r>
            <a:r>
              <a:rPr lang="en-GB" sz="1800" dirty="0" err="1" smtClean="0"/>
              <a:t>operativne</a:t>
            </a:r>
            <a:r>
              <a:rPr lang="en-GB" sz="1800" dirty="0" smtClean="0"/>
              <a:t> </a:t>
            </a:r>
            <a:r>
              <a:rPr lang="en-GB" sz="1800" dirty="0" err="1" smtClean="0"/>
              <a:t>efikasnosti</a:t>
            </a:r>
            <a:r>
              <a:rPr lang="en-GB" sz="1800" dirty="0" smtClean="0"/>
              <a:t>, </a:t>
            </a:r>
            <a:r>
              <a:rPr lang="en-GB" sz="1800" dirty="0" err="1"/>
              <a:t>poboljšanje</a:t>
            </a:r>
            <a:r>
              <a:rPr lang="en-GB" sz="1800" dirty="0"/>
              <a:t> </a:t>
            </a:r>
            <a:r>
              <a:rPr lang="en-GB" sz="1800" dirty="0" err="1"/>
              <a:t>donošenja</a:t>
            </a:r>
            <a:r>
              <a:rPr lang="en-GB" sz="1800" dirty="0"/>
              <a:t> </a:t>
            </a:r>
            <a:r>
              <a:rPr lang="en-GB" sz="1800" dirty="0" err="1"/>
              <a:t>odluka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postizanje</a:t>
            </a:r>
            <a:r>
              <a:rPr lang="en-GB" sz="1800" dirty="0"/>
              <a:t> </a:t>
            </a:r>
            <a:r>
              <a:rPr lang="en-GB" sz="1800" dirty="0" err="1"/>
              <a:t>korporativnih</a:t>
            </a:r>
            <a:r>
              <a:rPr lang="en-GB" sz="1800" dirty="0"/>
              <a:t> </a:t>
            </a:r>
            <a:r>
              <a:rPr lang="en-GB" sz="1800" dirty="0" err="1"/>
              <a:t>ciljeva</a:t>
            </a:r>
            <a:r>
              <a:rPr lang="en-GB" sz="1800" dirty="0"/>
              <a:t>.</a:t>
            </a:r>
          </a:p>
          <a:p>
            <a:r>
              <a:rPr lang="en-GB" sz="1800" dirty="0" err="1"/>
              <a:t>Pregled</a:t>
            </a:r>
            <a:r>
              <a:rPr lang="en-GB" sz="1800" dirty="0"/>
              <a:t>: Equilibrium AI ML </a:t>
            </a:r>
            <a:r>
              <a:rPr lang="en-GB" sz="1800" dirty="0" err="1"/>
              <a:t>podaci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 smtClean="0"/>
              <a:t>cevovod</a:t>
            </a:r>
            <a:r>
              <a:rPr lang="en-GB" sz="1800" dirty="0" smtClean="0"/>
              <a:t> </a:t>
            </a:r>
            <a:r>
              <a:rPr lang="en-GB" sz="1800" dirty="0" err="1"/>
              <a:t>znanja</a:t>
            </a:r>
            <a:r>
              <a:rPr lang="en-GB" sz="1800" dirty="0"/>
              <a:t> </a:t>
            </a:r>
            <a:r>
              <a:rPr lang="en-GB" sz="1800" dirty="0" err="1"/>
              <a:t>uključuje</a:t>
            </a:r>
            <a:r>
              <a:rPr lang="en-GB" sz="1800" dirty="0"/>
              <a:t> </a:t>
            </a:r>
            <a:r>
              <a:rPr lang="en-GB" sz="1800" dirty="0" err="1"/>
              <a:t>pozadinske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prednje</a:t>
            </a:r>
            <a:r>
              <a:rPr lang="en-GB" sz="1800" dirty="0"/>
              <a:t> </a:t>
            </a:r>
            <a:r>
              <a:rPr lang="en-GB" sz="1800" dirty="0" err="1"/>
              <a:t>operacije</a:t>
            </a:r>
            <a:r>
              <a:rPr lang="en-GB" sz="1800" dirty="0"/>
              <a:t> za </a:t>
            </a:r>
            <a:r>
              <a:rPr lang="en-GB" sz="1800" dirty="0" err="1"/>
              <a:t>stvaranje</a:t>
            </a:r>
            <a:r>
              <a:rPr lang="en-GB" sz="1800" dirty="0"/>
              <a:t> </a:t>
            </a:r>
            <a:r>
              <a:rPr lang="en-GB" sz="1800" dirty="0" err="1" smtClean="0"/>
              <a:t>vrednosti</a:t>
            </a:r>
            <a:r>
              <a:rPr lang="en-GB" sz="1800" dirty="0" smtClean="0"/>
              <a:t> </a:t>
            </a:r>
            <a:r>
              <a:rPr lang="en-GB" sz="1800" dirty="0"/>
              <a:t>za </a:t>
            </a:r>
            <a:r>
              <a:rPr lang="en-GB" sz="1800" dirty="0" err="1"/>
              <a:t>korisnike</a:t>
            </a:r>
            <a:r>
              <a:rPr lang="en-GB" sz="1800" dirty="0"/>
              <a:t>.</a:t>
            </a:r>
          </a:p>
          <a:p>
            <a:r>
              <a:rPr lang="en-GB" sz="1800" dirty="0" err="1"/>
              <a:t>Ekstrakcija</a:t>
            </a:r>
            <a:r>
              <a:rPr lang="en-GB" sz="1800" dirty="0"/>
              <a:t> </a:t>
            </a:r>
            <a:r>
              <a:rPr lang="en-GB" sz="1800" dirty="0" err="1"/>
              <a:t>podataka</a:t>
            </a:r>
            <a:r>
              <a:rPr lang="en-GB" sz="1800" dirty="0"/>
              <a:t>: </a:t>
            </a:r>
            <a:r>
              <a:rPr lang="en-GB" sz="1800" dirty="0" err="1"/>
              <a:t>Podaci</a:t>
            </a:r>
            <a:r>
              <a:rPr lang="en-GB" sz="1800" dirty="0"/>
              <a:t> se </a:t>
            </a:r>
            <a:r>
              <a:rPr lang="en-GB" sz="1800" dirty="0" err="1" smtClean="0"/>
              <a:t>dobijaju</a:t>
            </a:r>
            <a:r>
              <a:rPr lang="en-GB" sz="1800" dirty="0" smtClean="0"/>
              <a:t> </a:t>
            </a:r>
            <a:r>
              <a:rPr lang="en-GB" sz="1800" dirty="0" err="1"/>
              <a:t>iz</a:t>
            </a:r>
            <a:r>
              <a:rPr lang="en-GB" sz="1800" dirty="0"/>
              <a:t> </a:t>
            </a:r>
            <a:r>
              <a:rPr lang="en-GB" sz="1800" dirty="0" err="1"/>
              <a:t>baza</a:t>
            </a:r>
            <a:r>
              <a:rPr lang="en-GB" sz="1800" dirty="0"/>
              <a:t> </a:t>
            </a:r>
            <a:r>
              <a:rPr lang="en-GB" sz="1800" dirty="0" err="1"/>
              <a:t>podataka</a:t>
            </a:r>
            <a:r>
              <a:rPr lang="en-GB" sz="1800" dirty="0"/>
              <a:t>, </a:t>
            </a:r>
            <a:r>
              <a:rPr lang="en-GB" sz="1800" dirty="0" err="1" smtClean="0"/>
              <a:t>sistema</a:t>
            </a:r>
            <a:r>
              <a:rPr lang="en-GB" sz="1800" dirty="0" smtClean="0"/>
              <a:t> </a:t>
            </a:r>
            <a:r>
              <a:rPr lang="en-GB" sz="1800" dirty="0"/>
              <a:t>za </a:t>
            </a:r>
            <a:r>
              <a:rPr lang="en-GB" sz="1800" dirty="0" err="1"/>
              <a:t>planiranje</a:t>
            </a:r>
            <a:r>
              <a:rPr lang="en-GB" sz="1800" dirty="0"/>
              <a:t> </a:t>
            </a:r>
            <a:r>
              <a:rPr lang="en-GB" sz="1800" dirty="0" err="1"/>
              <a:t>poslovnih</a:t>
            </a:r>
            <a:r>
              <a:rPr lang="en-GB" sz="1800" dirty="0"/>
              <a:t> </a:t>
            </a:r>
            <a:r>
              <a:rPr lang="en-GB" sz="1800" dirty="0" err="1"/>
              <a:t>resursa</a:t>
            </a:r>
            <a:r>
              <a:rPr lang="en-GB" sz="1800" dirty="0"/>
              <a:t>, </a:t>
            </a:r>
            <a:r>
              <a:rPr lang="en-GB" sz="1800" dirty="0" err="1"/>
              <a:t>aplikacija</a:t>
            </a:r>
            <a:r>
              <a:rPr lang="en-GB" sz="1800" dirty="0"/>
              <a:t>, </a:t>
            </a:r>
            <a:r>
              <a:rPr lang="en-GB" sz="1800" dirty="0" err="1"/>
              <a:t>ravnih</a:t>
            </a:r>
            <a:r>
              <a:rPr lang="en-GB" sz="1800" dirty="0"/>
              <a:t> </a:t>
            </a:r>
            <a:r>
              <a:rPr lang="en-GB" sz="1800" dirty="0" err="1"/>
              <a:t>datoteka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web/internet </a:t>
            </a:r>
            <a:r>
              <a:rPr lang="en-GB" sz="1800" dirty="0" err="1"/>
              <a:t>izvora</a:t>
            </a:r>
            <a:r>
              <a:rPr lang="en-GB" sz="1800" dirty="0"/>
              <a:t>.</a:t>
            </a:r>
          </a:p>
          <a:p>
            <a:r>
              <a:rPr lang="en-GB" sz="1800" dirty="0" err="1"/>
              <a:t>Učitavači</a:t>
            </a:r>
            <a:r>
              <a:rPr lang="en-GB" sz="1800" dirty="0"/>
              <a:t> </a:t>
            </a:r>
            <a:r>
              <a:rPr lang="en-GB" sz="1800" dirty="0" err="1"/>
              <a:t>podataka</a:t>
            </a:r>
            <a:r>
              <a:rPr lang="en-GB" sz="1800" dirty="0"/>
              <a:t>: </a:t>
            </a:r>
            <a:r>
              <a:rPr lang="en-GB" sz="1800" dirty="0" err="1" smtClean="0"/>
              <a:t>unapred</a:t>
            </a:r>
            <a:r>
              <a:rPr lang="en-GB" sz="1800" dirty="0" smtClean="0"/>
              <a:t> </a:t>
            </a:r>
            <a:r>
              <a:rPr lang="en-GB" sz="1800" dirty="0" err="1"/>
              <a:t>programirani</a:t>
            </a:r>
            <a:r>
              <a:rPr lang="en-GB" sz="1800" dirty="0"/>
              <a:t> </a:t>
            </a:r>
            <a:r>
              <a:rPr lang="en-GB" sz="1800" dirty="0" err="1"/>
              <a:t>učitavači</a:t>
            </a:r>
            <a:r>
              <a:rPr lang="en-GB" sz="1800" dirty="0"/>
              <a:t> </a:t>
            </a:r>
            <a:r>
              <a:rPr lang="en-GB" sz="1800" dirty="0" err="1"/>
              <a:t>podataka</a:t>
            </a:r>
            <a:r>
              <a:rPr lang="en-GB" sz="1800" dirty="0"/>
              <a:t> </a:t>
            </a:r>
            <a:r>
              <a:rPr lang="en-GB" sz="1800" dirty="0" err="1"/>
              <a:t>čiste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pretprocesiraju</a:t>
            </a:r>
            <a:r>
              <a:rPr lang="en-GB" sz="1800" dirty="0"/>
              <a:t> </a:t>
            </a:r>
            <a:r>
              <a:rPr lang="en-GB" sz="1800" dirty="0" err="1"/>
              <a:t>podatke</a:t>
            </a:r>
            <a:r>
              <a:rPr lang="en-GB" sz="1800" dirty="0"/>
              <a:t> </a:t>
            </a:r>
            <a:r>
              <a:rPr lang="en-GB" sz="1800" dirty="0" err="1"/>
              <a:t>iz</a:t>
            </a:r>
            <a:r>
              <a:rPr lang="en-GB" sz="1800" dirty="0"/>
              <a:t> </a:t>
            </a:r>
            <a:r>
              <a:rPr lang="en-GB" sz="1800" dirty="0" err="1"/>
              <a:t>različitih</a:t>
            </a:r>
            <a:r>
              <a:rPr lang="en-GB" sz="1800" dirty="0"/>
              <a:t> </a:t>
            </a:r>
            <a:r>
              <a:rPr lang="en-GB" sz="1800" dirty="0" err="1"/>
              <a:t>izvora</a:t>
            </a:r>
            <a:r>
              <a:rPr lang="en-GB" sz="1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4709761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xmlns="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Cevovod </a:t>
            </a:r>
            <a:r>
              <a:rPr lang="pl-PL" dirty="0"/>
              <a:t>podataka i znanja o ML-u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xmlns="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1800" dirty="0" err="1"/>
              <a:t>Koraci</a:t>
            </a:r>
            <a:r>
              <a:rPr lang="en-GB" sz="1800" dirty="0"/>
              <a:t> </a:t>
            </a:r>
            <a:r>
              <a:rPr lang="en-GB" sz="1800" dirty="0" err="1"/>
              <a:t>pretprocesiranja</a:t>
            </a:r>
            <a:r>
              <a:rPr lang="en-GB" sz="1800" dirty="0"/>
              <a:t>: </a:t>
            </a:r>
            <a:r>
              <a:rPr lang="en-GB" sz="1800" dirty="0" err="1" smtClean="0"/>
              <a:t>Provera</a:t>
            </a:r>
            <a:r>
              <a:rPr lang="en-GB" sz="1800" dirty="0" smtClean="0"/>
              <a:t> </a:t>
            </a:r>
            <a:r>
              <a:rPr lang="en-GB" sz="1800" dirty="0" err="1"/>
              <a:t>pogrešnih</a:t>
            </a:r>
            <a:r>
              <a:rPr lang="en-GB" sz="1800" dirty="0"/>
              <a:t> </a:t>
            </a:r>
            <a:r>
              <a:rPr lang="en-GB" sz="1800" dirty="0" err="1"/>
              <a:t>unosa</a:t>
            </a:r>
            <a:r>
              <a:rPr lang="en-GB" sz="1800" dirty="0"/>
              <a:t>, </a:t>
            </a:r>
            <a:r>
              <a:rPr lang="en-GB" sz="1800" dirty="0" err="1"/>
              <a:t>nelogičkih</a:t>
            </a:r>
            <a:r>
              <a:rPr lang="en-GB" sz="1800" dirty="0"/>
              <a:t> </a:t>
            </a:r>
            <a:r>
              <a:rPr lang="en-GB" sz="1800" dirty="0" err="1" smtClean="0"/>
              <a:t>vrednosti</a:t>
            </a:r>
            <a:r>
              <a:rPr lang="en-GB" sz="1800" dirty="0"/>
              <a:t>, </a:t>
            </a:r>
            <a:r>
              <a:rPr lang="en-GB" sz="1800" dirty="0" err="1"/>
              <a:t>ekstrema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spajanje</a:t>
            </a:r>
            <a:r>
              <a:rPr lang="en-GB" sz="1800" dirty="0"/>
              <a:t> </a:t>
            </a:r>
            <a:r>
              <a:rPr lang="en-GB" sz="1800" dirty="0" err="1" smtClean="0"/>
              <a:t>spoljnih</a:t>
            </a:r>
            <a:r>
              <a:rPr lang="en-GB" sz="1800" dirty="0" smtClean="0"/>
              <a:t> </a:t>
            </a:r>
            <a:r>
              <a:rPr lang="en-GB" sz="1800" dirty="0" err="1" smtClean="0"/>
              <a:t>faktora</a:t>
            </a:r>
            <a:r>
              <a:rPr lang="en-GB" sz="1800" dirty="0" smtClean="0"/>
              <a:t> </a:t>
            </a:r>
            <a:r>
              <a:rPr lang="en-GB" sz="1800" dirty="0"/>
              <a:t>s </a:t>
            </a:r>
            <a:r>
              <a:rPr lang="en-GB" sz="1800" dirty="0" err="1"/>
              <a:t>internim</a:t>
            </a:r>
            <a:r>
              <a:rPr lang="en-GB" sz="1800" dirty="0"/>
              <a:t> </a:t>
            </a:r>
            <a:r>
              <a:rPr lang="en-GB" sz="1800" dirty="0" err="1"/>
              <a:t>podacima</a:t>
            </a:r>
            <a:r>
              <a:rPr lang="en-GB" sz="1800" dirty="0"/>
              <a:t>.</a:t>
            </a:r>
          </a:p>
          <a:p>
            <a:r>
              <a:rPr lang="en-GB" sz="1800" dirty="0" err="1"/>
              <a:t>Važnost</a:t>
            </a:r>
            <a:r>
              <a:rPr lang="en-GB" sz="1800" dirty="0"/>
              <a:t> </a:t>
            </a:r>
            <a:r>
              <a:rPr lang="en-GB" sz="1800" dirty="0" err="1" smtClean="0"/>
              <a:t>spoljnih</a:t>
            </a:r>
            <a:r>
              <a:rPr lang="en-GB" sz="1800" dirty="0" smtClean="0"/>
              <a:t> </a:t>
            </a:r>
            <a:r>
              <a:rPr lang="en-GB" sz="1800" dirty="0" err="1" smtClean="0"/>
              <a:t>faktora</a:t>
            </a:r>
            <a:r>
              <a:rPr lang="en-GB" sz="1800" dirty="0" smtClean="0"/>
              <a:t>: </a:t>
            </a:r>
            <a:r>
              <a:rPr lang="en-GB" sz="1800" dirty="0" err="1" smtClean="0"/>
              <a:t>spoljni</a:t>
            </a:r>
            <a:r>
              <a:rPr lang="en-GB" sz="1800" dirty="0" smtClean="0"/>
              <a:t> </a:t>
            </a:r>
            <a:r>
              <a:rPr lang="en-GB" sz="1800" dirty="0" err="1" smtClean="0"/>
              <a:t>faktora</a:t>
            </a:r>
            <a:r>
              <a:rPr lang="en-GB" sz="1800" dirty="0" smtClean="0"/>
              <a:t> </a:t>
            </a:r>
            <a:r>
              <a:rPr lang="en-GB" sz="1800" dirty="0" err="1" smtClean="0"/>
              <a:t>kao</a:t>
            </a:r>
            <a:r>
              <a:rPr lang="en-GB" sz="1800" dirty="0" smtClean="0"/>
              <a:t> </a:t>
            </a:r>
            <a:r>
              <a:rPr lang="en-GB" sz="1800" dirty="0" err="1"/>
              <a:t>što</a:t>
            </a:r>
            <a:r>
              <a:rPr lang="en-GB" sz="1800" dirty="0"/>
              <a:t> </a:t>
            </a:r>
            <a:r>
              <a:rPr lang="en-GB" sz="1800" dirty="0" err="1"/>
              <a:t>su</a:t>
            </a:r>
            <a:r>
              <a:rPr lang="en-GB" sz="1800" dirty="0"/>
              <a:t> </a:t>
            </a:r>
            <a:r>
              <a:rPr lang="en-GB" sz="1800" dirty="0" err="1"/>
              <a:t>vremenski</a:t>
            </a:r>
            <a:r>
              <a:rPr lang="en-GB" sz="1800" dirty="0"/>
              <a:t> </a:t>
            </a:r>
            <a:r>
              <a:rPr lang="en-GB" sz="1800" dirty="0" err="1"/>
              <a:t>podaci</a:t>
            </a:r>
            <a:r>
              <a:rPr lang="en-GB" sz="1800" dirty="0"/>
              <a:t>, </a:t>
            </a:r>
            <a:r>
              <a:rPr lang="en-GB" sz="1800" dirty="0" err="1"/>
              <a:t>indeks</a:t>
            </a:r>
            <a:r>
              <a:rPr lang="en-GB" sz="1800" dirty="0"/>
              <a:t> </a:t>
            </a:r>
            <a:r>
              <a:rPr lang="en-GB" sz="1800" dirty="0" err="1"/>
              <a:t>potrošačkih</a:t>
            </a:r>
            <a:r>
              <a:rPr lang="en-GB" sz="1800" dirty="0"/>
              <a:t> </a:t>
            </a:r>
            <a:r>
              <a:rPr lang="en-GB" sz="1800" dirty="0" err="1" smtClean="0"/>
              <a:t>cena</a:t>
            </a:r>
            <a:r>
              <a:rPr lang="en-GB" sz="1800" dirty="0" smtClean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demografske</a:t>
            </a:r>
            <a:r>
              <a:rPr lang="en-GB" sz="1800" dirty="0"/>
              <a:t> </a:t>
            </a:r>
            <a:r>
              <a:rPr lang="en-GB" sz="1800" dirty="0" err="1"/>
              <a:t>karakteristike</a:t>
            </a:r>
            <a:r>
              <a:rPr lang="en-GB" sz="1800" dirty="0"/>
              <a:t> </a:t>
            </a:r>
            <a:r>
              <a:rPr lang="en-GB" sz="1800" dirty="0" err="1"/>
              <a:t>obogaćuju</a:t>
            </a:r>
            <a:r>
              <a:rPr lang="en-GB" sz="1800" dirty="0"/>
              <a:t> </a:t>
            </a:r>
            <a:r>
              <a:rPr lang="en-GB" sz="1800" dirty="0" err="1"/>
              <a:t>skup</a:t>
            </a:r>
            <a:r>
              <a:rPr lang="en-GB" sz="1800" dirty="0"/>
              <a:t> </a:t>
            </a:r>
            <a:r>
              <a:rPr lang="en-GB" sz="1800" dirty="0" err="1"/>
              <a:t>podataka</a:t>
            </a:r>
            <a:r>
              <a:rPr lang="en-GB" sz="1800" dirty="0"/>
              <a:t> za ML </a:t>
            </a:r>
            <a:r>
              <a:rPr lang="en-GB" sz="1800" dirty="0" err="1"/>
              <a:t>modele</a:t>
            </a:r>
            <a:r>
              <a:rPr lang="en-GB" sz="1800" dirty="0"/>
              <a:t>.</a:t>
            </a:r>
          </a:p>
          <a:p>
            <a:r>
              <a:rPr lang="en-GB" sz="1800" dirty="0" err="1"/>
              <a:t>Pretprocesirani</a:t>
            </a:r>
            <a:r>
              <a:rPr lang="en-GB" sz="1800" dirty="0"/>
              <a:t> </a:t>
            </a:r>
            <a:r>
              <a:rPr lang="en-GB" sz="1800" dirty="0" err="1"/>
              <a:t>podaci</a:t>
            </a:r>
            <a:r>
              <a:rPr lang="en-GB" sz="1800" dirty="0"/>
              <a:t>: </a:t>
            </a:r>
            <a:r>
              <a:rPr lang="en-GB" sz="1800" dirty="0" err="1"/>
              <a:t>Nakon</a:t>
            </a:r>
            <a:r>
              <a:rPr lang="en-GB" sz="1800" dirty="0"/>
              <a:t> </a:t>
            </a:r>
            <a:r>
              <a:rPr lang="en-GB" sz="1800" dirty="0" err="1"/>
              <a:t>predprocesiranja</a:t>
            </a:r>
            <a:r>
              <a:rPr lang="en-GB" sz="1800" dirty="0"/>
              <a:t>, </a:t>
            </a:r>
            <a:r>
              <a:rPr lang="en-GB" sz="1800" dirty="0" err="1"/>
              <a:t>podaci</a:t>
            </a:r>
            <a:r>
              <a:rPr lang="en-GB" sz="1800" dirty="0"/>
              <a:t> </a:t>
            </a:r>
            <a:r>
              <a:rPr lang="en-GB" sz="1800" dirty="0" err="1"/>
              <a:t>prolaze</a:t>
            </a:r>
            <a:r>
              <a:rPr lang="en-GB" sz="1800" dirty="0"/>
              <a:t> </a:t>
            </a:r>
            <a:r>
              <a:rPr lang="en-GB" sz="1800" dirty="0" err="1"/>
              <a:t>detekciju</a:t>
            </a:r>
            <a:r>
              <a:rPr lang="en-GB" sz="1800" dirty="0"/>
              <a:t> </a:t>
            </a:r>
            <a:r>
              <a:rPr lang="en-GB" sz="1800" dirty="0" err="1"/>
              <a:t>signala</a:t>
            </a:r>
            <a:r>
              <a:rPr lang="en-GB" sz="1800" dirty="0"/>
              <a:t>, </a:t>
            </a:r>
            <a:r>
              <a:rPr lang="en-GB" sz="1800" dirty="0" err="1"/>
              <a:t>uklanjanje</a:t>
            </a:r>
            <a:r>
              <a:rPr lang="en-GB" sz="1800" dirty="0"/>
              <a:t> </a:t>
            </a:r>
            <a:r>
              <a:rPr lang="en-GB" sz="1800" dirty="0" err="1"/>
              <a:t>šuma</a:t>
            </a:r>
            <a:r>
              <a:rPr lang="en-GB" sz="1800" dirty="0"/>
              <a:t>, </a:t>
            </a:r>
            <a:r>
              <a:rPr lang="en-GB" sz="1800" dirty="0" err="1"/>
              <a:t>inženjering</a:t>
            </a:r>
            <a:r>
              <a:rPr lang="en-GB" sz="1800" dirty="0"/>
              <a:t> </a:t>
            </a:r>
            <a:r>
              <a:rPr lang="en-GB" sz="1800" dirty="0" err="1" smtClean="0"/>
              <a:t>karakteristika</a:t>
            </a:r>
            <a:r>
              <a:rPr lang="en-GB" sz="1800" dirty="0" smtClean="0"/>
              <a:t> </a:t>
            </a:r>
            <a:r>
              <a:rPr lang="en-GB" sz="1800" dirty="0" err="1" smtClean="0"/>
              <a:t>i</a:t>
            </a:r>
            <a:r>
              <a:rPr lang="en-GB" sz="1800" dirty="0" smtClean="0"/>
              <a:t> </a:t>
            </a:r>
            <a:r>
              <a:rPr lang="en-GB" sz="1800" dirty="0" err="1" smtClean="0"/>
              <a:t>podelu</a:t>
            </a:r>
            <a:r>
              <a:rPr lang="en-GB" sz="1800" dirty="0" smtClean="0"/>
              <a:t> </a:t>
            </a:r>
            <a:r>
              <a:rPr lang="en-GB" sz="1800" dirty="0" err="1"/>
              <a:t>na</a:t>
            </a:r>
            <a:r>
              <a:rPr lang="en-GB" sz="1800" dirty="0"/>
              <a:t> </a:t>
            </a:r>
            <a:r>
              <a:rPr lang="en-GB" sz="1800" dirty="0" err="1"/>
              <a:t>niz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ispitne</a:t>
            </a:r>
            <a:r>
              <a:rPr lang="en-GB" sz="1800" dirty="0"/>
              <a:t> </a:t>
            </a:r>
            <a:r>
              <a:rPr lang="en-GB" sz="1800" dirty="0" err="1"/>
              <a:t>skupove</a:t>
            </a:r>
            <a:r>
              <a:rPr lang="en-GB" sz="1800" dirty="0"/>
              <a:t>.</a:t>
            </a:r>
          </a:p>
          <a:p>
            <a:r>
              <a:rPr lang="en-GB" sz="1800" dirty="0" err="1"/>
              <a:t>Izlaz</a:t>
            </a:r>
            <a:r>
              <a:rPr lang="en-GB" sz="1800" dirty="0"/>
              <a:t>: </a:t>
            </a:r>
            <a:r>
              <a:rPr lang="en-GB" sz="1800" dirty="0" err="1"/>
              <a:t>Izlazni</a:t>
            </a:r>
            <a:r>
              <a:rPr lang="en-GB" sz="1800" dirty="0"/>
              <a:t> </a:t>
            </a:r>
            <a:r>
              <a:rPr lang="en-GB" sz="1800" dirty="0" err="1" smtClean="0"/>
              <a:t>stepen</a:t>
            </a:r>
            <a:r>
              <a:rPr lang="en-GB" sz="1800" dirty="0" smtClean="0"/>
              <a:t> </a:t>
            </a:r>
            <a:r>
              <a:rPr lang="en-GB" sz="1800" dirty="0" err="1" smtClean="0"/>
              <a:t>uključuje</a:t>
            </a:r>
            <a:r>
              <a:rPr lang="en-GB" sz="1800" dirty="0" smtClean="0"/>
              <a:t> </a:t>
            </a:r>
            <a:r>
              <a:rPr lang="en-GB" sz="1800" dirty="0" err="1"/>
              <a:t>vizualizaciju</a:t>
            </a:r>
            <a:r>
              <a:rPr lang="en-GB" sz="1800" dirty="0"/>
              <a:t> </a:t>
            </a:r>
            <a:r>
              <a:rPr lang="en-GB" sz="1800" dirty="0" err="1"/>
              <a:t>podataka</a:t>
            </a:r>
            <a:r>
              <a:rPr lang="en-GB" sz="1800" dirty="0"/>
              <a:t>, </a:t>
            </a:r>
            <a:r>
              <a:rPr lang="en-GB" sz="1800" dirty="0" err="1"/>
              <a:t>razvoj</a:t>
            </a:r>
            <a:r>
              <a:rPr lang="en-GB" sz="1800" dirty="0"/>
              <a:t> ML &amp; AI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 smtClean="0"/>
              <a:t>deljenje</a:t>
            </a:r>
            <a:r>
              <a:rPr lang="en-GB" sz="1800" dirty="0" smtClean="0"/>
              <a:t> </a:t>
            </a:r>
            <a:r>
              <a:rPr lang="en-GB" sz="1800" dirty="0" err="1"/>
              <a:t>podataka</a:t>
            </a:r>
            <a:r>
              <a:rPr lang="en-GB" sz="1800" dirty="0"/>
              <a:t>, </a:t>
            </a:r>
            <a:r>
              <a:rPr lang="en-GB" sz="1800" dirty="0" err="1"/>
              <a:t>ponekad</a:t>
            </a:r>
            <a:r>
              <a:rPr lang="en-GB" sz="1800" dirty="0"/>
              <a:t> bez </a:t>
            </a:r>
            <a:r>
              <a:rPr lang="en-GB" sz="1800" dirty="0" err="1"/>
              <a:t>primjene</a:t>
            </a:r>
            <a:r>
              <a:rPr lang="en-GB" sz="1800" dirty="0"/>
              <a:t> ML </a:t>
            </a:r>
            <a:r>
              <a:rPr lang="en-GB" sz="1800" dirty="0" err="1"/>
              <a:t>modela</a:t>
            </a:r>
            <a:r>
              <a:rPr lang="en-GB" sz="1800" dirty="0"/>
              <a:t> u </a:t>
            </a:r>
            <a:r>
              <a:rPr lang="en-GB" sz="1800" dirty="0" err="1"/>
              <a:t>svrhe</a:t>
            </a:r>
            <a:r>
              <a:rPr lang="en-GB" sz="1800" dirty="0"/>
              <a:t> </a:t>
            </a:r>
            <a:r>
              <a:rPr lang="en-GB" sz="1800" dirty="0" err="1" smtClean="0"/>
              <a:t>izveštavanja</a:t>
            </a:r>
            <a:r>
              <a:rPr lang="en-GB" sz="1800" dirty="0"/>
              <a:t>.</a:t>
            </a:r>
          </a:p>
          <a:p>
            <a:r>
              <a:rPr lang="en-GB" sz="1800" dirty="0" err="1" smtClean="0"/>
              <a:t>Uticaj</a:t>
            </a:r>
            <a:r>
              <a:rPr lang="en-GB" sz="1800" dirty="0"/>
              <a:t>: ML </a:t>
            </a:r>
            <a:r>
              <a:rPr lang="en-GB" sz="1800" dirty="0" err="1"/>
              <a:t>modeli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uvidi</a:t>
            </a:r>
            <a:r>
              <a:rPr lang="en-GB" sz="1800" dirty="0"/>
              <a:t> </a:t>
            </a:r>
            <a:r>
              <a:rPr lang="en-GB" sz="1800" dirty="0" err="1"/>
              <a:t>izvedeni</a:t>
            </a:r>
            <a:r>
              <a:rPr lang="en-GB" sz="1800" dirty="0"/>
              <a:t> </a:t>
            </a:r>
            <a:r>
              <a:rPr lang="en-GB" sz="1800" dirty="0" err="1"/>
              <a:t>iz</a:t>
            </a:r>
            <a:r>
              <a:rPr lang="en-GB" sz="1800" dirty="0"/>
              <a:t> </a:t>
            </a:r>
            <a:r>
              <a:rPr lang="en-GB" sz="1800" dirty="0" err="1"/>
              <a:t>procesa</a:t>
            </a:r>
            <a:r>
              <a:rPr lang="en-GB" sz="1800" dirty="0"/>
              <a:t> </a:t>
            </a:r>
            <a:r>
              <a:rPr lang="en-GB" sz="1800" dirty="0" err="1" smtClean="0"/>
              <a:t>doprinose</a:t>
            </a:r>
            <a:r>
              <a:rPr lang="en-GB" sz="1800" dirty="0" smtClean="0"/>
              <a:t> </a:t>
            </a:r>
            <a:r>
              <a:rPr lang="en-GB" sz="1800" dirty="0" err="1" smtClean="0"/>
              <a:t>informisanom</a:t>
            </a:r>
            <a:r>
              <a:rPr lang="en-GB" sz="1800" dirty="0" smtClean="0"/>
              <a:t> </a:t>
            </a:r>
            <a:r>
              <a:rPr lang="en-GB" sz="1800" dirty="0" err="1"/>
              <a:t>donošenju</a:t>
            </a:r>
            <a:r>
              <a:rPr lang="en-GB" sz="1800" dirty="0"/>
              <a:t> </a:t>
            </a:r>
            <a:r>
              <a:rPr lang="en-GB" sz="1800" dirty="0" err="1"/>
              <a:t>odluka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organizacijskom</a:t>
            </a:r>
            <a:r>
              <a:rPr lang="en-GB" sz="1800" dirty="0"/>
              <a:t> </a:t>
            </a:r>
            <a:r>
              <a:rPr lang="en-GB" sz="1800" dirty="0" err="1" smtClean="0"/>
              <a:t>uspehu</a:t>
            </a:r>
            <a:r>
              <a:rPr lang="en-GB" sz="1800" dirty="0" smtClean="0"/>
              <a:t> </a:t>
            </a:r>
            <a:r>
              <a:rPr lang="en-GB" sz="1800" dirty="0"/>
              <a:t>u </a:t>
            </a:r>
            <a:r>
              <a:rPr lang="en-GB" sz="1800" dirty="0" err="1"/>
              <a:t>operacijama</a:t>
            </a:r>
            <a:r>
              <a:rPr lang="en-GB" sz="1800" dirty="0"/>
              <a:t> </a:t>
            </a:r>
            <a:r>
              <a:rPr lang="en-GB" sz="1800" dirty="0" err="1" smtClean="0"/>
              <a:t>lanca</a:t>
            </a:r>
            <a:r>
              <a:rPr lang="en-GB" sz="1800" dirty="0" smtClean="0"/>
              <a:t> </a:t>
            </a:r>
            <a:r>
              <a:rPr lang="en-GB" sz="1800" dirty="0" err="1" smtClean="0"/>
              <a:t>snabdevanja</a:t>
            </a:r>
            <a:r>
              <a:rPr lang="en-GB" sz="1800" dirty="0" smtClean="0"/>
              <a:t>.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xmlns="" val="27505022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xmlns="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Cjevovod podataka i znanja o ML-u</a:t>
            </a:r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21708" y="1127441"/>
            <a:ext cx="8213123" cy="485322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3163330" y="5891768"/>
            <a:ext cx="6096000" cy="34624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pl-PL" sz="11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Figure. The typical visualization part of ML platform in SCs.</a:t>
            </a:r>
            <a:endParaRPr lang="en-GB" sz="1100" dirty="0">
              <a:effectLst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69089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xmlns="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ML i SC poslovni podaci</a:t>
            </a:r>
          </a:p>
        </p:txBody>
      </p:sp>
      <p:sp>
        <p:nvSpPr>
          <p:cNvPr id="3" name="Rectangle 2"/>
          <p:cNvSpPr/>
          <p:nvPr/>
        </p:nvSpPr>
        <p:spPr>
          <a:xfrm>
            <a:off x="3163330" y="5891768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11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Slika. Statističke karakteristike proizvoda u lancu opskrbe hranom (sažeto za sve proizvode).</a:t>
            </a:r>
            <a:endParaRPr lang="en-GB" sz="1100" dirty="0"/>
          </a:p>
        </p:txBody>
      </p:sp>
      <p:pic>
        <p:nvPicPr>
          <p:cNvPr id="5" name="Picture 4" descr="C:\Users\Logistika\Desktop\draftovi\Features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2897" y="1135679"/>
            <a:ext cx="8204886" cy="48285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9912685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xmlns="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ML for SC </a:t>
            </a:r>
            <a:r>
              <a:rPr lang="en-GB" dirty="0" err="1"/>
              <a:t>poslovni</a:t>
            </a:r>
            <a:r>
              <a:rPr lang="en-GB" dirty="0"/>
              <a:t> problem</a:t>
            </a:r>
            <a:endParaRPr lang="pl-PL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0377" y="1219141"/>
            <a:ext cx="9344025" cy="494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240279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xmlns="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Sažetak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xmlns="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842559"/>
            <a:ext cx="10298651" cy="36269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algn="just"/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Integracija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mašinskog</a:t>
            </a:r>
            <a:r>
              <a:rPr lang="en-GB" sz="1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učenja</a:t>
            </a:r>
            <a:r>
              <a:rPr lang="en-GB" sz="1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(ML) u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procese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poslovne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inteligencije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(BI)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revolucionira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donošenje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odluka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temeljeno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podacima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Platforma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AI &amp; ML </a:t>
            </a:r>
            <a:r>
              <a:rPr lang="en-GB" sz="18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firme</a:t>
            </a:r>
            <a:r>
              <a:rPr lang="en-GB" sz="1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Equilibrium 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AI </a:t>
            </a:r>
            <a:r>
              <a:rPr lang="en-GB" sz="18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transformiše</a:t>
            </a:r>
            <a:r>
              <a:rPr lang="en-GB" sz="1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operacije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lanca</a:t>
            </a:r>
            <a:r>
              <a:rPr lang="en-GB" sz="1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snebdevanja</a:t>
            </a:r>
            <a:r>
              <a:rPr lang="en-GB" sz="1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poboljšavajući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efikasnost</a:t>
            </a:r>
            <a:r>
              <a:rPr lang="en-GB" sz="1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donošenje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odluka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Predobrada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podataka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uključujući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ekstrakciju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čišćenje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podataka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ključna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je </a:t>
            </a:r>
            <a:r>
              <a:rPr lang="en-GB" sz="18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za</a:t>
            </a:r>
            <a:r>
              <a:rPr lang="en-GB" sz="1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efikasnost</a:t>
            </a:r>
            <a:r>
              <a:rPr lang="en-GB" sz="1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ML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modela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GB" sz="18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Spoljni</a:t>
            </a:r>
            <a:r>
              <a:rPr lang="en-GB" sz="1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faktori</a:t>
            </a:r>
            <a:r>
              <a:rPr lang="en-GB" sz="1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obogaćuju</a:t>
            </a:r>
            <a:r>
              <a:rPr lang="en-GB" sz="1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skupove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podataka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za ML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modele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pridonoseći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tačnijim</a:t>
            </a:r>
            <a:r>
              <a:rPr lang="en-GB" sz="1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uvidima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GB" sz="1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U </a:t>
            </a:r>
            <a:r>
              <a:rPr lang="en-GB" sz="18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završnici</a:t>
            </a:r>
            <a:r>
              <a:rPr lang="en-GB" sz="1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ML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modeli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uvidi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izvedeni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iz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analitike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podataka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osnažuju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informisano</a:t>
            </a:r>
            <a:r>
              <a:rPr lang="en-GB" sz="1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donošenje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odluka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potiču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organizacijski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uspeh</a:t>
            </a:r>
            <a:r>
              <a:rPr lang="en-GB" sz="1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u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operacijama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lanca</a:t>
            </a:r>
            <a:r>
              <a:rPr lang="en-GB" sz="1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snabdevanja</a:t>
            </a:r>
            <a:r>
              <a:rPr lang="en-GB" sz="1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pl-PL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82984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143A998-744A-440F-AE8F-9811B2AC4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Sažetak</a:t>
            </a:r>
            <a:endParaRPr lang="en-US" dirty="0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E652855-A5A6-0E67-7E8B-7486BE6CC7F2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1800" dirty="0" err="1" smtClean="0">
                <a:latin typeface="Tahoma"/>
                <a:ea typeface="Tahoma"/>
                <a:cs typeface="Tahoma"/>
              </a:rPr>
              <a:t>Automatizovana</a:t>
            </a:r>
            <a:r>
              <a:rPr lang="en-US" sz="1800" dirty="0" smtClean="0">
                <a:latin typeface="Tahoma"/>
                <a:ea typeface="Tahoma"/>
                <a:cs typeface="Tahoma"/>
              </a:rPr>
              <a:t> </a:t>
            </a:r>
            <a:r>
              <a:rPr lang="en-US" sz="1800" dirty="0">
                <a:latin typeface="Tahoma"/>
                <a:ea typeface="Tahoma"/>
                <a:cs typeface="Tahoma"/>
              </a:rPr>
              <a:t>ML (</a:t>
            </a:r>
            <a:r>
              <a:rPr lang="en-US" sz="1800" dirty="0" err="1">
                <a:latin typeface="Tahoma"/>
                <a:ea typeface="Tahoma"/>
                <a:cs typeface="Tahoma"/>
              </a:rPr>
              <a:t>AutoML</a:t>
            </a:r>
            <a:r>
              <a:rPr lang="en-US" sz="1800" dirty="0">
                <a:latin typeface="Tahoma"/>
                <a:ea typeface="Tahoma"/>
                <a:cs typeface="Tahoma"/>
              </a:rPr>
              <a:t>) </a:t>
            </a:r>
            <a:r>
              <a:rPr lang="en-US" sz="1800" dirty="0" err="1" smtClean="0">
                <a:latin typeface="Tahoma"/>
                <a:ea typeface="Tahoma"/>
                <a:cs typeface="Tahoma"/>
              </a:rPr>
              <a:t>rešenja</a:t>
            </a:r>
            <a:r>
              <a:rPr lang="en-US" sz="1800" dirty="0" smtClean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</a:rPr>
              <a:t>pojednostavljuju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</a:rPr>
              <a:t>odabir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</a:rPr>
              <a:t>modela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</a:rPr>
              <a:t>i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</a:rPr>
              <a:t>podešavanje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</a:rPr>
              <a:t>hiperparametara</a:t>
            </a:r>
            <a:r>
              <a:rPr lang="en-US" sz="1800" dirty="0">
                <a:latin typeface="Tahoma"/>
                <a:ea typeface="Tahoma"/>
                <a:cs typeface="Tahoma"/>
              </a:rPr>
              <a:t>, </a:t>
            </a:r>
            <a:r>
              <a:rPr lang="en-US" sz="1800" dirty="0" err="1">
                <a:latin typeface="Tahoma"/>
                <a:ea typeface="Tahoma"/>
                <a:cs typeface="Tahoma"/>
              </a:rPr>
              <a:t>čineći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</a:rPr>
              <a:t>naprednu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</a:rPr>
              <a:t>analitiku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</a:rPr>
              <a:t>pristupačnijom</a:t>
            </a:r>
            <a:r>
              <a:rPr lang="en-US" sz="1800" dirty="0">
                <a:latin typeface="Tahoma"/>
                <a:ea typeface="Tahoma"/>
                <a:cs typeface="Tahoma"/>
              </a:rPr>
              <a:t>. </a:t>
            </a:r>
          </a:p>
          <a:p>
            <a:r>
              <a:rPr lang="en-US" sz="1800" dirty="0" err="1">
                <a:latin typeface="Tahoma"/>
                <a:ea typeface="Tahoma"/>
                <a:cs typeface="Tahoma"/>
              </a:rPr>
              <a:t>Obrada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</a:rPr>
              <a:t>podataka</a:t>
            </a:r>
            <a:r>
              <a:rPr lang="en-US" sz="1800" dirty="0">
                <a:latin typeface="Tahoma"/>
                <a:ea typeface="Tahoma"/>
                <a:cs typeface="Tahoma"/>
              </a:rPr>
              <a:t> u </a:t>
            </a:r>
            <a:r>
              <a:rPr lang="en-US" sz="1800" dirty="0" err="1">
                <a:latin typeface="Tahoma"/>
                <a:ea typeface="Tahoma"/>
                <a:cs typeface="Tahoma"/>
              </a:rPr>
              <a:t>stvarnom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</a:rPr>
              <a:t>vremenu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</a:rPr>
              <a:t>i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</a:rPr>
              <a:t>prediktivna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</a:rPr>
              <a:t>analitika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</a:rPr>
              <a:t>poboljšavaju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</a:rPr>
              <a:t>otpornost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 smtClean="0">
                <a:latin typeface="Tahoma"/>
                <a:ea typeface="Tahoma"/>
                <a:cs typeface="Tahoma"/>
              </a:rPr>
              <a:t>lanca</a:t>
            </a:r>
            <a:r>
              <a:rPr lang="en-US" sz="1800" dirty="0" smtClean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 smtClean="0">
                <a:latin typeface="Tahoma"/>
                <a:ea typeface="Tahoma"/>
                <a:cs typeface="Tahoma"/>
              </a:rPr>
              <a:t>snabdevanja</a:t>
            </a:r>
            <a:r>
              <a:rPr lang="en-US" sz="1800" dirty="0" smtClean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 smtClean="0">
                <a:latin typeface="Tahoma"/>
                <a:ea typeface="Tahoma"/>
                <a:cs typeface="Tahoma"/>
              </a:rPr>
              <a:t>identifikovanjem</a:t>
            </a:r>
            <a:r>
              <a:rPr lang="en-US" sz="1800" dirty="0" smtClean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</a:rPr>
              <a:t>potencijalnih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</a:rPr>
              <a:t>poremećaja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smtClean="0">
                <a:latin typeface="Tahoma"/>
                <a:ea typeface="Tahoma"/>
                <a:cs typeface="Tahoma"/>
              </a:rPr>
              <a:t>pre </a:t>
            </a:r>
            <a:r>
              <a:rPr lang="en-US" sz="1800" dirty="0" err="1">
                <a:latin typeface="Tahoma"/>
                <a:ea typeface="Tahoma"/>
                <a:cs typeface="Tahoma"/>
              </a:rPr>
              <a:t>nego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</a:rPr>
              <a:t>što</a:t>
            </a:r>
            <a:r>
              <a:rPr lang="en-US" sz="1800" dirty="0">
                <a:latin typeface="Tahoma"/>
                <a:ea typeface="Tahoma"/>
                <a:cs typeface="Tahoma"/>
              </a:rPr>
              <a:t> se </a:t>
            </a:r>
            <a:r>
              <a:rPr lang="en-US" sz="1800" dirty="0" err="1">
                <a:latin typeface="Tahoma"/>
                <a:ea typeface="Tahoma"/>
                <a:cs typeface="Tahoma"/>
              </a:rPr>
              <a:t>dogode</a:t>
            </a:r>
            <a:r>
              <a:rPr lang="en-US" sz="1800" dirty="0">
                <a:latin typeface="Tahoma"/>
                <a:ea typeface="Tahoma"/>
                <a:cs typeface="Tahoma"/>
              </a:rPr>
              <a:t>. </a:t>
            </a:r>
          </a:p>
          <a:p>
            <a:r>
              <a:rPr lang="en-US" sz="1800" dirty="0" err="1">
                <a:latin typeface="Tahoma"/>
                <a:ea typeface="Tahoma"/>
                <a:cs typeface="Tahoma"/>
              </a:rPr>
              <a:t>Objašnjivost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</a:rPr>
              <a:t>i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</a:rPr>
              <a:t>interpretabilnost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</a:rPr>
              <a:t>modela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smtClean="0">
                <a:latin typeface="Tahoma"/>
                <a:ea typeface="Tahoma"/>
                <a:cs typeface="Tahoma"/>
              </a:rPr>
              <a:t>ma</a:t>
            </a:r>
            <a:r>
              <a:rPr lang="en-GB" sz="18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šinskog</a:t>
            </a:r>
            <a:r>
              <a:rPr lang="en-GB" sz="1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ahoma"/>
                <a:ea typeface="Tahoma"/>
                <a:cs typeface="Tahoma"/>
              </a:rPr>
              <a:t>učenja</a:t>
            </a:r>
            <a:r>
              <a:rPr lang="en-US" sz="1800" dirty="0" smtClean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</a:rPr>
              <a:t>ključni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</a:rPr>
              <a:t>su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</a:rPr>
              <a:t>za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 smtClean="0">
                <a:latin typeface="Tahoma"/>
                <a:ea typeface="Tahoma"/>
                <a:cs typeface="Tahoma"/>
              </a:rPr>
              <a:t>sticanje</a:t>
            </a:r>
            <a:r>
              <a:rPr lang="en-US" sz="1800" dirty="0" smtClean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 smtClean="0">
                <a:latin typeface="Tahoma"/>
                <a:ea typeface="Tahoma"/>
                <a:cs typeface="Tahoma"/>
              </a:rPr>
              <a:t>poverenja</a:t>
            </a:r>
            <a:r>
              <a:rPr lang="en-US" sz="1800" dirty="0" smtClean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 smtClean="0">
                <a:latin typeface="Tahoma"/>
                <a:ea typeface="Tahoma"/>
                <a:cs typeface="Tahoma"/>
              </a:rPr>
              <a:t>zainteresovane</a:t>
            </a:r>
            <a:r>
              <a:rPr lang="en-US" sz="1800" dirty="0" smtClean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 smtClean="0">
                <a:latin typeface="Tahoma"/>
                <a:ea typeface="Tahoma"/>
                <a:cs typeface="Tahoma"/>
              </a:rPr>
              <a:t>strane</a:t>
            </a:r>
            <a:r>
              <a:rPr lang="en-US" sz="1800" dirty="0" smtClean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 smtClean="0">
                <a:latin typeface="Tahoma"/>
                <a:ea typeface="Tahoma"/>
                <a:cs typeface="Tahoma"/>
              </a:rPr>
              <a:t>i</a:t>
            </a:r>
            <a:r>
              <a:rPr lang="en-US" sz="1800" dirty="0" smtClean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</a:rPr>
              <a:t>osiguravanje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</a:rPr>
              <a:t>usklađenosti</a:t>
            </a:r>
            <a:r>
              <a:rPr lang="en-US" sz="1800" dirty="0">
                <a:latin typeface="Tahoma"/>
                <a:ea typeface="Tahoma"/>
                <a:cs typeface="Tahoma"/>
              </a:rPr>
              <a:t> s </a:t>
            </a:r>
            <a:r>
              <a:rPr lang="en-US" sz="1800" dirty="0" err="1">
                <a:latin typeface="Tahoma"/>
                <a:ea typeface="Tahoma"/>
                <a:cs typeface="Tahoma"/>
              </a:rPr>
              <a:t>propisima</a:t>
            </a:r>
            <a:r>
              <a:rPr lang="en-US" sz="1800" dirty="0">
                <a:latin typeface="Tahoma"/>
                <a:ea typeface="Tahoma"/>
                <a:cs typeface="Tahoma"/>
              </a:rPr>
              <a:t>. </a:t>
            </a:r>
            <a:endParaRPr lang="en-US" sz="1800" dirty="0"/>
          </a:p>
          <a:p>
            <a:r>
              <a:rPr lang="en-US" sz="1800" dirty="0">
                <a:latin typeface="Tahoma"/>
                <a:ea typeface="Tahoma"/>
                <a:cs typeface="Tahoma"/>
              </a:rPr>
              <a:t>AI &amp; ML </a:t>
            </a:r>
            <a:r>
              <a:rPr lang="en-US" sz="1800" dirty="0" err="1" smtClean="0">
                <a:latin typeface="Tahoma"/>
                <a:ea typeface="Tahoma"/>
                <a:cs typeface="Tahoma"/>
              </a:rPr>
              <a:t>rešenja</a:t>
            </a:r>
            <a:r>
              <a:rPr lang="en-US" sz="1800" dirty="0" smtClean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</a:rPr>
              <a:t>temeljena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</a:rPr>
              <a:t>na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</a:rPr>
              <a:t>oblaku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</a:rPr>
              <a:t>omogućuju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</a:rPr>
              <a:t>skalabilnost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</a:rPr>
              <a:t>i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</a:rPr>
              <a:t>integraciju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</a:rPr>
              <a:t>na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</a:rPr>
              <a:t>više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</a:rPr>
              <a:t>dodirnih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 smtClean="0">
                <a:latin typeface="Tahoma"/>
                <a:ea typeface="Tahoma"/>
                <a:cs typeface="Tahoma"/>
              </a:rPr>
              <a:t>tačaka</a:t>
            </a:r>
            <a:r>
              <a:rPr lang="en-US" sz="1800" dirty="0" smtClean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 smtClean="0">
                <a:latin typeface="Tahoma"/>
                <a:ea typeface="Tahoma"/>
                <a:cs typeface="Tahoma"/>
              </a:rPr>
              <a:t>lanca</a:t>
            </a:r>
            <a:r>
              <a:rPr lang="en-US" sz="1800" dirty="0" smtClean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 smtClean="0">
                <a:latin typeface="Tahoma"/>
                <a:ea typeface="Tahoma"/>
                <a:cs typeface="Tahoma"/>
              </a:rPr>
              <a:t>snabdevanja</a:t>
            </a:r>
            <a:r>
              <a:rPr lang="en-US" sz="1800" dirty="0" smtClean="0">
                <a:latin typeface="Tahoma"/>
                <a:ea typeface="Tahoma"/>
                <a:cs typeface="Tahoma"/>
              </a:rPr>
              <a:t>. </a:t>
            </a:r>
            <a:endParaRPr lang="en-US" sz="1800" dirty="0">
              <a:latin typeface="Tahoma"/>
              <a:ea typeface="Tahoma"/>
              <a:cs typeface="Tahoma"/>
            </a:endParaRPr>
          </a:p>
          <a:p>
            <a:r>
              <a:rPr lang="en-US" sz="1800" dirty="0" smtClean="0">
                <a:latin typeface="Tahoma"/>
                <a:ea typeface="Tahoma"/>
                <a:cs typeface="Tahoma"/>
              </a:rPr>
              <a:t>U </a:t>
            </a:r>
            <a:r>
              <a:rPr lang="en-US" sz="1800" dirty="0" err="1" smtClean="0">
                <a:latin typeface="Tahoma"/>
                <a:ea typeface="Tahoma"/>
                <a:cs typeface="Tahoma"/>
              </a:rPr>
              <a:t>zavr</a:t>
            </a:r>
            <a:r>
              <a:rPr lang="en-GB" sz="18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šnici</a:t>
            </a:r>
            <a:r>
              <a:rPr lang="en-US" sz="1800" dirty="0" smtClean="0">
                <a:latin typeface="Tahoma"/>
                <a:ea typeface="Tahoma"/>
                <a:cs typeface="Tahoma"/>
              </a:rPr>
              <a:t>, </a:t>
            </a:r>
            <a:r>
              <a:rPr lang="en-US" sz="1800" dirty="0">
                <a:latin typeface="Tahoma"/>
                <a:ea typeface="Tahoma"/>
                <a:cs typeface="Tahoma"/>
              </a:rPr>
              <a:t>ML </a:t>
            </a:r>
            <a:r>
              <a:rPr lang="en-US" sz="1800" dirty="0" err="1">
                <a:latin typeface="Tahoma"/>
                <a:ea typeface="Tahoma"/>
                <a:cs typeface="Tahoma"/>
              </a:rPr>
              <a:t>modeli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</a:rPr>
              <a:t>i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</a:rPr>
              <a:t>uvidi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</a:rPr>
              <a:t>izvedeni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</a:rPr>
              <a:t>iz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</a:rPr>
              <a:t>analitike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</a:rPr>
              <a:t>podataka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</a:rPr>
              <a:t>osnažuju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 smtClean="0">
                <a:latin typeface="Tahoma"/>
                <a:ea typeface="Tahoma"/>
                <a:cs typeface="Tahoma"/>
              </a:rPr>
              <a:t>informisano</a:t>
            </a:r>
            <a:r>
              <a:rPr lang="en-US" sz="1800" dirty="0" smtClean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</a:rPr>
              <a:t>donošenje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</a:rPr>
              <a:t>odluka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</a:rPr>
              <a:t>i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</a:rPr>
              <a:t>potiču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</a:rPr>
              <a:t>organizacijski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 smtClean="0">
                <a:latin typeface="Tahoma"/>
                <a:ea typeface="Tahoma"/>
                <a:cs typeface="Tahoma"/>
              </a:rPr>
              <a:t>uspeh</a:t>
            </a:r>
            <a:r>
              <a:rPr lang="en-US" sz="1800" dirty="0" smtClean="0">
                <a:latin typeface="Tahoma"/>
                <a:ea typeface="Tahoma"/>
                <a:cs typeface="Tahoma"/>
              </a:rPr>
              <a:t> </a:t>
            </a:r>
            <a:r>
              <a:rPr lang="en-US" sz="1800" dirty="0">
                <a:latin typeface="Tahoma"/>
                <a:ea typeface="Tahoma"/>
                <a:cs typeface="Tahoma"/>
              </a:rPr>
              <a:t>u </a:t>
            </a:r>
            <a:r>
              <a:rPr lang="en-US" sz="1800" dirty="0" err="1">
                <a:latin typeface="Tahoma"/>
                <a:ea typeface="Tahoma"/>
                <a:cs typeface="Tahoma"/>
              </a:rPr>
              <a:t>operacijama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 smtClean="0">
                <a:latin typeface="Tahoma"/>
                <a:ea typeface="Tahoma"/>
                <a:cs typeface="Tahoma"/>
              </a:rPr>
              <a:t>lanca</a:t>
            </a:r>
            <a:r>
              <a:rPr lang="en-US" sz="1800" dirty="0" smtClean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 smtClean="0">
                <a:latin typeface="Tahoma"/>
                <a:ea typeface="Tahoma"/>
                <a:cs typeface="Tahoma"/>
              </a:rPr>
              <a:t>snabdevanja</a:t>
            </a:r>
            <a:r>
              <a:rPr lang="en-US" sz="1800" dirty="0" smtClean="0">
                <a:latin typeface="Tahoma"/>
                <a:ea typeface="Tahoma"/>
                <a:cs typeface="Tahoma"/>
              </a:rPr>
              <a:t>. </a:t>
            </a:r>
            <a:endParaRPr lang="en-US" sz="1800" dirty="0">
              <a:latin typeface="Tahoma"/>
              <a:ea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93714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xmlns="" id="{5736179A-2A6B-1BB5-3527-A969A8C3E8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/>
              <a:t>Hvala na pažnji</a:t>
            </a:r>
            <a:endParaRPr lang="pl-PL" dirty="0"/>
          </a:p>
        </p:txBody>
      </p:sp>
      <p:pic>
        <p:nvPicPr>
          <p:cNvPr id="5" name="Obraz 4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xmlns="" id="{219FB407-FBDE-B3A7-7F61-3F9311B8C7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20019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xmlns="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Sadržaj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xmlns="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842559"/>
            <a:ext cx="10947400" cy="36269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en-GB" sz="2000" dirty="0" err="1" smtClean="0"/>
              <a:t>Šta</a:t>
            </a:r>
            <a:r>
              <a:rPr lang="en-GB" sz="2000" dirty="0" smtClean="0"/>
              <a:t> </a:t>
            </a:r>
            <a:r>
              <a:rPr lang="en-GB" sz="2000" dirty="0"/>
              <a:t>je </a:t>
            </a:r>
            <a:r>
              <a:rPr lang="en-GB" sz="2000" dirty="0" err="1" smtClean="0"/>
              <a:t>mašinsko</a:t>
            </a:r>
            <a:r>
              <a:rPr lang="en-GB" sz="2000" dirty="0" smtClean="0"/>
              <a:t> </a:t>
            </a:r>
            <a:r>
              <a:rPr lang="en-GB" sz="2000" dirty="0" err="1" smtClean="0"/>
              <a:t>učenje</a:t>
            </a:r>
            <a:r>
              <a:rPr lang="en-GB" sz="2000" dirty="0"/>
              <a:t>?</a:t>
            </a:r>
          </a:p>
          <a:p>
            <a:r>
              <a:rPr lang="en-GB" sz="2000" dirty="0" err="1"/>
              <a:t>Temelji</a:t>
            </a:r>
            <a:r>
              <a:rPr lang="en-GB" sz="2000" dirty="0"/>
              <a:t> </a:t>
            </a:r>
            <a:r>
              <a:rPr lang="en-GB" sz="2000" dirty="0" err="1"/>
              <a:t>i</a:t>
            </a:r>
            <a:r>
              <a:rPr lang="en-GB" sz="2000" dirty="0"/>
              <a:t> </a:t>
            </a:r>
            <a:r>
              <a:rPr lang="en-GB" sz="2000" dirty="0" err="1"/>
              <a:t>teorijske</a:t>
            </a:r>
            <a:r>
              <a:rPr lang="en-GB" sz="2000" dirty="0"/>
              <a:t> </a:t>
            </a:r>
            <a:r>
              <a:rPr lang="en-GB" sz="2000" dirty="0" err="1"/>
              <a:t>postavke</a:t>
            </a:r>
            <a:r>
              <a:rPr lang="en-GB" sz="2000" dirty="0"/>
              <a:t> ML-a</a:t>
            </a:r>
          </a:p>
          <a:p>
            <a:r>
              <a:rPr lang="en-GB" sz="2000" dirty="0" err="1"/>
              <a:t>Poslovna</a:t>
            </a:r>
            <a:r>
              <a:rPr lang="en-GB" sz="2000" dirty="0"/>
              <a:t> </a:t>
            </a:r>
            <a:r>
              <a:rPr lang="en-GB" sz="2000" dirty="0" err="1"/>
              <a:t>inteligencija</a:t>
            </a:r>
            <a:r>
              <a:rPr lang="en-GB" sz="2000" dirty="0"/>
              <a:t> </a:t>
            </a:r>
            <a:r>
              <a:rPr lang="en-GB" sz="2000" dirty="0" err="1"/>
              <a:t>i</a:t>
            </a:r>
            <a:r>
              <a:rPr lang="en-GB" sz="2000" dirty="0"/>
              <a:t> </a:t>
            </a:r>
            <a:r>
              <a:rPr lang="en-GB" sz="2000" dirty="0" err="1"/>
              <a:t>pranje</a:t>
            </a:r>
            <a:r>
              <a:rPr lang="en-GB" sz="2000" dirty="0"/>
              <a:t> </a:t>
            </a:r>
            <a:r>
              <a:rPr lang="en-GB" sz="2000" dirty="0" err="1"/>
              <a:t>novca</a:t>
            </a:r>
            <a:r>
              <a:rPr lang="en-GB" sz="2000" dirty="0"/>
              <a:t> u SC-</a:t>
            </a:r>
            <a:r>
              <a:rPr lang="en-GB" sz="2000" dirty="0" err="1"/>
              <a:t>ovima</a:t>
            </a:r>
            <a:endParaRPr lang="en-GB" sz="2000" dirty="0"/>
          </a:p>
          <a:p>
            <a:r>
              <a:rPr lang="en-GB" sz="2000" dirty="0"/>
              <a:t>ML </a:t>
            </a:r>
            <a:r>
              <a:rPr lang="en-GB" sz="2000" dirty="0" err="1"/>
              <a:t>i</a:t>
            </a:r>
            <a:r>
              <a:rPr lang="en-GB" sz="2000" dirty="0"/>
              <a:t> SC </a:t>
            </a:r>
            <a:r>
              <a:rPr lang="en-GB" sz="2000" dirty="0" err="1"/>
              <a:t>poslovni</a:t>
            </a:r>
            <a:r>
              <a:rPr lang="en-GB" sz="2000" dirty="0"/>
              <a:t> </a:t>
            </a:r>
            <a:r>
              <a:rPr lang="en-GB" sz="2000" dirty="0" err="1"/>
              <a:t>podaci</a:t>
            </a:r>
            <a:endParaRPr lang="en-GB" sz="2000" dirty="0"/>
          </a:p>
          <a:p>
            <a:r>
              <a:rPr lang="en-GB" sz="2000" dirty="0"/>
              <a:t>ML for SC </a:t>
            </a:r>
            <a:r>
              <a:rPr lang="en-GB" sz="2000" dirty="0" err="1"/>
              <a:t>poslovni</a:t>
            </a:r>
            <a:r>
              <a:rPr lang="en-GB" sz="2000" dirty="0"/>
              <a:t> problem</a:t>
            </a:r>
            <a:endParaRPr lang="sr-Latn-RS" sz="2000" dirty="0"/>
          </a:p>
        </p:txBody>
      </p:sp>
    </p:spTree>
    <p:extLst>
      <p:ext uri="{BB962C8B-B14F-4D97-AF65-F5344CB8AC3E}">
        <p14:creationId xmlns:p14="http://schemas.microsoft.com/office/powerpoint/2010/main" xmlns="" val="1254930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xmlns="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Št</a:t>
            </a:r>
            <a:r>
              <a:rPr lang="en-US" dirty="0" smtClean="0"/>
              <a:t>a</a:t>
            </a:r>
            <a:r>
              <a:rPr lang="pl-PL" dirty="0" smtClean="0"/>
              <a:t> </a:t>
            </a:r>
            <a:r>
              <a:rPr lang="pl-PL" dirty="0"/>
              <a:t>je </a:t>
            </a:r>
            <a:r>
              <a:rPr lang="en-US" dirty="0" smtClean="0"/>
              <a:t>ma</a:t>
            </a:r>
            <a:r>
              <a:rPr lang="en-GB" dirty="0" smtClean="0"/>
              <a:t>š</a:t>
            </a:r>
            <a:r>
              <a:rPr lang="en-US" dirty="0" err="1" smtClean="0"/>
              <a:t>insko</a:t>
            </a:r>
            <a:r>
              <a:rPr lang="en-US" dirty="0" smtClean="0"/>
              <a:t> </a:t>
            </a:r>
            <a:r>
              <a:rPr lang="pl-PL" dirty="0" smtClean="0"/>
              <a:t>učenje</a:t>
            </a:r>
            <a:r>
              <a:rPr lang="pl-PL" dirty="0"/>
              <a:t>?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xmlns="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1800" dirty="0" err="1" smtClean="0"/>
              <a:t>Mašinsko</a:t>
            </a:r>
            <a:r>
              <a:rPr lang="en-GB" sz="1800" dirty="0" smtClean="0"/>
              <a:t> </a:t>
            </a:r>
            <a:r>
              <a:rPr lang="en-GB" sz="1800" dirty="0" err="1" smtClean="0"/>
              <a:t>učenje</a:t>
            </a:r>
            <a:r>
              <a:rPr lang="en-GB" sz="1800" dirty="0" smtClean="0"/>
              <a:t> </a:t>
            </a:r>
            <a:r>
              <a:rPr lang="en-GB" sz="1800" dirty="0" err="1"/>
              <a:t>podskup</a:t>
            </a:r>
            <a:r>
              <a:rPr lang="en-GB" sz="1800" dirty="0"/>
              <a:t> je </a:t>
            </a:r>
            <a:r>
              <a:rPr lang="en-GB" sz="1800" dirty="0" err="1" smtClean="0"/>
              <a:t>vesta</a:t>
            </a:r>
            <a:r>
              <a:rPr lang="pl-PL" sz="1800" dirty="0" smtClean="0"/>
              <a:t>č</a:t>
            </a:r>
            <a:r>
              <a:rPr lang="en-GB" sz="1800" dirty="0" err="1" smtClean="0"/>
              <a:t>ke</a:t>
            </a:r>
            <a:r>
              <a:rPr lang="en-GB" sz="1800" dirty="0" smtClean="0"/>
              <a:t> </a:t>
            </a:r>
            <a:r>
              <a:rPr lang="en-GB" sz="1800" dirty="0" err="1" smtClean="0"/>
              <a:t>inteligencije</a:t>
            </a:r>
            <a:r>
              <a:rPr lang="en-GB" sz="1800" dirty="0" smtClean="0"/>
              <a:t> </a:t>
            </a:r>
            <a:r>
              <a:rPr lang="en-GB" sz="1800" dirty="0"/>
              <a:t>(AI) koji </a:t>
            </a:r>
            <a:r>
              <a:rPr lang="en-GB" sz="1800" dirty="0" err="1"/>
              <a:t>uključuje</a:t>
            </a:r>
            <a:r>
              <a:rPr lang="en-GB" sz="1800" dirty="0"/>
              <a:t> </a:t>
            </a:r>
            <a:r>
              <a:rPr lang="en-GB" sz="1800" dirty="0" err="1"/>
              <a:t>razvoj</a:t>
            </a:r>
            <a:r>
              <a:rPr lang="en-GB" sz="1800" dirty="0"/>
              <a:t> </a:t>
            </a:r>
            <a:r>
              <a:rPr lang="en-GB" sz="1800" dirty="0" err="1"/>
              <a:t>algoritama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statističkih</a:t>
            </a:r>
            <a:r>
              <a:rPr lang="en-GB" sz="1800" dirty="0"/>
              <a:t> </a:t>
            </a:r>
            <a:r>
              <a:rPr lang="en-GB" sz="1800" dirty="0" err="1"/>
              <a:t>modela</a:t>
            </a:r>
            <a:r>
              <a:rPr lang="en-GB" sz="1800" dirty="0"/>
              <a:t> koji </a:t>
            </a:r>
            <a:r>
              <a:rPr lang="en-GB" sz="1800" dirty="0" err="1"/>
              <a:t>omogućuju</a:t>
            </a:r>
            <a:r>
              <a:rPr lang="en-GB" sz="1800" dirty="0"/>
              <a:t> </a:t>
            </a:r>
            <a:r>
              <a:rPr lang="en-GB" sz="1800" dirty="0" err="1" smtClean="0"/>
              <a:t>računarima</a:t>
            </a:r>
            <a:r>
              <a:rPr lang="en-GB" sz="1800" dirty="0" smtClean="0"/>
              <a:t> </a:t>
            </a:r>
            <a:r>
              <a:rPr lang="en-GB" sz="1800" dirty="0"/>
              <a:t>da </a:t>
            </a:r>
            <a:r>
              <a:rPr lang="en-GB" sz="1800" dirty="0" err="1"/>
              <a:t>izvršavaju</a:t>
            </a:r>
            <a:r>
              <a:rPr lang="en-GB" sz="1800" dirty="0"/>
              <a:t> </a:t>
            </a:r>
            <a:r>
              <a:rPr lang="en-GB" sz="1800" dirty="0" err="1"/>
              <a:t>zadatke</a:t>
            </a:r>
            <a:r>
              <a:rPr lang="en-GB" sz="1800" dirty="0"/>
              <a:t> bez da </a:t>
            </a:r>
            <a:r>
              <a:rPr lang="en-GB" sz="1800" dirty="0" err="1"/>
              <a:t>su</a:t>
            </a:r>
            <a:r>
              <a:rPr lang="en-GB" sz="1800" dirty="0"/>
              <a:t> </a:t>
            </a:r>
            <a:r>
              <a:rPr lang="en-GB" sz="1800" dirty="0" err="1"/>
              <a:t>eksplicitno</a:t>
            </a:r>
            <a:r>
              <a:rPr lang="en-GB" sz="1800" dirty="0"/>
              <a:t> </a:t>
            </a:r>
            <a:r>
              <a:rPr lang="en-GB" sz="1800" dirty="0" err="1"/>
              <a:t>programirana</a:t>
            </a:r>
            <a:r>
              <a:rPr lang="en-GB" sz="1800" dirty="0"/>
              <a:t> za </a:t>
            </a:r>
            <a:r>
              <a:rPr lang="en-GB" sz="1800" dirty="0" err="1"/>
              <a:t>te</a:t>
            </a:r>
            <a:r>
              <a:rPr lang="en-GB" sz="1800" dirty="0"/>
              <a:t> </a:t>
            </a:r>
            <a:r>
              <a:rPr lang="en-GB" sz="1800" dirty="0" err="1"/>
              <a:t>zadatke</a:t>
            </a:r>
            <a:r>
              <a:rPr lang="en-GB" sz="1800" dirty="0"/>
              <a:t>. </a:t>
            </a:r>
            <a:r>
              <a:rPr lang="en-GB" sz="1800" dirty="0" err="1"/>
              <a:t>Primarni</a:t>
            </a:r>
            <a:r>
              <a:rPr lang="en-GB" sz="1800" dirty="0"/>
              <a:t> </a:t>
            </a:r>
            <a:r>
              <a:rPr lang="en-GB" sz="1800" dirty="0" err="1"/>
              <a:t>cilj</a:t>
            </a:r>
            <a:r>
              <a:rPr lang="en-GB" sz="1800" dirty="0"/>
              <a:t> </a:t>
            </a:r>
            <a:r>
              <a:rPr lang="en-GB" sz="1800" dirty="0" err="1" smtClean="0"/>
              <a:t>mašinskog</a:t>
            </a:r>
            <a:r>
              <a:rPr lang="en-GB" sz="1800" dirty="0" smtClean="0"/>
              <a:t> </a:t>
            </a:r>
            <a:r>
              <a:rPr lang="en-GB" sz="1800" dirty="0" err="1" smtClean="0"/>
              <a:t>učenja</a:t>
            </a:r>
            <a:r>
              <a:rPr lang="en-GB" sz="1800" dirty="0" smtClean="0"/>
              <a:t> </a:t>
            </a:r>
            <a:r>
              <a:rPr lang="en-GB" sz="1800" dirty="0"/>
              <a:t>je </a:t>
            </a:r>
            <a:r>
              <a:rPr lang="en-GB" sz="1800" dirty="0" err="1"/>
              <a:t>omogućiti</a:t>
            </a:r>
            <a:r>
              <a:rPr lang="en-GB" sz="1800" dirty="0"/>
              <a:t> </a:t>
            </a:r>
            <a:r>
              <a:rPr lang="en-GB" sz="1800" dirty="0" err="1" smtClean="0"/>
              <a:t>računarima</a:t>
            </a:r>
            <a:r>
              <a:rPr lang="en-GB" sz="1800" dirty="0" smtClean="0"/>
              <a:t> </a:t>
            </a:r>
            <a:r>
              <a:rPr lang="en-GB" sz="1800" dirty="0"/>
              <a:t>da </a:t>
            </a:r>
            <a:r>
              <a:rPr lang="en-GB" sz="1800" dirty="0" err="1"/>
              <a:t>uče</a:t>
            </a:r>
            <a:r>
              <a:rPr lang="en-GB" sz="1800" dirty="0"/>
              <a:t> </a:t>
            </a:r>
            <a:r>
              <a:rPr lang="en-GB" sz="1800" dirty="0" err="1"/>
              <a:t>iz</a:t>
            </a:r>
            <a:r>
              <a:rPr lang="en-GB" sz="1800" dirty="0"/>
              <a:t> </a:t>
            </a:r>
            <a:r>
              <a:rPr lang="en-GB" sz="1800" dirty="0" err="1"/>
              <a:t>podataka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poboljšavaju</a:t>
            </a:r>
            <a:r>
              <a:rPr lang="en-GB" sz="1800" dirty="0"/>
              <a:t> </a:t>
            </a:r>
            <a:r>
              <a:rPr lang="en-GB" sz="1800" dirty="0" err="1"/>
              <a:t>svoje</a:t>
            </a:r>
            <a:r>
              <a:rPr lang="en-GB" sz="1800" dirty="0"/>
              <a:t> </a:t>
            </a:r>
            <a:r>
              <a:rPr lang="en-GB" sz="1800" dirty="0" err="1"/>
              <a:t>performanse</a:t>
            </a:r>
            <a:r>
              <a:rPr lang="en-GB" sz="1800" dirty="0"/>
              <a:t> </a:t>
            </a:r>
            <a:r>
              <a:rPr lang="en-GB" sz="1800" dirty="0" err="1" smtClean="0"/>
              <a:t>tokom</a:t>
            </a:r>
            <a:r>
              <a:rPr lang="en-GB" sz="1800" dirty="0" smtClean="0"/>
              <a:t> </a:t>
            </a:r>
            <a:r>
              <a:rPr lang="en-GB" sz="1800" dirty="0" err="1"/>
              <a:t>vremena</a:t>
            </a:r>
            <a:r>
              <a:rPr lang="en-GB" sz="1800" dirty="0"/>
              <a:t> bez </a:t>
            </a:r>
            <a:r>
              <a:rPr lang="en-GB" sz="1800" dirty="0" err="1"/>
              <a:t>ljudske</a:t>
            </a:r>
            <a:r>
              <a:rPr lang="en-GB" sz="1800" dirty="0"/>
              <a:t> </a:t>
            </a:r>
            <a:r>
              <a:rPr lang="en-GB" sz="1800" dirty="0" err="1"/>
              <a:t>intervencije</a:t>
            </a:r>
            <a:r>
              <a:rPr lang="en-GB" sz="1800" dirty="0"/>
              <a:t>.</a:t>
            </a:r>
          </a:p>
          <a:p>
            <a:endParaRPr lang="en-GB" sz="1800" dirty="0"/>
          </a:p>
          <a:p>
            <a:r>
              <a:rPr lang="en-GB" sz="1800" dirty="0"/>
              <a:t>ML </a:t>
            </a:r>
            <a:r>
              <a:rPr lang="en-GB" sz="1800" dirty="0" err="1"/>
              <a:t>proizlazi</a:t>
            </a:r>
            <a:r>
              <a:rPr lang="en-GB" sz="1800" dirty="0"/>
              <a:t> </a:t>
            </a:r>
            <a:r>
              <a:rPr lang="en-GB" sz="1800" dirty="0" err="1"/>
              <a:t>iz</a:t>
            </a:r>
            <a:r>
              <a:rPr lang="en-GB" sz="1800" dirty="0"/>
              <a:t> </a:t>
            </a:r>
            <a:r>
              <a:rPr lang="en-GB" sz="1800" dirty="0" err="1"/>
              <a:t>ovog</a:t>
            </a:r>
            <a:r>
              <a:rPr lang="en-GB" sz="1800" dirty="0"/>
              <a:t> </a:t>
            </a:r>
            <a:r>
              <a:rPr lang="en-GB" sz="1800" dirty="0" err="1"/>
              <a:t>pitanja</a:t>
            </a:r>
            <a:r>
              <a:rPr lang="en-GB" sz="1800" dirty="0"/>
              <a:t>: </a:t>
            </a:r>
            <a:r>
              <a:rPr lang="en-GB" sz="1800" dirty="0" err="1"/>
              <a:t>može</a:t>
            </a:r>
            <a:r>
              <a:rPr lang="en-GB" sz="1800" dirty="0"/>
              <a:t> </a:t>
            </a:r>
            <a:r>
              <a:rPr lang="en-GB" sz="1800" dirty="0" err="1"/>
              <a:t>li</a:t>
            </a:r>
            <a:r>
              <a:rPr lang="en-GB" sz="1800" dirty="0"/>
              <a:t> </a:t>
            </a:r>
            <a:r>
              <a:rPr lang="en-GB" sz="1800" dirty="0" err="1" smtClean="0"/>
              <a:t>računar</a:t>
            </a:r>
            <a:r>
              <a:rPr lang="en-GB" sz="1800" dirty="0" smtClean="0"/>
              <a:t> </a:t>
            </a:r>
            <a:r>
              <a:rPr lang="en-GB" sz="1800" dirty="0" err="1"/>
              <a:t>ići</a:t>
            </a:r>
            <a:r>
              <a:rPr lang="en-GB" sz="1800" dirty="0"/>
              <a:t> </a:t>
            </a:r>
            <a:r>
              <a:rPr lang="en-GB" sz="1800" dirty="0" err="1"/>
              <a:t>dalje</a:t>
            </a:r>
            <a:r>
              <a:rPr lang="en-GB" sz="1800" dirty="0"/>
              <a:t> </a:t>
            </a:r>
            <a:r>
              <a:rPr lang="en-GB" sz="1800" dirty="0" err="1"/>
              <a:t>od</a:t>
            </a:r>
            <a:r>
              <a:rPr lang="en-GB" sz="1800" dirty="0"/>
              <a:t> </a:t>
            </a:r>
            <a:r>
              <a:rPr lang="en-GB" sz="1800" dirty="0" err="1" smtClean="0"/>
              <a:t>onoga</a:t>
            </a:r>
            <a:r>
              <a:rPr lang="en-GB" sz="1800" dirty="0" smtClean="0"/>
              <a:t> </a:t>
            </a:r>
            <a:r>
              <a:rPr lang="en-GB" sz="1800" dirty="0" smtClean="0"/>
              <a:t>,,</a:t>
            </a:r>
            <a:r>
              <a:rPr lang="en-GB" sz="1800" dirty="0" err="1" smtClean="0"/>
              <a:t>šta</a:t>
            </a:r>
            <a:r>
              <a:rPr lang="en-GB" sz="1800" dirty="0" smtClean="0"/>
              <a:t> </a:t>
            </a:r>
            <a:r>
              <a:rPr lang="en-GB" sz="1800" dirty="0" err="1"/>
              <a:t>znamo</a:t>
            </a:r>
            <a:r>
              <a:rPr lang="en-GB" sz="1800" dirty="0"/>
              <a:t> </a:t>
            </a:r>
            <a:r>
              <a:rPr lang="en-GB" sz="1800" dirty="0" err="1"/>
              <a:t>kako</a:t>
            </a:r>
            <a:r>
              <a:rPr lang="en-GB" sz="1800" dirty="0"/>
              <a:t> mu </a:t>
            </a:r>
            <a:r>
              <a:rPr lang="en-GB" sz="1800" dirty="0" err="1"/>
              <a:t>narediti</a:t>
            </a:r>
            <a:r>
              <a:rPr lang="en-GB" sz="1800" dirty="0"/>
              <a:t>"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samostalno</a:t>
            </a:r>
            <a:r>
              <a:rPr lang="en-GB" sz="1800" dirty="0"/>
              <a:t> </a:t>
            </a:r>
            <a:r>
              <a:rPr lang="en-GB" sz="1800" dirty="0" err="1"/>
              <a:t>naučiti</a:t>
            </a:r>
            <a:r>
              <a:rPr lang="en-GB" sz="1800" dirty="0"/>
              <a:t> </a:t>
            </a:r>
            <a:r>
              <a:rPr lang="en-GB" sz="1800" dirty="0" err="1"/>
              <a:t>kako</a:t>
            </a:r>
            <a:r>
              <a:rPr lang="en-GB" sz="1800" dirty="0"/>
              <a:t> </a:t>
            </a:r>
            <a:r>
              <a:rPr lang="en-GB" sz="1800" dirty="0" err="1"/>
              <a:t>izvršiti</a:t>
            </a:r>
            <a:r>
              <a:rPr lang="en-GB" sz="1800" dirty="0"/>
              <a:t> </a:t>
            </a:r>
            <a:r>
              <a:rPr lang="en-GB" sz="1800" dirty="0" err="1"/>
              <a:t>određeni</a:t>
            </a:r>
            <a:r>
              <a:rPr lang="en-GB" sz="1800" dirty="0"/>
              <a:t> </a:t>
            </a:r>
            <a:r>
              <a:rPr lang="en-GB" sz="1800" dirty="0" err="1"/>
              <a:t>zadatak</a:t>
            </a:r>
            <a:r>
              <a:rPr lang="en-GB" sz="1800" dirty="0"/>
              <a:t>? </a:t>
            </a:r>
            <a:r>
              <a:rPr lang="en-GB" sz="1800" dirty="0" err="1"/>
              <a:t>Može</a:t>
            </a:r>
            <a:r>
              <a:rPr lang="en-GB" sz="1800" dirty="0"/>
              <a:t> li </a:t>
            </a:r>
            <a:r>
              <a:rPr lang="en-GB" sz="1800" dirty="0" err="1"/>
              <a:t>nas</a:t>
            </a:r>
            <a:r>
              <a:rPr lang="en-GB" sz="1800" dirty="0"/>
              <a:t> </a:t>
            </a:r>
            <a:r>
              <a:rPr lang="en-GB" sz="1800" dirty="0" err="1" smtClean="0"/>
              <a:t>računar</a:t>
            </a:r>
            <a:r>
              <a:rPr lang="en-GB" sz="1800" dirty="0" smtClean="0"/>
              <a:t> </a:t>
            </a:r>
            <a:r>
              <a:rPr lang="en-GB" sz="1800" dirty="0" err="1"/>
              <a:t>iznenaditi</a:t>
            </a:r>
            <a:r>
              <a:rPr lang="en-GB" sz="1800" dirty="0"/>
              <a:t>? </a:t>
            </a:r>
            <a:r>
              <a:rPr lang="en-GB" sz="1800" dirty="0" err="1" smtClean="0"/>
              <a:t>Umesto</a:t>
            </a:r>
            <a:r>
              <a:rPr lang="en-GB" sz="1800" dirty="0" smtClean="0"/>
              <a:t> </a:t>
            </a:r>
            <a:r>
              <a:rPr lang="en-GB" sz="1800" dirty="0"/>
              <a:t>da </a:t>
            </a:r>
            <a:r>
              <a:rPr lang="en-GB" sz="1800" dirty="0" err="1"/>
              <a:t>programeri</a:t>
            </a:r>
            <a:r>
              <a:rPr lang="en-GB" sz="1800" dirty="0"/>
              <a:t> </a:t>
            </a:r>
            <a:r>
              <a:rPr lang="en-GB" sz="1800" dirty="0" err="1"/>
              <a:t>ručno</a:t>
            </a:r>
            <a:r>
              <a:rPr lang="en-GB" sz="1800" dirty="0"/>
              <a:t> </a:t>
            </a:r>
            <a:r>
              <a:rPr lang="en-GB" sz="1800" dirty="0" err="1"/>
              <a:t>izrađuju</a:t>
            </a:r>
            <a:r>
              <a:rPr lang="en-GB" sz="1800" dirty="0"/>
              <a:t> </a:t>
            </a:r>
            <a:r>
              <a:rPr lang="en-GB" sz="1800" dirty="0" err="1"/>
              <a:t>pravila</a:t>
            </a:r>
            <a:r>
              <a:rPr lang="en-GB" sz="1800" dirty="0"/>
              <a:t> za </a:t>
            </a:r>
            <a:r>
              <a:rPr lang="en-GB" sz="1800" dirty="0" err="1"/>
              <a:t>obradu</a:t>
            </a:r>
            <a:r>
              <a:rPr lang="en-GB" sz="1800" dirty="0"/>
              <a:t> </a:t>
            </a:r>
            <a:r>
              <a:rPr lang="en-GB" sz="1800" dirty="0" err="1"/>
              <a:t>podataka</a:t>
            </a:r>
            <a:r>
              <a:rPr lang="en-GB" sz="1800" dirty="0"/>
              <a:t>, </a:t>
            </a:r>
            <a:r>
              <a:rPr lang="en-GB" sz="1800" dirty="0" err="1"/>
              <a:t>može</a:t>
            </a:r>
            <a:r>
              <a:rPr lang="en-GB" sz="1800" dirty="0"/>
              <a:t> </a:t>
            </a:r>
            <a:r>
              <a:rPr lang="en-GB" sz="1800" dirty="0" err="1"/>
              <a:t>li</a:t>
            </a:r>
            <a:r>
              <a:rPr lang="en-GB" sz="1800" dirty="0"/>
              <a:t> </a:t>
            </a:r>
            <a:r>
              <a:rPr lang="en-GB" sz="1800" dirty="0" err="1" smtClean="0"/>
              <a:t>računar</a:t>
            </a:r>
            <a:r>
              <a:rPr lang="en-GB" sz="1800" dirty="0" smtClean="0"/>
              <a:t> </a:t>
            </a:r>
            <a:r>
              <a:rPr lang="en-GB" sz="1800" dirty="0" err="1"/>
              <a:t>automatski</a:t>
            </a:r>
            <a:r>
              <a:rPr lang="en-GB" sz="1800" dirty="0"/>
              <a:t> </a:t>
            </a:r>
            <a:r>
              <a:rPr lang="en-GB" sz="1800" dirty="0" err="1"/>
              <a:t>naučiti</a:t>
            </a:r>
            <a:r>
              <a:rPr lang="en-GB" sz="1800" dirty="0"/>
              <a:t> ta </a:t>
            </a:r>
            <a:r>
              <a:rPr lang="en-GB" sz="1800" dirty="0" err="1"/>
              <a:t>pravila</a:t>
            </a:r>
            <a:r>
              <a:rPr lang="en-GB" sz="1800" dirty="0"/>
              <a:t> </a:t>
            </a:r>
            <a:r>
              <a:rPr lang="en-GB" sz="1800" dirty="0" err="1"/>
              <a:t>gledajući</a:t>
            </a:r>
            <a:r>
              <a:rPr lang="en-GB" sz="1800" dirty="0"/>
              <a:t> </a:t>
            </a:r>
            <a:r>
              <a:rPr lang="en-GB" sz="1800" dirty="0" err="1"/>
              <a:t>podatke</a:t>
            </a:r>
            <a:r>
              <a:rPr lang="en-GB" sz="1800" dirty="0"/>
              <a:t>?</a:t>
            </a:r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xmlns="" val="1952772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xmlns="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Što je strojno učenje?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1025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04735" y="2294238"/>
            <a:ext cx="4886325" cy="306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500629" y="5576471"/>
            <a:ext cx="5668538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1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Figure</a:t>
            </a:r>
            <a:r>
              <a:rPr kumimoji="0" lang="sr-Latn-RS" sz="11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.</a:t>
            </a:r>
            <a:r>
              <a:rPr kumimoji="0" lang="en-GB" sz="11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 </a:t>
            </a:r>
            <a:r>
              <a:rPr kumimoji="0" lang="en-GB" sz="1100" b="0" i="0" u="none" strike="noStrike" cap="none" normalizeH="0" baseline="0" dirty="0" err="1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Obuka</a:t>
            </a:r>
            <a:r>
              <a:rPr kumimoji="0" lang="en-GB" sz="11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 </a:t>
            </a:r>
            <a:r>
              <a:rPr kumimoji="0" lang="en-GB" sz="1100" b="0" i="0" u="none" strike="noStrike" cap="none" normalizeH="0" baseline="0" dirty="0" err="1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sustava</a:t>
            </a:r>
            <a:r>
              <a:rPr kumimoji="0" lang="en-GB" sz="11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 </a:t>
            </a:r>
            <a:r>
              <a:rPr kumimoji="0" lang="en-GB" sz="1100" b="0" i="0" u="none" strike="noStrike" cap="none" normalizeH="0" baseline="0" dirty="0" err="1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klasičnog</a:t>
            </a:r>
            <a:r>
              <a:rPr kumimoji="0" lang="en-GB" sz="11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 </a:t>
            </a:r>
            <a:r>
              <a:rPr kumimoji="0" lang="en-GB" sz="1100" b="0" i="0" u="none" strike="noStrike" cap="none" normalizeH="0" baseline="0" dirty="0" err="1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programiranja</a:t>
            </a:r>
            <a:r>
              <a:rPr kumimoji="0" lang="en-GB" sz="11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 </a:t>
            </a:r>
            <a:r>
              <a:rPr kumimoji="0" lang="en-GB" sz="1100" b="0" i="0" u="none" strike="noStrike" cap="none" normalizeH="0" baseline="0" dirty="0" err="1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protiv</a:t>
            </a:r>
            <a:r>
              <a:rPr kumimoji="0" lang="en-GB" sz="11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 </a:t>
            </a:r>
            <a:r>
              <a:rPr kumimoji="0" lang="en-GB" sz="1100" b="0" i="0" u="none" strike="noStrike" cap="none" normalizeH="0" baseline="0" dirty="0" err="1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strojnog</a:t>
            </a:r>
            <a:r>
              <a:rPr kumimoji="0" lang="en-GB" sz="11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 </a:t>
            </a:r>
            <a:r>
              <a:rPr kumimoji="0" lang="en-GB" sz="1100" b="0" i="0" u="none" strike="noStrike" cap="none" normalizeH="0" baseline="0" dirty="0" err="1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učenja</a:t>
            </a:r>
            <a:r>
              <a:rPr kumimoji="0" lang="en-GB" sz="11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 (Chollet, 2021).</a:t>
            </a: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14207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xmlns="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Temelji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teorijske</a:t>
            </a:r>
            <a:r>
              <a:rPr lang="en-GB" dirty="0"/>
              <a:t> </a:t>
            </a:r>
            <a:r>
              <a:rPr lang="en-GB" dirty="0" err="1"/>
              <a:t>postavke</a:t>
            </a:r>
            <a:r>
              <a:rPr lang="en-GB" dirty="0"/>
              <a:t> ML-a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xmlns="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1800" dirty="0" err="1"/>
              <a:t>Integracija</a:t>
            </a:r>
            <a:r>
              <a:rPr lang="en-GB" sz="1800" dirty="0"/>
              <a:t> </a:t>
            </a:r>
            <a:r>
              <a:rPr lang="en-GB" sz="1800" dirty="0" err="1" smtClean="0"/>
              <a:t>mašinskog</a:t>
            </a:r>
            <a:r>
              <a:rPr lang="en-GB" sz="1800" dirty="0" smtClean="0"/>
              <a:t> </a:t>
            </a:r>
            <a:r>
              <a:rPr lang="en-GB" sz="1800" dirty="0" err="1" smtClean="0"/>
              <a:t>učenja</a:t>
            </a:r>
            <a:r>
              <a:rPr lang="en-GB" sz="1800" dirty="0" smtClean="0"/>
              <a:t> </a:t>
            </a:r>
            <a:r>
              <a:rPr lang="en-GB" sz="1800" dirty="0"/>
              <a:t>u </a:t>
            </a:r>
            <a:r>
              <a:rPr lang="en-GB" sz="1800" dirty="0" err="1"/>
              <a:t>poslovnu</a:t>
            </a:r>
            <a:r>
              <a:rPr lang="en-GB" sz="1800" dirty="0"/>
              <a:t> </a:t>
            </a:r>
            <a:r>
              <a:rPr lang="en-GB" sz="1800" dirty="0" err="1"/>
              <a:t>inteligenciju</a:t>
            </a:r>
            <a:r>
              <a:rPr lang="en-GB" sz="1800" dirty="0"/>
              <a:t> (BI) </a:t>
            </a:r>
            <a:r>
              <a:rPr lang="en-GB" sz="1800" dirty="0" err="1" smtClean="0"/>
              <a:t>promenila</a:t>
            </a:r>
            <a:r>
              <a:rPr lang="en-GB" sz="1800" dirty="0" smtClean="0"/>
              <a:t> </a:t>
            </a:r>
            <a:r>
              <a:rPr lang="en-GB" sz="1800" dirty="0"/>
              <a:t>je </a:t>
            </a:r>
            <a:r>
              <a:rPr lang="en-GB" sz="1800" dirty="0" err="1"/>
              <a:t>donošenje</a:t>
            </a:r>
            <a:r>
              <a:rPr lang="en-GB" sz="1800" dirty="0"/>
              <a:t> </a:t>
            </a:r>
            <a:r>
              <a:rPr lang="en-GB" sz="1800" dirty="0" err="1"/>
              <a:t>odluka</a:t>
            </a:r>
            <a:r>
              <a:rPr lang="en-GB" sz="1800" dirty="0"/>
              <a:t>.</a:t>
            </a:r>
          </a:p>
          <a:p>
            <a:r>
              <a:rPr lang="en-GB" sz="1800" dirty="0"/>
              <a:t>ML </a:t>
            </a:r>
            <a:r>
              <a:rPr lang="en-GB" sz="1800" dirty="0" err="1" smtClean="0"/>
              <a:t>ukorenjen</a:t>
            </a:r>
            <a:r>
              <a:rPr lang="en-GB" sz="1800" dirty="0" smtClean="0"/>
              <a:t> </a:t>
            </a:r>
            <a:r>
              <a:rPr lang="en-GB" sz="1800" dirty="0"/>
              <a:t>u </a:t>
            </a:r>
            <a:r>
              <a:rPr lang="en-GB" sz="1800" dirty="0" err="1"/>
              <a:t>matematici</a:t>
            </a:r>
            <a:r>
              <a:rPr lang="en-GB" sz="1800" dirty="0"/>
              <a:t>, </a:t>
            </a:r>
            <a:r>
              <a:rPr lang="en-GB" sz="1800" dirty="0" err="1"/>
              <a:t>posebno</a:t>
            </a:r>
            <a:r>
              <a:rPr lang="en-GB" sz="1800" dirty="0"/>
              <a:t> </a:t>
            </a:r>
            <a:r>
              <a:rPr lang="en-GB" sz="1800" dirty="0" err="1"/>
              <a:t>statistici</a:t>
            </a:r>
            <a:r>
              <a:rPr lang="en-GB" sz="1800" dirty="0"/>
              <a:t>.</a:t>
            </a:r>
          </a:p>
          <a:p>
            <a:r>
              <a:rPr lang="en-GB" sz="1800" dirty="0" err="1" smtClean="0"/>
              <a:t>Trenutna</a:t>
            </a:r>
            <a:r>
              <a:rPr lang="en-GB" sz="1800" dirty="0" smtClean="0"/>
              <a:t> </a:t>
            </a:r>
            <a:r>
              <a:rPr lang="en-GB" sz="1800" dirty="0" err="1"/>
              <a:t>rasprava</a:t>
            </a:r>
            <a:r>
              <a:rPr lang="en-GB" sz="1800" dirty="0"/>
              <a:t>: Je li ML </a:t>
            </a:r>
            <a:r>
              <a:rPr lang="en-GB" sz="1800" dirty="0" err="1"/>
              <a:t>njegovo</a:t>
            </a:r>
            <a:r>
              <a:rPr lang="en-GB" sz="1800" dirty="0"/>
              <a:t> </a:t>
            </a:r>
            <a:r>
              <a:rPr lang="en-GB" sz="1800" dirty="0" err="1"/>
              <a:t>područje</a:t>
            </a:r>
            <a:r>
              <a:rPr lang="en-GB" sz="1800" dirty="0"/>
              <a:t> </a:t>
            </a:r>
            <a:r>
              <a:rPr lang="en-GB" sz="1800" dirty="0" err="1"/>
              <a:t>ili</a:t>
            </a:r>
            <a:r>
              <a:rPr lang="en-GB" sz="1800" dirty="0"/>
              <a:t> </a:t>
            </a:r>
            <a:r>
              <a:rPr lang="en-GB" sz="1800" dirty="0" err="1" smtClean="0"/>
              <a:t>deo</a:t>
            </a:r>
            <a:r>
              <a:rPr lang="en-GB" sz="1800" dirty="0" smtClean="0"/>
              <a:t> </a:t>
            </a:r>
            <a:r>
              <a:rPr lang="en-GB" sz="1800" dirty="0" err="1"/>
              <a:t>statistike</a:t>
            </a:r>
            <a:r>
              <a:rPr lang="en-GB" sz="1800" dirty="0"/>
              <a:t>?</a:t>
            </a:r>
          </a:p>
          <a:p>
            <a:r>
              <a:rPr lang="en-GB" sz="1800" dirty="0"/>
              <a:t>ML </a:t>
            </a:r>
            <a:r>
              <a:rPr lang="en-GB" sz="1800" dirty="0" err="1"/>
              <a:t>algoritmi</a:t>
            </a:r>
            <a:r>
              <a:rPr lang="en-GB" sz="1800" dirty="0"/>
              <a:t> </a:t>
            </a:r>
            <a:r>
              <a:rPr lang="en-GB" sz="1800" dirty="0" err="1"/>
              <a:t>često</a:t>
            </a:r>
            <a:r>
              <a:rPr lang="en-GB" sz="1800" dirty="0"/>
              <a:t> </a:t>
            </a:r>
            <a:r>
              <a:rPr lang="en-GB" sz="1800" dirty="0" err="1" smtClean="0"/>
              <a:t>deluju</a:t>
            </a:r>
            <a:r>
              <a:rPr lang="en-GB" sz="1800" dirty="0" smtClean="0"/>
              <a:t> </a:t>
            </a:r>
            <a:r>
              <a:rPr lang="en-GB" sz="1800" dirty="0" err="1"/>
              <a:t>izvan</a:t>
            </a:r>
            <a:r>
              <a:rPr lang="en-GB" sz="1800" dirty="0"/>
              <a:t> </a:t>
            </a:r>
            <a:r>
              <a:rPr lang="en-GB" sz="1800" dirty="0" err="1"/>
              <a:t>tradicionalnih</a:t>
            </a:r>
            <a:r>
              <a:rPr lang="en-GB" sz="1800" dirty="0"/>
              <a:t> </a:t>
            </a:r>
            <a:r>
              <a:rPr lang="en-GB" sz="1800" dirty="0" err="1"/>
              <a:t>matematičkih</a:t>
            </a:r>
            <a:r>
              <a:rPr lang="en-GB" sz="1800" dirty="0"/>
              <a:t> </a:t>
            </a:r>
            <a:r>
              <a:rPr lang="en-GB" sz="1800" dirty="0" err="1"/>
              <a:t>granica</a:t>
            </a:r>
            <a:r>
              <a:rPr lang="en-GB" sz="1800" dirty="0"/>
              <a:t>.</a:t>
            </a:r>
          </a:p>
          <a:p>
            <a:r>
              <a:rPr lang="en-GB" sz="1800" dirty="0"/>
              <a:t>ML </a:t>
            </a:r>
            <a:r>
              <a:rPr lang="en-GB" sz="1800" dirty="0" err="1"/>
              <a:t>vitalan</a:t>
            </a:r>
            <a:r>
              <a:rPr lang="en-GB" sz="1800" dirty="0"/>
              <a:t> u BI-u za </a:t>
            </a:r>
            <a:r>
              <a:rPr lang="en-GB" sz="1800" dirty="0" err="1"/>
              <a:t>pretprocesiranje</a:t>
            </a:r>
            <a:r>
              <a:rPr lang="en-GB" sz="1800" dirty="0"/>
              <a:t> </a:t>
            </a:r>
            <a:r>
              <a:rPr lang="en-GB" sz="1800" dirty="0" err="1"/>
              <a:t>podataka</a:t>
            </a:r>
            <a:r>
              <a:rPr lang="en-GB" sz="1800" dirty="0"/>
              <a:t>, </a:t>
            </a:r>
            <a:r>
              <a:rPr lang="en-GB" sz="1800" dirty="0" err="1"/>
              <a:t>rudarenje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 smtClean="0"/>
              <a:t>primenu</a:t>
            </a:r>
            <a:r>
              <a:rPr lang="en-GB" sz="1800" dirty="0" smtClean="0"/>
              <a:t> </a:t>
            </a:r>
            <a:r>
              <a:rPr lang="en-GB" sz="1800" dirty="0" err="1"/>
              <a:t>uvida</a:t>
            </a:r>
            <a:r>
              <a:rPr lang="en-GB" sz="1800" dirty="0"/>
              <a:t>.</a:t>
            </a:r>
          </a:p>
          <a:p>
            <a:r>
              <a:rPr lang="en-GB" sz="1800" dirty="0"/>
              <a:t>ML </a:t>
            </a:r>
            <a:r>
              <a:rPr lang="en-GB" sz="1800" dirty="0" err="1"/>
              <a:t>poboljšava</a:t>
            </a:r>
            <a:r>
              <a:rPr lang="en-GB" sz="1800" dirty="0"/>
              <a:t> </a:t>
            </a:r>
            <a:r>
              <a:rPr lang="en-GB" sz="1800" dirty="0" err="1"/>
              <a:t>donošenje</a:t>
            </a:r>
            <a:r>
              <a:rPr lang="en-GB" sz="1800" dirty="0"/>
              <a:t> </a:t>
            </a:r>
            <a:r>
              <a:rPr lang="en-GB" sz="1800" dirty="0" err="1"/>
              <a:t>odluka</a:t>
            </a:r>
            <a:r>
              <a:rPr lang="en-GB" sz="1800" dirty="0"/>
              <a:t> u </a:t>
            </a:r>
            <a:r>
              <a:rPr lang="en-GB" sz="1800" dirty="0" err="1"/>
              <a:t>organizacijama</a:t>
            </a:r>
            <a:r>
              <a:rPr lang="en-GB" sz="1800" dirty="0"/>
              <a:t>.</a:t>
            </a:r>
          </a:p>
          <a:p>
            <a:r>
              <a:rPr lang="en-GB" sz="1800" dirty="0" err="1"/>
              <a:t>Integracija</a:t>
            </a:r>
            <a:r>
              <a:rPr lang="en-GB" sz="1800" dirty="0"/>
              <a:t> ML-a u </a:t>
            </a:r>
            <a:r>
              <a:rPr lang="en-GB" sz="1800" dirty="0" err="1" smtClean="0"/>
              <a:t>tokove</a:t>
            </a:r>
            <a:r>
              <a:rPr lang="en-GB" sz="1800" dirty="0" smtClean="0"/>
              <a:t> </a:t>
            </a:r>
            <a:r>
              <a:rPr lang="en-GB" sz="1800" dirty="0" err="1" smtClean="0"/>
              <a:t>rada</a:t>
            </a:r>
            <a:r>
              <a:rPr lang="en-GB" sz="1800" dirty="0" smtClean="0"/>
              <a:t> </a:t>
            </a:r>
            <a:r>
              <a:rPr lang="en-GB" sz="1800" dirty="0" err="1"/>
              <a:t>poslovne</a:t>
            </a:r>
            <a:r>
              <a:rPr lang="en-GB" sz="1800" dirty="0"/>
              <a:t> </a:t>
            </a:r>
            <a:r>
              <a:rPr lang="en-GB" sz="1800" dirty="0" err="1"/>
              <a:t>inteligencije</a:t>
            </a:r>
            <a:r>
              <a:rPr lang="en-GB" sz="1800" dirty="0"/>
              <a:t> za </a:t>
            </a:r>
            <a:r>
              <a:rPr lang="en-GB" sz="1800" dirty="0" err="1"/>
              <a:t>korisne</a:t>
            </a:r>
            <a:r>
              <a:rPr lang="en-GB" sz="1800" dirty="0"/>
              <a:t> </a:t>
            </a:r>
            <a:r>
              <a:rPr lang="en-GB" sz="1800" dirty="0" err="1"/>
              <a:t>uvide</a:t>
            </a:r>
            <a:r>
              <a:rPr lang="en-GB" sz="1800" dirty="0"/>
              <a:t>.</a:t>
            </a:r>
          </a:p>
          <a:p>
            <a:r>
              <a:rPr lang="en-GB" sz="1800" dirty="0" err="1"/>
              <a:t>Premošćivanje</a:t>
            </a:r>
            <a:r>
              <a:rPr lang="en-GB" sz="1800" dirty="0"/>
              <a:t> </a:t>
            </a:r>
            <a:r>
              <a:rPr lang="en-GB" sz="1800" dirty="0" err="1"/>
              <a:t>matematike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prakse</a:t>
            </a:r>
            <a:r>
              <a:rPr lang="en-GB" sz="1800" dirty="0"/>
              <a:t> u ML-u za </a:t>
            </a:r>
            <a:r>
              <a:rPr lang="en-GB" sz="1800" dirty="0" err="1"/>
              <a:t>učinkovit</a:t>
            </a:r>
            <a:r>
              <a:rPr lang="en-GB" sz="1800" dirty="0"/>
              <a:t> BI.</a:t>
            </a:r>
          </a:p>
          <a:p>
            <a:r>
              <a:rPr lang="en-GB" sz="1800" dirty="0" err="1"/>
              <a:t>Strategije</a:t>
            </a:r>
            <a:r>
              <a:rPr lang="en-GB" sz="1800" dirty="0"/>
              <a:t> za </a:t>
            </a:r>
            <a:r>
              <a:rPr lang="en-GB" sz="1800" dirty="0" err="1"/>
              <a:t>optimizaciju</a:t>
            </a:r>
            <a:r>
              <a:rPr lang="en-GB" sz="1800" dirty="0"/>
              <a:t> ML </a:t>
            </a:r>
            <a:r>
              <a:rPr lang="en-GB" sz="1800" dirty="0" err="1"/>
              <a:t>algoritama</a:t>
            </a:r>
            <a:r>
              <a:rPr lang="en-GB" sz="1800" dirty="0"/>
              <a:t> za BI </a:t>
            </a:r>
            <a:r>
              <a:rPr lang="en-GB" sz="1800" dirty="0" err="1"/>
              <a:t>aplikacije</a:t>
            </a:r>
            <a:r>
              <a:rPr lang="en-GB" sz="1800" dirty="0"/>
              <a:t> u </a:t>
            </a:r>
            <a:r>
              <a:rPr lang="en-GB" sz="1800" dirty="0" err="1"/>
              <a:t>stvarnom</a:t>
            </a:r>
            <a:r>
              <a:rPr lang="en-GB" sz="1800" dirty="0"/>
              <a:t> </a:t>
            </a:r>
            <a:r>
              <a:rPr lang="en-GB" sz="1800" dirty="0" err="1" smtClean="0"/>
              <a:t>svetu</a:t>
            </a:r>
            <a:r>
              <a:rPr lang="en-GB" sz="1800" dirty="0"/>
              <a:t>.</a:t>
            </a:r>
          </a:p>
          <a:p>
            <a:r>
              <a:rPr lang="en-GB" sz="1800" dirty="0" err="1"/>
              <a:t>Važnost</a:t>
            </a:r>
            <a:r>
              <a:rPr lang="en-GB" sz="1800" dirty="0"/>
              <a:t> </a:t>
            </a:r>
            <a:r>
              <a:rPr lang="en-GB" sz="1800" dirty="0" err="1" smtClean="0"/>
              <a:t>korišćenja</a:t>
            </a:r>
            <a:r>
              <a:rPr lang="en-GB" sz="1800" dirty="0" smtClean="0"/>
              <a:t> </a:t>
            </a:r>
            <a:r>
              <a:rPr lang="en-GB" sz="1800" dirty="0"/>
              <a:t>ML </a:t>
            </a:r>
            <a:r>
              <a:rPr lang="en-GB" sz="1800" dirty="0" err="1"/>
              <a:t>izlaza</a:t>
            </a:r>
            <a:r>
              <a:rPr lang="en-GB" sz="1800" dirty="0"/>
              <a:t> u </a:t>
            </a:r>
            <a:r>
              <a:rPr lang="en-GB" sz="1800" dirty="0" err="1"/>
              <a:t>donošenju</a:t>
            </a:r>
            <a:r>
              <a:rPr lang="en-GB" sz="1800" dirty="0"/>
              <a:t> </a:t>
            </a:r>
            <a:r>
              <a:rPr lang="en-GB" sz="1800" dirty="0" err="1"/>
              <a:t>odluka</a:t>
            </a:r>
            <a:r>
              <a:rPr lang="en-GB" sz="1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5498490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xmlns="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Poslovna</a:t>
            </a:r>
            <a:r>
              <a:rPr lang="en-GB" dirty="0"/>
              <a:t> </a:t>
            </a:r>
            <a:r>
              <a:rPr lang="en-GB" dirty="0" err="1"/>
              <a:t>inteligencija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hr-HR" dirty="0"/>
              <a:t>ML </a:t>
            </a:r>
            <a:r>
              <a:rPr lang="en-GB" dirty="0"/>
              <a:t>u SC-</a:t>
            </a:r>
            <a:r>
              <a:rPr lang="en-GB" dirty="0" err="1"/>
              <a:t>ovima</a:t>
            </a:r>
            <a:endParaRPr lang="pl-PL" dirty="0"/>
          </a:p>
        </p:txBody>
      </p:sp>
      <p:pic>
        <p:nvPicPr>
          <p:cNvPr id="6" name="image15.png" descr="A chart of different types of software&#10;&#10;Description automatically generated with medium confidenc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2411574" y="1636934"/>
            <a:ext cx="7012511" cy="4384925"/>
          </a:xfrm>
          <a:prstGeom prst="rect">
            <a:avLst/>
          </a:prstGeom>
          <a:ln/>
        </p:spPr>
      </p:pic>
      <p:sp>
        <p:nvSpPr>
          <p:cNvPr id="7" name="Rectangle 6"/>
          <p:cNvSpPr/>
          <p:nvPr/>
        </p:nvSpPr>
        <p:spPr>
          <a:xfrm>
            <a:off x="3138616" y="5655873"/>
            <a:ext cx="6096000" cy="5688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pl-PL" sz="1100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Figure. Microsoft business intelligence architecture.</a:t>
            </a:r>
            <a:endParaRPr lang="en-GB" sz="11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l-PL" sz="1100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Slika je preuzeta s https://www.scnsoft.com/services/business-intelligence/microsoft</a:t>
            </a:r>
            <a:endParaRPr lang="en-GB" sz="1100" dirty="0">
              <a:effectLst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48866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xmlns="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Poslovna</a:t>
            </a:r>
            <a:r>
              <a:rPr lang="en-GB" dirty="0"/>
              <a:t> </a:t>
            </a:r>
            <a:r>
              <a:rPr lang="en-GB" dirty="0" err="1"/>
              <a:t>inteligencija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hr-HR" dirty="0"/>
              <a:t>ML </a:t>
            </a:r>
            <a:r>
              <a:rPr lang="en-GB" dirty="0"/>
              <a:t>u SC-</a:t>
            </a:r>
            <a:r>
              <a:rPr lang="en-GB" dirty="0" err="1"/>
              <a:t>ovima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xmlns="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1800" dirty="0" err="1"/>
              <a:t>Poslovna</a:t>
            </a:r>
            <a:r>
              <a:rPr lang="en-GB" sz="1800" dirty="0"/>
              <a:t> </a:t>
            </a:r>
            <a:r>
              <a:rPr lang="en-GB" sz="1800" dirty="0" err="1"/>
              <a:t>inteligencija</a:t>
            </a:r>
            <a:r>
              <a:rPr lang="en-GB" sz="1800" dirty="0"/>
              <a:t> (BI) u SC-</a:t>
            </a:r>
            <a:r>
              <a:rPr lang="en-GB" sz="1800" dirty="0" err="1"/>
              <a:t>ovima</a:t>
            </a:r>
            <a:r>
              <a:rPr lang="en-GB" sz="1800" dirty="0"/>
              <a:t> </a:t>
            </a:r>
            <a:r>
              <a:rPr lang="en-GB" sz="1800" dirty="0" err="1"/>
              <a:t>uključuje</a:t>
            </a:r>
            <a:r>
              <a:rPr lang="en-GB" sz="1800" dirty="0"/>
              <a:t> </a:t>
            </a:r>
            <a:r>
              <a:rPr lang="en-GB" sz="1800" dirty="0" err="1"/>
              <a:t>donošenje</a:t>
            </a:r>
            <a:r>
              <a:rPr lang="en-GB" sz="1800" dirty="0"/>
              <a:t> </a:t>
            </a:r>
            <a:r>
              <a:rPr lang="en-GB" sz="1800" dirty="0" err="1"/>
              <a:t>zaključaka</a:t>
            </a:r>
            <a:r>
              <a:rPr lang="en-GB" sz="1800" dirty="0"/>
              <a:t> o </a:t>
            </a:r>
            <a:r>
              <a:rPr lang="en-GB" sz="1800" dirty="0" err="1" smtClean="0"/>
              <a:t>posmatranim</a:t>
            </a:r>
            <a:r>
              <a:rPr lang="en-GB" sz="1800" dirty="0" smtClean="0"/>
              <a:t> </a:t>
            </a:r>
            <a:r>
              <a:rPr lang="en-GB" sz="1800" dirty="0" err="1" smtClean="0"/>
              <a:t>procesima</a:t>
            </a:r>
            <a:r>
              <a:rPr lang="en-GB" sz="1800" dirty="0" smtClean="0"/>
              <a:t> </a:t>
            </a:r>
            <a:r>
              <a:rPr lang="en-GB" sz="1800" dirty="0" err="1"/>
              <a:t>na</a:t>
            </a:r>
            <a:r>
              <a:rPr lang="en-GB" sz="1800" dirty="0"/>
              <a:t> </a:t>
            </a:r>
            <a:r>
              <a:rPr lang="en-GB" sz="1800" dirty="0" err="1"/>
              <a:t>temelju</a:t>
            </a:r>
            <a:r>
              <a:rPr lang="en-GB" sz="1800" dirty="0"/>
              <a:t> </a:t>
            </a:r>
            <a:r>
              <a:rPr lang="en-GB" sz="1800" dirty="0" err="1"/>
              <a:t>modeliranja</a:t>
            </a:r>
            <a:r>
              <a:rPr lang="en-GB" sz="1800" dirty="0"/>
              <a:t> </a:t>
            </a:r>
            <a:r>
              <a:rPr lang="en-GB" sz="1800" dirty="0" err="1"/>
              <a:t>podataka</a:t>
            </a:r>
            <a:r>
              <a:rPr lang="en-GB" sz="1800" dirty="0"/>
              <a:t>.</a:t>
            </a:r>
          </a:p>
          <a:p>
            <a:r>
              <a:rPr lang="en-GB" sz="1800" dirty="0" err="1"/>
              <a:t>Uključivanje</a:t>
            </a:r>
            <a:r>
              <a:rPr lang="en-GB" sz="1800" dirty="0"/>
              <a:t> </a:t>
            </a:r>
            <a:r>
              <a:rPr lang="en-GB" sz="1800" dirty="0" err="1"/>
              <a:t>matematike</a:t>
            </a:r>
            <a:r>
              <a:rPr lang="en-GB" sz="1800" dirty="0"/>
              <a:t>: BI se </a:t>
            </a:r>
            <a:r>
              <a:rPr lang="en-GB" sz="1800" dirty="0" err="1" smtClean="0"/>
              <a:t>uveliko</a:t>
            </a:r>
            <a:r>
              <a:rPr lang="en-GB" sz="1800" dirty="0" smtClean="0"/>
              <a:t> </a:t>
            </a:r>
            <a:r>
              <a:rPr lang="en-GB" sz="1800" dirty="0" err="1"/>
              <a:t>oslanja</a:t>
            </a:r>
            <a:r>
              <a:rPr lang="en-GB" sz="1800" dirty="0"/>
              <a:t> </a:t>
            </a:r>
            <a:r>
              <a:rPr lang="en-GB" sz="1800" dirty="0" err="1"/>
              <a:t>na</a:t>
            </a:r>
            <a:r>
              <a:rPr lang="en-GB" sz="1800" dirty="0"/>
              <a:t> </a:t>
            </a:r>
            <a:r>
              <a:rPr lang="en-GB" sz="1800" dirty="0" err="1"/>
              <a:t>statistiku</a:t>
            </a:r>
            <a:r>
              <a:rPr lang="en-GB" sz="1800" dirty="0"/>
              <a:t>, </a:t>
            </a:r>
            <a:r>
              <a:rPr lang="en-GB" sz="1800" dirty="0" err="1"/>
              <a:t>ali</a:t>
            </a:r>
            <a:r>
              <a:rPr lang="en-GB" sz="1800" dirty="0"/>
              <a:t> </a:t>
            </a:r>
            <a:r>
              <a:rPr lang="en-GB" sz="1800" dirty="0" err="1" smtClean="0"/>
              <a:t>takođe</a:t>
            </a:r>
            <a:r>
              <a:rPr lang="en-GB" sz="1800" dirty="0" smtClean="0"/>
              <a:t> </a:t>
            </a:r>
            <a:r>
              <a:rPr lang="en-GB" sz="1800" dirty="0" err="1"/>
              <a:t>koristi</a:t>
            </a:r>
            <a:r>
              <a:rPr lang="en-GB" sz="1800" dirty="0"/>
              <a:t> </a:t>
            </a:r>
            <a:r>
              <a:rPr lang="en-GB" sz="1800" dirty="0" err="1" smtClean="0"/>
              <a:t>operaciono</a:t>
            </a:r>
            <a:r>
              <a:rPr lang="en-GB" sz="1800" dirty="0" smtClean="0"/>
              <a:t> </a:t>
            </a:r>
            <a:r>
              <a:rPr lang="en-GB" sz="1800" dirty="0" err="1"/>
              <a:t>istraživanje</a:t>
            </a:r>
            <a:r>
              <a:rPr lang="en-GB" sz="1800" dirty="0"/>
              <a:t>, </a:t>
            </a:r>
            <a:r>
              <a:rPr lang="en-GB" sz="1800" dirty="0" err="1"/>
              <a:t>linearnu</a:t>
            </a:r>
            <a:r>
              <a:rPr lang="en-GB" sz="1800" dirty="0"/>
              <a:t> </a:t>
            </a:r>
            <a:r>
              <a:rPr lang="en-GB" sz="1800" dirty="0" err="1"/>
              <a:t>algebru</a:t>
            </a:r>
            <a:r>
              <a:rPr lang="en-GB" sz="1800" dirty="0"/>
              <a:t>, </a:t>
            </a:r>
            <a:r>
              <a:rPr lang="en-GB" sz="1800" dirty="0" err="1"/>
              <a:t>neizrazitu</a:t>
            </a:r>
            <a:r>
              <a:rPr lang="en-GB" sz="1800" dirty="0"/>
              <a:t> </a:t>
            </a:r>
            <a:r>
              <a:rPr lang="en-GB" sz="1800" dirty="0" err="1"/>
              <a:t>logiku</a:t>
            </a:r>
            <a:r>
              <a:rPr lang="en-GB" sz="1800" dirty="0"/>
              <a:t>, </a:t>
            </a:r>
            <a:r>
              <a:rPr lang="en-GB" sz="1800" dirty="0" err="1"/>
              <a:t>numeričku</a:t>
            </a:r>
            <a:r>
              <a:rPr lang="en-GB" sz="1800" dirty="0"/>
              <a:t> </a:t>
            </a:r>
            <a:r>
              <a:rPr lang="en-GB" sz="1800" dirty="0" err="1"/>
              <a:t>optimizaciju</a:t>
            </a:r>
            <a:r>
              <a:rPr lang="en-GB" sz="1800" dirty="0"/>
              <a:t>, </a:t>
            </a:r>
            <a:r>
              <a:rPr lang="en-GB" sz="1800" dirty="0" err="1"/>
              <a:t>metaheuristiku</a:t>
            </a:r>
            <a:r>
              <a:rPr lang="en-GB" sz="1800" dirty="0"/>
              <a:t> </a:t>
            </a:r>
            <a:r>
              <a:rPr lang="en-GB" sz="1800" dirty="0" err="1"/>
              <a:t>itd</a:t>
            </a:r>
            <a:r>
              <a:rPr lang="en-GB" sz="1800" dirty="0"/>
              <a:t>.</a:t>
            </a:r>
          </a:p>
          <a:p>
            <a:r>
              <a:rPr lang="en-GB" sz="1800" dirty="0" err="1"/>
              <a:t>Tehnologije</a:t>
            </a:r>
            <a:r>
              <a:rPr lang="en-GB" sz="1800" dirty="0"/>
              <a:t> u </a:t>
            </a:r>
            <a:r>
              <a:rPr lang="en-GB" sz="1800" dirty="0" err="1"/>
              <a:t>nastajanju</a:t>
            </a:r>
            <a:r>
              <a:rPr lang="en-GB" sz="1800" dirty="0"/>
              <a:t>: Nove </a:t>
            </a:r>
            <a:r>
              <a:rPr lang="en-GB" sz="1800" dirty="0" err="1"/>
              <a:t>disruptivne</a:t>
            </a:r>
            <a:r>
              <a:rPr lang="en-GB" sz="1800" dirty="0"/>
              <a:t> </a:t>
            </a:r>
            <a:r>
              <a:rPr lang="en-GB" sz="1800" dirty="0" err="1"/>
              <a:t>tehnologije</a:t>
            </a:r>
            <a:r>
              <a:rPr lang="en-GB" sz="1800" dirty="0"/>
              <a:t> </a:t>
            </a:r>
            <a:r>
              <a:rPr lang="en-GB" sz="1800" dirty="0" err="1"/>
              <a:t>kao</a:t>
            </a:r>
            <a:r>
              <a:rPr lang="en-GB" sz="1800" dirty="0"/>
              <a:t> </a:t>
            </a:r>
            <a:r>
              <a:rPr lang="en-GB" sz="1800" dirty="0" err="1"/>
              <a:t>što</a:t>
            </a:r>
            <a:r>
              <a:rPr lang="en-GB" sz="1800" dirty="0"/>
              <a:t> </a:t>
            </a:r>
            <a:r>
              <a:rPr lang="en-GB" sz="1800" dirty="0" err="1"/>
              <a:t>su</a:t>
            </a:r>
            <a:r>
              <a:rPr lang="en-GB" sz="1800" dirty="0"/>
              <a:t> </a:t>
            </a:r>
            <a:r>
              <a:rPr lang="en-GB" sz="1800" dirty="0" err="1" smtClean="0"/>
              <a:t>mašinsko</a:t>
            </a:r>
            <a:r>
              <a:rPr lang="en-GB" sz="1800" dirty="0" smtClean="0"/>
              <a:t> </a:t>
            </a:r>
            <a:r>
              <a:rPr lang="en-GB" sz="1800" dirty="0" err="1" smtClean="0"/>
              <a:t>učenje</a:t>
            </a:r>
            <a:r>
              <a:rPr lang="en-GB" sz="1800" dirty="0"/>
              <a:t>, </a:t>
            </a:r>
            <a:r>
              <a:rPr lang="en-GB" sz="1800" dirty="0" err="1" smtClean="0"/>
              <a:t>ve</a:t>
            </a:r>
            <a:r>
              <a:rPr lang="en-GB" sz="1800" dirty="0" err="1" smtClean="0"/>
              <a:t>š</a:t>
            </a:r>
            <a:r>
              <a:rPr lang="en-GB" sz="1800" dirty="0" err="1" smtClean="0"/>
              <a:t>tačka</a:t>
            </a:r>
            <a:r>
              <a:rPr lang="en-GB" sz="1800" dirty="0" smtClean="0"/>
              <a:t> </a:t>
            </a:r>
            <a:r>
              <a:rPr lang="en-GB" sz="1800" dirty="0" err="1" smtClean="0"/>
              <a:t>inteligencija</a:t>
            </a:r>
            <a:r>
              <a:rPr lang="en-GB" sz="1800" dirty="0"/>
              <a:t>, </a:t>
            </a:r>
            <a:r>
              <a:rPr lang="en-GB" sz="1800" dirty="0" err="1"/>
              <a:t>digitalni</a:t>
            </a:r>
            <a:r>
              <a:rPr lang="en-GB" sz="1800" dirty="0"/>
              <a:t> </a:t>
            </a:r>
            <a:r>
              <a:rPr lang="en-GB" sz="1800" dirty="0" err="1"/>
              <a:t>blizanci</a:t>
            </a:r>
            <a:r>
              <a:rPr lang="en-GB" sz="1800" dirty="0"/>
              <a:t>, </a:t>
            </a:r>
            <a:r>
              <a:rPr lang="en-GB" sz="1800" dirty="0" err="1"/>
              <a:t>smartizacija</a:t>
            </a:r>
            <a:r>
              <a:rPr lang="en-GB" sz="1800" dirty="0"/>
              <a:t>, </a:t>
            </a:r>
            <a:r>
              <a:rPr lang="en-GB" sz="1800" dirty="0" err="1"/>
              <a:t>živi</a:t>
            </a:r>
            <a:r>
              <a:rPr lang="en-GB" sz="1800" dirty="0"/>
              <a:t> </a:t>
            </a:r>
            <a:r>
              <a:rPr lang="en-GB" sz="1800" dirty="0" err="1"/>
              <a:t>laboratoriji</a:t>
            </a:r>
            <a:r>
              <a:rPr lang="en-GB" sz="1800" dirty="0"/>
              <a:t> </a:t>
            </a:r>
            <a:r>
              <a:rPr lang="en-GB" sz="1800" dirty="0" err="1"/>
              <a:t>itd</a:t>
            </a:r>
            <a:r>
              <a:rPr lang="en-GB" sz="1800" dirty="0"/>
              <a:t>., </a:t>
            </a:r>
            <a:r>
              <a:rPr lang="en-GB" sz="1800" dirty="0" err="1" smtClean="0"/>
              <a:t>dobijaju</a:t>
            </a:r>
            <a:r>
              <a:rPr lang="en-GB" sz="1800" dirty="0" smtClean="0"/>
              <a:t> </a:t>
            </a:r>
            <a:r>
              <a:rPr lang="en-GB" sz="1800" dirty="0" err="1"/>
              <a:t>na</a:t>
            </a:r>
            <a:r>
              <a:rPr lang="en-GB" sz="1800" dirty="0"/>
              <a:t> </a:t>
            </a:r>
            <a:r>
              <a:rPr lang="en-GB" sz="1800" dirty="0" err="1"/>
              <a:t>važnosti</a:t>
            </a:r>
            <a:r>
              <a:rPr lang="en-GB" sz="1800" dirty="0"/>
              <a:t> u </a:t>
            </a:r>
            <a:r>
              <a:rPr lang="en-GB" sz="1800" dirty="0" err="1"/>
              <a:t>analizi</a:t>
            </a:r>
            <a:r>
              <a:rPr lang="en-GB" sz="1800" dirty="0"/>
              <a:t> </a:t>
            </a:r>
            <a:r>
              <a:rPr lang="en-GB" sz="1800" dirty="0" err="1"/>
              <a:t>podataka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donošenju</a:t>
            </a:r>
            <a:r>
              <a:rPr lang="en-GB" sz="1800" dirty="0"/>
              <a:t> </a:t>
            </a:r>
            <a:r>
              <a:rPr lang="en-GB" sz="1800" dirty="0" err="1"/>
              <a:t>zaključaka</a:t>
            </a:r>
            <a:r>
              <a:rPr lang="en-GB" sz="1800" dirty="0"/>
              <a:t>.</a:t>
            </a:r>
          </a:p>
          <a:p>
            <a:r>
              <a:rPr lang="en-GB" sz="1800" dirty="0" err="1"/>
              <a:t>Nedostatak</a:t>
            </a:r>
            <a:r>
              <a:rPr lang="en-GB" sz="1800" dirty="0"/>
              <a:t> </a:t>
            </a:r>
            <a:r>
              <a:rPr lang="en-GB" sz="1800" dirty="0" err="1"/>
              <a:t>strogih</a:t>
            </a:r>
            <a:r>
              <a:rPr lang="en-GB" sz="1800" dirty="0"/>
              <a:t> </a:t>
            </a:r>
            <a:r>
              <a:rPr lang="en-GB" sz="1800" dirty="0" err="1"/>
              <a:t>procedura</a:t>
            </a:r>
            <a:r>
              <a:rPr lang="en-GB" sz="1800" dirty="0"/>
              <a:t>: </a:t>
            </a:r>
            <a:r>
              <a:rPr lang="en-GB" sz="1800" dirty="0" err="1"/>
              <a:t>radnim</a:t>
            </a:r>
            <a:r>
              <a:rPr lang="en-GB" sz="1800" dirty="0"/>
              <a:t> </a:t>
            </a:r>
            <a:r>
              <a:rPr lang="en-GB" sz="1800" dirty="0" err="1"/>
              <a:t>procesima</a:t>
            </a:r>
            <a:r>
              <a:rPr lang="en-GB" sz="1800" dirty="0"/>
              <a:t> BI </a:t>
            </a:r>
            <a:r>
              <a:rPr lang="en-GB" sz="1800" dirty="0" err="1"/>
              <a:t>i</a:t>
            </a:r>
            <a:r>
              <a:rPr lang="en-GB" sz="1800" dirty="0"/>
              <a:t> ML </a:t>
            </a:r>
            <a:r>
              <a:rPr lang="en-GB" sz="1800" dirty="0" err="1"/>
              <a:t>nedostaje</a:t>
            </a:r>
            <a:r>
              <a:rPr lang="en-GB" sz="1800" dirty="0"/>
              <a:t> </a:t>
            </a:r>
            <a:r>
              <a:rPr lang="en-GB" sz="1800" dirty="0" err="1"/>
              <a:t>stroga</a:t>
            </a:r>
            <a:r>
              <a:rPr lang="en-GB" sz="1800" dirty="0"/>
              <a:t> </a:t>
            </a:r>
            <a:r>
              <a:rPr lang="en-GB" sz="1800" dirty="0" err="1"/>
              <a:t>organizacija</a:t>
            </a:r>
            <a:r>
              <a:rPr lang="en-GB" sz="1800" dirty="0"/>
              <a:t>, </a:t>
            </a:r>
            <a:r>
              <a:rPr lang="en-GB" sz="1800" dirty="0" err="1"/>
              <a:t>ali</a:t>
            </a:r>
            <a:r>
              <a:rPr lang="en-GB" sz="1800" dirty="0"/>
              <a:t> se </a:t>
            </a:r>
            <a:r>
              <a:rPr lang="en-GB" sz="1800" dirty="0" err="1"/>
              <a:t>oslanjaju</a:t>
            </a:r>
            <a:r>
              <a:rPr lang="en-GB" sz="1800" dirty="0"/>
              <a:t> </a:t>
            </a:r>
            <a:r>
              <a:rPr lang="en-GB" sz="1800" dirty="0" err="1"/>
              <a:t>na</a:t>
            </a:r>
            <a:r>
              <a:rPr lang="en-GB" sz="1800" dirty="0"/>
              <a:t> </a:t>
            </a:r>
            <a:r>
              <a:rPr lang="en-GB" sz="1800" dirty="0" err="1" smtClean="0"/>
              <a:t>uspešne</a:t>
            </a:r>
            <a:r>
              <a:rPr lang="en-GB" sz="1800" dirty="0" smtClean="0"/>
              <a:t> </a:t>
            </a:r>
            <a:r>
              <a:rPr lang="en-GB" sz="1800" dirty="0" err="1" smtClean="0"/>
              <a:t>smernice</a:t>
            </a:r>
            <a:r>
              <a:rPr lang="en-GB" sz="1800" dirty="0" smtClean="0"/>
              <a:t> </a:t>
            </a:r>
            <a:r>
              <a:rPr lang="en-GB" sz="1800" dirty="0" err="1"/>
              <a:t>iz</a:t>
            </a:r>
            <a:r>
              <a:rPr lang="en-GB" sz="1800" dirty="0"/>
              <a:t> </a:t>
            </a:r>
            <a:r>
              <a:rPr lang="en-GB" sz="1800" dirty="0" err="1"/>
              <a:t>prakse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literature.</a:t>
            </a:r>
          </a:p>
          <a:p>
            <a:r>
              <a:rPr lang="en-GB" sz="1800" dirty="0" err="1"/>
              <a:t>Različiti</a:t>
            </a:r>
            <a:r>
              <a:rPr lang="en-GB" sz="1800" dirty="0"/>
              <a:t> </a:t>
            </a:r>
            <a:r>
              <a:rPr lang="en-GB" sz="1800" dirty="0" err="1"/>
              <a:t>postupci</a:t>
            </a:r>
            <a:r>
              <a:rPr lang="en-GB" sz="1800" dirty="0"/>
              <a:t>: BI </a:t>
            </a:r>
            <a:r>
              <a:rPr lang="en-GB" sz="1800" dirty="0" err="1"/>
              <a:t>postupci</a:t>
            </a:r>
            <a:r>
              <a:rPr lang="en-GB" sz="1800" dirty="0"/>
              <a:t> </a:t>
            </a:r>
            <a:r>
              <a:rPr lang="en-GB" sz="1800" dirty="0" err="1"/>
              <a:t>razlikuju</a:t>
            </a:r>
            <a:r>
              <a:rPr lang="en-GB" sz="1800" dirty="0"/>
              <a:t> se </a:t>
            </a:r>
            <a:r>
              <a:rPr lang="en-GB" sz="1800" dirty="0" err="1" smtClean="0"/>
              <a:t>za</a:t>
            </a:r>
            <a:r>
              <a:rPr lang="en-GB" sz="1800" dirty="0" err="1" smtClean="0"/>
              <a:t>visno</a:t>
            </a:r>
            <a:r>
              <a:rPr lang="en-GB" sz="1800" dirty="0" smtClean="0"/>
              <a:t> </a:t>
            </a:r>
            <a:r>
              <a:rPr lang="en-GB" sz="1800" dirty="0" err="1" smtClean="0"/>
              <a:t>od</a:t>
            </a:r>
            <a:r>
              <a:rPr lang="en-GB" sz="1800" dirty="0" smtClean="0"/>
              <a:t> </a:t>
            </a:r>
            <a:r>
              <a:rPr lang="en-GB" sz="1800" dirty="0" err="1" smtClean="0"/>
              <a:t>korišćenja</a:t>
            </a:r>
            <a:r>
              <a:rPr lang="en-GB" sz="1800" dirty="0" smtClean="0"/>
              <a:t> </a:t>
            </a:r>
            <a:r>
              <a:rPr lang="en-GB" sz="1800" dirty="0" err="1" smtClean="0"/>
              <a:t>softvera</a:t>
            </a:r>
            <a:r>
              <a:rPr lang="en-GB" sz="1800" dirty="0" smtClean="0"/>
              <a:t>. </a:t>
            </a:r>
            <a:r>
              <a:rPr lang="en-GB" sz="1800" dirty="0"/>
              <a:t>Na </a:t>
            </a:r>
            <a:r>
              <a:rPr lang="en-GB" sz="1800" dirty="0" smtClean="0"/>
              <a:t>primer</a:t>
            </a:r>
            <a:r>
              <a:rPr lang="en-GB" sz="1800" dirty="0"/>
              <a:t>, </a:t>
            </a:r>
            <a:r>
              <a:rPr lang="en-GB" sz="1800" dirty="0" err="1"/>
              <a:t>Microsoftov</a:t>
            </a:r>
            <a:r>
              <a:rPr lang="en-GB" sz="1800" dirty="0"/>
              <a:t> </a:t>
            </a:r>
            <a:r>
              <a:rPr lang="en-GB" sz="1800" dirty="0" err="1"/>
              <a:t>paket</a:t>
            </a:r>
            <a:r>
              <a:rPr lang="en-GB" sz="1800" dirty="0"/>
              <a:t> Business Intelligence </a:t>
            </a:r>
            <a:r>
              <a:rPr lang="en-GB" sz="1800" dirty="0" err="1"/>
              <a:t>nudi</a:t>
            </a:r>
            <a:r>
              <a:rPr lang="en-GB" sz="1800" dirty="0"/>
              <a:t> alate za </a:t>
            </a:r>
            <a:r>
              <a:rPr lang="en-GB" sz="1800" dirty="0" err="1"/>
              <a:t>unos</a:t>
            </a:r>
            <a:r>
              <a:rPr lang="en-GB" sz="1800" dirty="0"/>
              <a:t> </a:t>
            </a:r>
            <a:r>
              <a:rPr lang="en-GB" sz="1800" dirty="0" err="1" smtClean="0"/>
              <a:t>podataka</a:t>
            </a:r>
            <a:r>
              <a:rPr lang="en-GB" sz="1800" dirty="0" smtClean="0"/>
              <a:t>, </a:t>
            </a:r>
            <a:r>
              <a:rPr lang="en-GB" sz="1800" dirty="0" err="1" smtClean="0"/>
              <a:t>skladištenje</a:t>
            </a:r>
            <a:r>
              <a:rPr lang="en-GB" sz="1800" dirty="0" smtClean="0"/>
              <a:t>, </a:t>
            </a:r>
            <a:r>
              <a:rPr lang="en-GB" sz="1800" dirty="0" err="1"/>
              <a:t>integraciju</a:t>
            </a:r>
            <a:r>
              <a:rPr lang="en-GB" sz="1800" dirty="0"/>
              <a:t>, </a:t>
            </a:r>
            <a:r>
              <a:rPr lang="en-GB" sz="1800" dirty="0" err="1"/>
              <a:t>upravljanje</a:t>
            </a:r>
            <a:r>
              <a:rPr lang="en-GB" sz="1800" dirty="0"/>
              <a:t>, </a:t>
            </a:r>
            <a:r>
              <a:rPr lang="en-GB" sz="1800" dirty="0" err="1"/>
              <a:t>obradu</a:t>
            </a:r>
            <a:r>
              <a:rPr lang="en-GB" sz="1800" dirty="0"/>
              <a:t>, </a:t>
            </a:r>
            <a:r>
              <a:rPr lang="en-GB" sz="1800" dirty="0" err="1" smtClean="0"/>
              <a:t>izveštavanje</a:t>
            </a:r>
            <a:r>
              <a:rPr lang="en-GB" sz="1800" dirty="0" smtClean="0"/>
              <a:t>, </a:t>
            </a:r>
            <a:r>
              <a:rPr lang="en-GB" sz="1800" dirty="0" err="1" smtClean="0"/>
              <a:t>deljenje</a:t>
            </a:r>
            <a:r>
              <a:rPr lang="en-GB" sz="1800" dirty="0" smtClean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 smtClean="0"/>
              <a:t>poznavanje</a:t>
            </a:r>
            <a:r>
              <a:rPr lang="en-GB" sz="1800" dirty="0" smtClean="0"/>
              <a:t> </a:t>
            </a:r>
            <a:r>
              <a:rPr lang="en-GB" sz="1800" dirty="0" err="1" smtClean="0"/>
              <a:t>podataka</a:t>
            </a:r>
            <a:r>
              <a:rPr lang="en-GB" sz="1800" dirty="0" smtClean="0"/>
              <a:t>.</a:t>
            </a:r>
            <a:endParaRPr lang="en-GB" sz="1800" dirty="0"/>
          </a:p>
          <a:p>
            <a:r>
              <a:rPr lang="en-GB" sz="1800" dirty="0" err="1"/>
              <a:t>Ponuđeni</a:t>
            </a:r>
            <a:r>
              <a:rPr lang="en-GB" sz="1800" dirty="0"/>
              <a:t> </a:t>
            </a:r>
            <a:r>
              <a:rPr lang="en-GB" sz="1800" dirty="0" err="1"/>
              <a:t>alati</a:t>
            </a:r>
            <a:r>
              <a:rPr lang="en-GB" sz="1800" dirty="0"/>
              <a:t>: </a:t>
            </a:r>
            <a:r>
              <a:rPr lang="en-GB" sz="1800" dirty="0" err="1"/>
              <a:t>Microsoftov</a:t>
            </a:r>
            <a:r>
              <a:rPr lang="en-GB" sz="1800" dirty="0"/>
              <a:t> BI </a:t>
            </a:r>
            <a:r>
              <a:rPr lang="en-GB" sz="1800" dirty="0" err="1"/>
              <a:t>paket</a:t>
            </a:r>
            <a:r>
              <a:rPr lang="en-GB" sz="1800" dirty="0"/>
              <a:t> </a:t>
            </a:r>
            <a:r>
              <a:rPr lang="en-GB" sz="1800" dirty="0" err="1"/>
              <a:t>pruža</a:t>
            </a:r>
            <a:r>
              <a:rPr lang="en-GB" sz="1800" dirty="0"/>
              <a:t> alate za </a:t>
            </a:r>
            <a:r>
              <a:rPr lang="en-GB" sz="1800" dirty="0" err="1"/>
              <a:t>različite</a:t>
            </a:r>
            <a:r>
              <a:rPr lang="en-GB" sz="1800" dirty="0"/>
              <a:t> </a:t>
            </a:r>
            <a:r>
              <a:rPr lang="en-GB" sz="1800" dirty="0" err="1"/>
              <a:t>zadatke</a:t>
            </a:r>
            <a:r>
              <a:rPr lang="en-GB" sz="1800" dirty="0"/>
              <a:t>, </a:t>
            </a:r>
            <a:r>
              <a:rPr lang="en-GB" sz="1800" dirty="0" err="1"/>
              <a:t>uključujući</a:t>
            </a:r>
            <a:r>
              <a:rPr lang="en-GB" sz="1800" dirty="0"/>
              <a:t> </a:t>
            </a:r>
            <a:r>
              <a:rPr lang="en-GB" sz="1800" dirty="0" err="1"/>
              <a:t>unos</a:t>
            </a:r>
            <a:r>
              <a:rPr lang="en-GB" sz="1800" dirty="0"/>
              <a:t> </a:t>
            </a:r>
            <a:r>
              <a:rPr lang="en-GB" sz="1800" dirty="0" err="1"/>
              <a:t>podataka</a:t>
            </a:r>
            <a:r>
              <a:rPr lang="en-GB" sz="1800" dirty="0" smtClean="0"/>
              <a:t>, </a:t>
            </a:r>
            <a:r>
              <a:rPr lang="en-GB" sz="1800" dirty="0" err="1" smtClean="0"/>
              <a:t>skladištenje</a:t>
            </a:r>
            <a:r>
              <a:rPr lang="en-GB" sz="1800" dirty="0" smtClean="0"/>
              <a:t>, </a:t>
            </a:r>
            <a:r>
              <a:rPr lang="en-GB" sz="1800" dirty="0" err="1"/>
              <a:t>integraciju</a:t>
            </a:r>
            <a:r>
              <a:rPr lang="en-GB" sz="1800" dirty="0"/>
              <a:t>, </a:t>
            </a:r>
            <a:r>
              <a:rPr lang="en-GB" sz="1800" dirty="0" err="1"/>
              <a:t>upravljanje</a:t>
            </a:r>
            <a:r>
              <a:rPr lang="en-GB" sz="1800" dirty="0"/>
              <a:t>, </a:t>
            </a:r>
            <a:r>
              <a:rPr lang="en-GB" sz="1800" dirty="0" err="1"/>
              <a:t>obradu</a:t>
            </a:r>
            <a:r>
              <a:rPr lang="en-GB" sz="1800" dirty="0"/>
              <a:t>, </a:t>
            </a:r>
            <a:r>
              <a:rPr lang="en-GB" sz="1800" dirty="0" err="1" smtClean="0"/>
              <a:t>izveštavanje</a:t>
            </a:r>
            <a:r>
              <a:rPr lang="en-GB" sz="1800" dirty="0" smtClean="0"/>
              <a:t>, </a:t>
            </a:r>
            <a:r>
              <a:rPr lang="en-GB" sz="1800" dirty="0" err="1" smtClean="0"/>
              <a:t>deljenje</a:t>
            </a:r>
            <a:r>
              <a:rPr lang="en-GB" sz="1800" dirty="0" smtClean="0"/>
              <a:t> </a:t>
            </a:r>
            <a:r>
              <a:rPr lang="en-GB" sz="1800" dirty="0" err="1" smtClean="0"/>
              <a:t>i</a:t>
            </a:r>
            <a:r>
              <a:rPr lang="en-GB" sz="1800" dirty="0" smtClean="0"/>
              <a:t> </a:t>
            </a:r>
            <a:r>
              <a:rPr lang="en-GB" sz="1800" dirty="0" err="1" smtClean="0"/>
              <a:t>poznavanje</a:t>
            </a:r>
            <a:r>
              <a:rPr lang="en-GB" sz="1800" dirty="0" smtClean="0"/>
              <a:t> </a:t>
            </a:r>
            <a:r>
              <a:rPr lang="en-GB" sz="1800" dirty="0" err="1" smtClean="0"/>
              <a:t>podataka</a:t>
            </a:r>
            <a:r>
              <a:rPr lang="en-GB" sz="1800" dirty="0" smtClean="0"/>
              <a:t> </a:t>
            </a:r>
            <a:r>
              <a:rPr lang="en-GB" sz="1800" dirty="0" smtClean="0"/>
              <a:t>.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xmlns="" val="39383751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xmlns="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Poslovna</a:t>
            </a:r>
            <a:r>
              <a:rPr lang="en-GB" dirty="0"/>
              <a:t> </a:t>
            </a:r>
            <a:r>
              <a:rPr lang="en-GB" dirty="0" err="1"/>
              <a:t>inteligencija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hr-HR" dirty="0"/>
              <a:t>ML </a:t>
            </a:r>
            <a:r>
              <a:rPr lang="en-GB" dirty="0"/>
              <a:t>u SC-</a:t>
            </a:r>
            <a:r>
              <a:rPr lang="en-GB" dirty="0" err="1"/>
              <a:t>ovima</a:t>
            </a:r>
            <a:endParaRPr lang="pl-PL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4349578" y="3168863"/>
            <a:ext cx="3894015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pl-PL" sz="1100" dirty="0">
                <a:latin typeface="Arial" panose="020B0604020202020204" pitchFamily="34" charset="0"/>
                <a:cs typeface="Arial" panose="020B0604020202020204" pitchFamily="34" charset="0"/>
              </a:rPr>
              <a:t>Figure. ML Data analysis steps in R, Wickham et al. (2023).</a:t>
            </a:r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3.png" descr="A diagram of a model&#10;&#10;Description automatically generated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3109595" y="1481668"/>
            <a:ext cx="5972810" cy="1687195"/>
          </a:xfrm>
          <a:prstGeom prst="rect">
            <a:avLst/>
          </a:prstGeom>
          <a:ln/>
        </p:spPr>
      </p:pic>
      <p:sp>
        <p:nvSpPr>
          <p:cNvPr id="7" name="Symbol zastępczy zawartości 4">
            <a:extLst>
              <a:ext uri="{FF2B5EF4-FFF2-40B4-BE49-F238E27FC236}">
                <a16:creationId xmlns:a16="http://schemas.microsoft.com/office/drawing/2014/main" xmlns="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2377" y="3583458"/>
            <a:ext cx="10515600" cy="2529018"/>
          </a:xfrm>
        </p:spPr>
        <p:txBody>
          <a:bodyPr>
            <a:normAutofit/>
          </a:bodyPr>
          <a:lstStyle/>
          <a:p>
            <a:r>
              <a:rPr lang="en-GB" sz="1800" dirty="0"/>
              <a:t>ML procedure se </a:t>
            </a:r>
            <a:r>
              <a:rPr lang="en-GB" sz="1800" dirty="0" err="1"/>
              <a:t>prvenstveno</a:t>
            </a:r>
            <a:r>
              <a:rPr lang="en-GB" sz="1800" dirty="0"/>
              <a:t> </a:t>
            </a:r>
            <a:r>
              <a:rPr lang="en-GB" sz="1800" dirty="0" err="1" smtClean="0"/>
              <a:t>primenjuju</a:t>
            </a:r>
            <a:r>
              <a:rPr lang="en-GB" sz="1800" dirty="0" smtClean="0"/>
              <a:t> </a:t>
            </a:r>
            <a:r>
              <a:rPr lang="en-GB" sz="1800" dirty="0" err="1"/>
              <a:t>na</a:t>
            </a:r>
            <a:r>
              <a:rPr lang="en-GB" sz="1800" dirty="0"/>
              <a:t> </a:t>
            </a:r>
            <a:r>
              <a:rPr lang="en-GB" sz="1800" dirty="0" err="1" smtClean="0"/>
              <a:t>nivoima</a:t>
            </a:r>
            <a:r>
              <a:rPr lang="en-GB" sz="1800" dirty="0" smtClean="0"/>
              <a:t> </a:t>
            </a:r>
            <a:r>
              <a:rPr lang="en-GB" sz="1800" dirty="0" err="1" smtClean="0"/>
              <a:t>znanja</a:t>
            </a:r>
            <a:r>
              <a:rPr lang="en-GB" sz="1800" dirty="0" smtClean="0"/>
              <a:t> </a:t>
            </a:r>
            <a:r>
              <a:rPr lang="en-GB" sz="1800" dirty="0"/>
              <a:t>o </a:t>
            </a:r>
            <a:r>
              <a:rPr lang="en-GB" sz="1800" dirty="0" err="1"/>
              <a:t>podacima</a:t>
            </a:r>
            <a:r>
              <a:rPr lang="en-GB" sz="1800" dirty="0"/>
              <a:t> </a:t>
            </a:r>
            <a:r>
              <a:rPr lang="en-GB" sz="1800" dirty="0" err="1"/>
              <a:t>pomoću</a:t>
            </a:r>
            <a:r>
              <a:rPr lang="en-GB" sz="1800" dirty="0"/>
              <a:t> alata </a:t>
            </a:r>
            <a:r>
              <a:rPr lang="en-GB" sz="1800" dirty="0" err="1"/>
              <a:t>kao</a:t>
            </a:r>
            <a:r>
              <a:rPr lang="en-GB" sz="1800" dirty="0"/>
              <a:t> </a:t>
            </a:r>
            <a:r>
              <a:rPr lang="en-GB" sz="1800" dirty="0" err="1"/>
              <a:t>što</a:t>
            </a:r>
            <a:r>
              <a:rPr lang="en-GB" sz="1800" dirty="0"/>
              <a:t> </a:t>
            </a:r>
            <a:r>
              <a:rPr lang="en-GB" sz="1800" dirty="0" err="1"/>
              <a:t>su</a:t>
            </a:r>
            <a:r>
              <a:rPr lang="en-GB" sz="1800" dirty="0"/>
              <a:t> Azure ML </a:t>
            </a:r>
            <a:r>
              <a:rPr lang="en-GB" sz="1800" dirty="0" err="1"/>
              <a:t>usluge</a:t>
            </a:r>
            <a:r>
              <a:rPr lang="en-GB" sz="1800" dirty="0"/>
              <a:t>, ML Studio </a:t>
            </a:r>
            <a:r>
              <a:rPr lang="en-GB" sz="1800" dirty="0" err="1"/>
              <a:t>i</a:t>
            </a:r>
            <a:r>
              <a:rPr lang="en-GB" sz="1800" dirty="0"/>
              <a:t> R Server za HDInsight.</a:t>
            </a:r>
          </a:p>
          <a:p>
            <a:r>
              <a:rPr lang="en-GB" sz="1800" dirty="0" err="1"/>
              <a:t>Zabluda</a:t>
            </a:r>
            <a:r>
              <a:rPr lang="en-GB" sz="1800" dirty="0"/>
              <a:t>: </a:t>
            </a:r>
            <a:r>
              <a:rPr lang="en-GB" sz="1800" dirty="0" err="1"/>
              <a:t>Postoji</a:t>
            </a:r>
            <a:r>
              <a:rPr lang="en-GB" sz="1800" dirty="0"/>
              <a:t> </a:t>
            </a:r>
            <a:r>
              <a:rPr lang="en-GB" sz="1800" dirty="0" err="1"/>
              <a:t>uobičajena</a:t>
            </a:r>
            <a:r>
              <a:rPr lang="en-GB" sz="1800" dirty="0"/>
              <a:t> </a:t>
            </a:r>
            <a:r>
              <a:rPr lang="en-GB" sz="1800" dirty="0" err="1"/>
              <a:t>zabluda</a:t>
            </a:r>
            <a:r>
              <a:rPr lang="en-GB" sz="1800" dirty="0"/>
              <a:t> da </a:t>
            </a:r>
            <a:r>
              <a:rPr lang="en-GB" sz="1800" dirty="0" err="1"/>
              <a:t>izrada</a:t>
            </a:r>
            <a:r>
              <a:rPr lang="en-GB" sz="1800" dirty="0"/>
              <a:t> ML </a:t>
            </a:r>
            <a:r>
              <a:rPr lang="en-GB" sz="1800" dirty="0" err="1"/>
              <a:t>algoritama</a:t>
            </a:r>
            <a:r>
              <a:rPr lang="en-GB" sz="1800" dirty="0"/>
              <a:t> </a:t>
            </a:r>
            <a:r>
              <a:rPr lang="en-GB" sz="1800" dirty="0" err="1"/>
              <a:t>oduzima</a:t>
            </a:r>
            <a:r>
              <a:rPr lang="en-GB" sz="1800" dirty="0"/>
              <a:t> </a:t>
            </a:r>
            <a:r>
              <a:rPr lang="en-GB" sz="1800" dirty="0" err="1"/>
              <a:t>većinu</a:t>
            </a:r>
            <a:r>
              <a:rPr lang="en-GB" sz="1800" dirty="0"/>
              <a:t> </a:t>
            </a:r>
            <a:r>
              <a:rPr lang="en-GB" sz="1800" dirty="0" err="1"/>
              <a:t>vremena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truda</a:t>
            </a:r>
            <a:r>
              <a:rPr lang="en-GB" sz="1800" dirty="0"/>
              <a:t>.</a:t>
            </a:r>
          </a:p>
          <a:p>
            <a:r>
              <a:rPr lang="en-GB" sz="1800" dirty="0" err="1" smtClean="0"/>
              <a:t>Provera</a:t>
            </a:r>
            <a:r>
              <a:rPr lang="en-GB" sz="1800" dirty="0" smtClean="0"/>
              <a:t> </a:t>
            </a:r>
            <a:r>
              <a:rPr lang="en-GB" sz="1800" dirty="0" err="1"/>
              <a:t>stvarnosti</a:t>
            </a:r>
            <a:r>
              <a:rPr lang="en-GB" sz="1800" dirty="0"/>
              <a:t>: U </a:t>
            </a:r>
            <a:r>
              <a:rPr lang="en-GB" sz="1800" dirty="0" err="1"/>
              <a:t>stvarnosti</a:t>
            </a:r>
            <a:r>
              <a:rPr lang="en-GB" sz="1800" dirty="0"/>
              <a:t> se </a:t>
            </a:r>
            <a:r>
              <a:rPr lang="en-GB" sz="1800" dirty="0" err="1"/>
              <a:t>većina</a:t>
            </a:r>
            <a:r>
              <a:rPr lang="en-GB" sz="1800" dirty="0"/>
              <a:t> </a:t>
            </a:r>
            <a:r>
              <a:rPr lang="en-GB" sz="1800" dirty="0" err="1"/>
              <a:t>vremena</a:t>
            </a:r>
            <a:r>
              <a:rPr lang="en-GB" sz="1800" dirty="0"/>
              <a:t> </a:t>
            </a:r>
            <a:r>
              <a:rPr lang="en-GB" sz="1800" dirty="0" err="1"/>
              <a:t>troši</a:t>
            </a:r>
            <a:r>
              <a:rPr lang="en-GB" sz="1800" dirty="0"/>
              <a:t> </a:t>
            </a:r>
            <a:r>
              <a:rPr lang="en-GB" sz="1800" dirty="0" err="1"/>
              <a:t>na</a:t>
            </a:r>
            <a:r>
              <a:rPr lang="en-GB" sz="1800" dirty="0"/>
              <a:t> </a:t>
            </a:r>
            <a:r>
              <a:rPr lang="en-GB" sz="1800" dirty="0" err="1"/>
              <a:t>prepirku</a:t>
            </a:r>
            <a:r>
              <a:rPr lang="en-GB" sz="1800" dirty="0"/>
              <a:t> </a:t>
            </a:r>
            <a:r>
              <a:rPr lang="en-GB" sz="1800" dirty="0" err="1"/>
              <a:t>podataka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zadatke</a:t>
            </a:r>
            <a:r>
              <a:rPr lang="en-GB" sz="1800" dirty="0"/>
              <a:t> </a:t>
            </a:r>
            <a:r>
              <a:rPr lang="en-GB" sz="1800" dirty="0" err="1"/>
              <a:t>predobrade</a:t>
            </a:r>
            <a:r>
              <a:rPr lang="en-GB" sz="1800" dirty="0"/>
              <a:t>, a ne </a:t>
            </a:r>
            <a:r>
              <a:rPr lang="en-GB" sz="1800" dirty="0" err="1"/>
              <a:t>na</a:t>
            </a:r>
            <a:r>
              <a:rPr lang="en-GB" sz="1800" dirty="0"/>
              <a:t> </a:t>
            </a:r>
            <a:r>
              <a:rPr lang="en-GB" sz="1800" dirty="0" err="1"/>
              <a:t>proces</a:t>
            </a:r>
            <a:r>
              <a:rPr lang="en-GB" sz="1800" dirty="0"/>
              <a:t> </a:t>
            </a:r>
            <a:r>
              <a:rPr lang="en-GB" sz="1800" dirty="0" err="1" smtClean="0"/>
              <a:t>modelovanja</a:t>
            </a:r>
            <a:r>
              <a:rPr lang="en-GB" sz="1800" dirty="0" smtClean="0"/>
              <a:t>.</a:t>
            </a:r>
            <a:endParaRPr lang="en-GB" sz="1800" dirty="0"/>
          </a:p>
          <a:p>
            <a:r>
              <a:rPr lang="en-GB" sz="1800" dirty="0" err="1"/>
              <a:t>Komplementarne</a:t>
            </a:r>
            <a:r>
              <a:rPr lang="en-GB" sz="1800" dirty="0"/>
              <a:t> </a:t>
            </a:r>
            <a:r>
              <a:rPr lang="en-GB" sz="1800" dirty="0" err="1"/>
              <a:t>uloge</a:t>
            </a:r>
            <a:r>
              <a:rPr lang="en-GB" sz="1800" dirty="0"/>
              <a:t>: </a:t>
            </a:r>
            <a:r>
              <a:rPr lang="en-GB" sz="1800" dirty="0" err="1"/>
              <a:t>Vizualizacija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 smtClean="0"/>
              <a:t>modelovanje</a:t>
            </a:r>
            <a:r>
              <a:rPr lang="en-GB" sz="1800" dirty="0" smtClean="0"/>
              <a:t> </a:t>
            </a:r>
            <a:r>
              <a:rPr lang="en-GB" sz="1800" dirty="0" err="1" smtClean="0"/>
              <a:t>imaju</a:t>
            </a:r>
            <a:r>
              <a:rPr lang="en-GB" sz="1800" dirty="0" smtClean="0"/>
              <a:t> </a:t>
            </a:r>
            <a:r>
              <a:rPr lang="en-GB" sz="1800" dirty="0" err="1"/>
              <a:t>različite</a:t>
            </a:r>
            <a:r>
              <a:rPr lang="en-GB" sz="1800" dirty="0"/>
              <a:t>, </a:t>
            </a:r>
            <a:r>
              <a:rPr lang="en-GB" sz="1800" dirty="0" err="1"/>
              <a:t>ali</a:t>
            </a:r>
            <a:r>
              <a:rPr lang="en-GB" sz="1800" dirty="0"/>
              <a:t> </a:t>
            </a:r>
            <a:r>
              <a:rPr lang="en-GB" sz="1800" dirty="0" err="1"/>
              <a:t>komplementarne</a:t>
            </a:r>
            <a:r>
              <a:rPr lang="en-GB" sz="1800" dirty="0"/>
              <a:t> </a:t>
            </a:r>
            <a:r>
              <a:rPr lang="en-GB" sz="1800" dirty="0" err="1"/>
              <a:t>uloge</a:t>
            </a:r>
            <a:r>
              <a:rPr lang="en-GB" sz="1800" dirty="0"/>
              <a:t> u </a:t>
            </a:r>
            <a:r>
              <a:rPr lang="en-GB" sz="1800" dirty="0" err="1"/>
              <a:t>analizi</a:t>
            </a:r>
            <a:r>
              <a:rPr lang="en-GB" sz="1800" dirty="0"/>
              <a:t> </a:t>
            </a:r>
            <a:r>
              <a:rPr lang="en-GB" sz="1800" dirty="0" err="1"/>
              <a:t>podataka</a:t>
            </a:r>
            <a:r>
              <a:rPr lang="en-GB" sz="1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2304255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xmlns="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Poslovna</a:t>
            </a:r>
            <a:r>
              <a:rPr lang="en-GB" dirty="0"/>
              <a:t> </a:t>
            </a:r>
            <a:r>
              <a:rPr lang="en-GB" dirty="0" err="1"/>
              <a:t>inteligencija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hr-HR" dirty="0"/>
              <a:t>ML </a:t>
            </a:r>
            <a:r>
              <a:rPr lang="en-GB" dirty="0"/>
              <a:t>u SC-</a:t>
            </a:r>
            <a:r>
              <a:rPr lang="en-GB" dirty="0" err="1"/>
              <a:t>ovima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xmlns="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1800" dirty="0" err="1"/>
              <a:t>Vizualizacija</a:t>
            </a:r>
            <a:r>
              <a:rPr lang="en-GB" sz="1800" dirty="0"/>
              <a:t>: </a:t>
            </a:r>
            <a:r>
              <a:rPr lang="en-GB" sz="1800" dirty="0" err="1"/>
              <a:t>Nudi</a:t>
            </a:r>
            <a:r>
              <a:rPr lang="en-GB" sz="1800" dirty="0"/>
              <a:t> </a:t>
            </a:r>
            <a:r>
              <a:rPr lang="en-GB" sz="1800" dirty="0" err="1"/>
              <a:t>uvide</a:t>
            </a:r>
            <a:r>
              <a:rPr lang="en-GB" sz="1800" dirty="0"/>
              <a:t> koji </a:t>
            </a:r>
            <a:r>
              <a:rPr lang="en-GB" sz="1800" dirty="0" err="1"/>
              <a:t>mogu</a:t>
            </a:r>
            <a:r>
              <a:rPr lang="en-GB" sz="1800" dirty="0"/>
              <a:t> </a:t>
            </a:r>
            <a:r>
              <a:rPr lang="en-GB" sz="1800" dirty="0" err="1"/>
              <a:t>izmaknuti</a:t>
            </a:r>
            <a:r>
              <a:rPr lang="en-GB" sz="1800" dirty="0"/>
              <a:t> </a:t>
            </a:r>
            <a:r>
              <a:rPr lang="en-GB" sz="1800" dirty="0" err="1" smtClean="0"/>
              <a:t>formalizovanim</a:t>
            </a:r>
            <a:r>
              <a:rPr lang="en-GB" sz="1800" dirty="0" smtClean="0"/>
              <a:t> </a:t>
            </a:r>
            <a:r>
              <a:rPr lang="en-GB" sz="1800" dirty="0" err="1" smtClean="0"/>
              <a:t>pristupima</a:t>
            </a:r>
            <a:r>
              <a:rPr lang="en-GB" sz="1800" dirty="0" smtClean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potiče</a:t>
            </a:r>
            <a:r>
              <a:rPr lang="en-GB" sz="1800" dirty="0"/>
              <a:t> </a:t>
            </a:r>
            <a:r>
              <a:rPr lang="en-GB" sz="1800" dirty="0" err="1"/>
              <a:t>nove</a:t>
            </a:r>
            <a:r>
              <a:rPr lang="en-GB" sz="1800" dirty="0"/>
              <a:t> </a:t>
            </a:r>
            <a:r>
              <a:rPr lang="en-GB" sz="1800" dirty="0" err="1"/>
              <a:t>upite</a:t>
            </a:r>
            <a:r>
              <a:rPr lang="en-GB" sz="1800" dirty="0"/>
              <a:t>.</a:t>
            </a:r>
          </a:p>
          <a:p>
            <a:r>
              <a:rPr lang="en-GB" sz="1800" dirty="0" err="1" smtClean="0"/>
              <a:t>Modelovanje</a:t>
            </a:r>
            <a:r>
              <a:rPr lang="en-GB" sz="1800" dirty="0" smtClean="0"/>
              <a:t>: </a:t>
            </a:r>
            <a:r>
              <a:rPr lang="en-GB" sz="1800" dirty="0" err="1"/>
              <a:t>Pruža</a:t>
            </a:r>
            <a:r>
              <a:rPr lang="en-GB" sz="1800" dirty="0"/>
              <a:t> </a:t>
            </a:r>
            <a:r>
              <a:rPr lang="en-GB" sz="1800" dirty="0" err="1"/>
              <a:t>matematički</a:t>
            </a:r>
            <a:r>
              <a:rPr lang="en-GB" sz="1800" dirty="0"/>
              <a:t> </a:t>
            </a:r>
            <a:r>
              <a:rPr lang="en-GB" sz="1800" dirty="0" err="1"/>
              <a:t>okvir</a:t>
            </a:r>
            <a:r>
              <a:rPr lang="en-GB" sz="1800" dirty="0"/>
              <a:t> za </a:t>
            </a:r>
            <a:r>
              <a:rPr lang="en-GB" sz="1800" dirty="0" err="1"/>
              <a:t>odgovaranje</a:t>
            </a:r>
            <a:r>
              <a:rPr lang="en-GB" sz="1800" dirty="0"/>
              <a:t> </a:t>
            </a:r>
            <a:r>
              <a:rPr lang="en-GB" sz="1800" dirty="0" err="1"/>
              <a:t>na</a:t>
            </a:r>
            <a:r>
              <a:rPr lang="en-GB" sz="1800" dirty="0"/>
              <a:t> </a:t>
            </a:r>
            <a:r>
              <a:rPr lang="en-GB" sz="1800" dirty="0" err="1" smtClean="0"/>
              <a:t>precizno</a:t>
            </a:r>
            <a:r>
              <a:rPr lang="en-GB" sz="1800" dirty="0" smtClean="0"/>
              <a:t> </a:t>
            </a:r>
            <a:r>
              <a:rPr lang="en-GB" sz="1800" dirty="0" err="1" smtClean="0"/>
              <a:t>formulisana</a:t>
            </a:r>
            <a:r>
              <a:rPr lang="en-GB" sz="1800" dirty="0" smtClean="0"/>
              <a:t> </a:t>
            </a:r>
            <a:r>
              <a:rPr lang="en-GB" sz="1800" dirty="0" err="1"/>
              <a:t>pitanja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rukovanje</a:t>
            </a:r>
            <a:r>
              <a:rPr lang="en-GB" sz="1800" dirty="0"/>
              <a:t> </a:t>
            </a:r>
            <a:r>
              <a:rPr lang="en-GB" sz="1800" dirty="0" err="1"/>
              <a:t>velikim</a:t>
            </a:r>
            <a:r>
              <a:rPr lang="en-GB" sz="1800" dirty="0"/>
              <a:t> </a:t>
            </a:r>
            <a:r>
              <a:rPr lang="en-GB" sz="1800" dirty="0" err="1"/>
              <a:t>skupovima</a:t>
            </a:r>
            <a:r>
              <a:rPr lang="en-GB" sz="1800" dirty="0"/>
              <a:t> </a:t>
            </a:r>
            <a:r>
              <a:rPr lang="en-GB" sz="1800" dirty="0" err="1"/>
              <a:t>podataka</a:t>
            </a:r>
            <a:r>
              <a:rPr lang="en-GB" sz="1800" dirty="0"/>
              <a:t>.</a:t>
            </a:r>
          </a:p>
          <a:p>
            <a:r>
              <a:rPr lang="en-GB" sz="1800" dirty="0" err="1"/>
              <a:t>Sinergija</a:t>
            </a:r>
            <a:r>
              <a:rPr lang="en-GB" sz="1800" dirty="0"/>
              <a:t>: </a:t>
            </a:r>
            <a:r>
              <a:rPr lang="en-GB" sz="1800" dirty="0" err="1"/>
              <a:t>sinergija</a:t>
            </a:r>
            <a:r>
              <a:rPr lang="en-GB" sz="1800" dirty="0"/>
              <a:t> </a:t>
            </a:r>
            <a:r>
              <a:rPr lang="en-GB" sz="1800" dirty="0" err="1"/>
              <a:t>između</a:t>
            </a:r>
            <a:r>
              <a:rPr lang="en-GB" sz="1800" dirty="0"/>
              <a:t> </a:t>
            </a:r>
            <a:r>
              <a:rPr lang="en-GB" sz="1800" dirty="0" err="1"/>
              <a:t>vizualizacije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 smtClean="0"/>
              <a:t>modelovanja</a:t>
            </a:r>
            <a:r>
              <a:rPr lang="en-GB" sz="1800" dirty="0" smtClean="0"/>
              <a:t> </a:t>
            </a:r>
            <a:r>
              <a:rPr lang="en-GB" sz="1800" dirty="0" err="1"/>
              <a:t>poboljšava</a:t>
            </a:r>
            <a:r>
              <a:rPr lang="en-GB" sz="1800" dirty="0"/>
              <a:t> </a:t>
            </a:r>
            <a:r>
              <a:rPr lang="en-GB" sz="1800" dirty="0" err="1"/>
              <a:t>proces</a:t>
            </a:r>
            <a:r>
              <a:rPr lang="en-GB" sz="1800" dirty="0"/>
              <a:t> </a:t>
            </a:r>
            <a:r>
              <a:rPr lang="en-GB" sz="1800" dirty="0" err="1"/>
              <a:t>analize</a:t>
            </a:r>
            <a:r>
              <a:rPr lang="en-GB" sz="1800" dirty="0"/>
              <a:t> </a:t>
            </a:r>
            <a:r>
              <a:rPr lang="en-GB" sz="1800" dirty="0" err="1"/>
              <a:t>podataka</a:t>
            </a:r>
            <a:r>
              <a:rPr lang="en-GB" sz="1800" dirty="0"/>
              <a:t>, </a:t>
            </a:r>
            <a:r>
              <a:rPr lang="en-GB" sz="1800" dirty="0" err="1"/>
              <a:t>što</a:t>
            </a:r>
            <a:r>
              <a:rPr lang="en-GB" sz="1800" dirty="0"/>
              <a:t> </a:t>
            </a:r>
            <a:r>
              <a:rPr lang="en-GB" sz="1800" dirty="0" err="1"/>
              <a:t>dovodi</a:t>
            </a:r>
            <a:r>
              <a:rPr lang="en-GB" sz="1800" dirty="0"/>
              <a:t> do </a:t>
            </a:r>
            <a:r>
              <a:rPr lang="en-GB" sz="1800" dirty="0" err="1"/>
              <a:t>sveobuhvatnijih</a:t>
            </a:r>
            <a:r>
              <a:rPr lang="en-GB" sz="1800" dirty="0"/>
              <a:t> </a:t>
            </a:r>
            <a:r>
              <a:rPr lang="en-GB" sz="1800" dirty="0" err="1"/>
              <a:t>uvida</a:t>
            </a:r>
            <a:r>
              <a:rPr lang="en-GB" sz="1800" dirty="0"/>
              <a:t>.</a:t>
            </a:r>
          </a:p>
          <a:p>
            <a:r>
              <a:rPr lang="en-GB" sz="1800" dirty="0"/>
              <a:t>Bitan </a:t>
            </a:r>
            <a:r>
              <a:rPr lang="en-GB" sz="1800" dirty="0" err="1"/>
              <a:t>korak</a:t>
            </a:r>
            <a:r>
              <a:rPr lang="en-GB" sz="1800" dirty="0"/>
              <a:t>: </a:t>
            </a:r>
            <a:r>
              <a:rPr lang="en-GB" sz="1800" dirty="0" err="1"/>
              <a:t>Komunikacija</a:t>
            </a:r>
            <a:r>
              <a:rPr lang="en-GB" sz="1800" dirty="0"/>
              <a:t> je </a:t>
            </a:r>
            <a:r>
              <a:rPr lang="en-GB" sz="1800" dirty="0" err="1"/>
              <a:t>ključna</a:t>
            </a:r>
            <a:r>
              <a:rPr lang="en-GB" sz="1800" dirty="0"/>
              <a:t> </a:t>
            </a:r>
            <a:r>
              <a:rPr lang="en-GB" sz="1800" dirty="0" err="1"/>
              <a:t>za</a:t>
            </a:r>
            <a:r>
              <a:rPr lang="en-GB" sz="1800" dirty="0"/>
              <a:t> </a:t>
            </a:r>
            <a:r>
              <a:rPr lang="en-GB" sz="1800" dirty="0" err="1" smtClean="0"/>
              <a:t>uspeh</a:t>
            </a:r>
            <a:r>
              <a:rPr lang="en-GB" sz="1800" dirty="0" smtClean="0"/>
              <a:t> </a:t>
            </a:r>
            <a:r>
              <a:rPr lang="en-GB" sz="1800" dirty="0" err="1"/>
              <a:t>analize</a:t>
            </a:r>
            <a:r>
              <a:rPr lang="en-GB" sz="1800" dirty="0"/>
              <a:t> </a:t>
            </a:r>
            <a:r>
              <a:rPr lang="en-GB" sz="1800" dirty="0" err="1"/>
              <a:t>podataka</a:t>
            </a:r>
            <a:r>
              <a:rPr lang="en-GB" sz="1800" dirty="0"/>
              <a:t>.</a:t>
            </a:r>
          </a:p>
          <a:p>
            <a:r>
              <a:rPr lang="en-GB" sz="1800" dirty="0" err="1"/>
              <a:t>Donošenje</a:t>
            </a:r>
            <a:r>
              <a:rPr lang="en-GB" sz="1800" dirty="0"/>
              <a:t> </a:t>
            </a:r>
            <a:r>
              <a:rPr lang="en-GB" sz="1800" dirty="0" err="1"/>
              <a:t>odluka</a:t>
            </a:r>
            <a:r>
              <a:rPr lang="en-GB" sz="1800" dirty="0"/>
              <a:t>: </a:t>
            </a:r>
            <a:r>
              <a:rPr lang="en-GB" sz="1800" dirty="0" err="1"/>
              <a:t>ključno</a:t>
            </a:r>
            <a:r>
              <a:rPr lang="en-GB" sz="1800" dirty="0"/>
              <a:t> je </a:t>
            </a:r>
            <a:r>
              <a:rPr lang="en-GB" sz="1800" dirty="0" err="1"/>
              <a:t>pružanje</a:t>
            </a:r>
            <a:r>
              <a:rPr lang="en-GB" sz="1800" dirty="0"/>
              <a:t> </a:t>
            </a:r>
            <a:r>
              <a:rPr lang="en-GB" sz="1800" dirty="0" err="1"/>
              <a:t>informacija</a:t>
            </a:r>
            <a:r>
              <a:rPr lang="en-GB" sz="1800" dirty="0"/>
              <a:t> </a:t>
            </a:r>
            <a:r>
              <a:rPr lang="en-GB" sz="1800" dirty="0" err="1"/>
              <a:t>donositeljima</a:t>
            </a:r>
            <a:r>
              <a:rPr lang="en-GB" sz="1800" dirty="0"/>
              <a:t> </a:t>
            </a:r>
            <a:r>
              <a:rPr lang="en-GB" sz="1800" dirty="0" err="1"/>
              <a:t>odluka</a:t>
            </a:r>
            <a:r>
              <a:rPr lang="en-GB" sz="1800" dirty="0"/>
              <a:t> </a:t>
            </a:r>
            <a:r>
              <a:rPr lang="en-GB" sz="1800" dirty="0" err="1"/>
              <a:t>na</a:t>
            </a:r>
            <a:r>
              <a:rPr lang="en-GB" sz="1800" dirty="0"/>
              <a:t> </a:t>
            </a:r>
            <a:r>
              <a:rPr lang="en-GB" sz="1800" dirty="0" err="1"/>
              <a:t>jasan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 smtClean="0"/>
              <a:t>dosledan</a:t>
            </a:r>
            <a:r>
              <a:rPr lang="en-GB" sz="1800" dirty="0" smtClean="0"/>
              <a:t> </a:t>
            </a:r>
            <a:r>
              <a:rPr lang="en-GB" sz="1800" dirty="0" err="1"/>
              <a:t>način</a:t>
            </a:r>
            <a:r>
              <a:rPr lang="en-GB" sz="1800" dirty="0"/>
              <a:t>.</a:t>
            </a:r>
          </a:p>
          <a:p>
            <a:r>
              <a:rPr lang="en-GB" sz="1800" dirty="0" err="1"/>
              <a:t>Osiguravanje</a:t>
            </a:r>
            <a:r>
              <a:rPr lang="en-GB" sz="1800" dirty="0"/>
              <a:t> </a:t>
            </a:r>
            <a:r>
              <a:rPr lang="en-GB" sz="1800" dirty="0" err="1" smtClean="0"/>
              <a:t>vrednosti</a:t>
            </a:r>
            <a:r>
              <a:rPr lang="en-GB" sz="1800" dirty="0"/>
              <a:t>: </a:t>
            </a:r>
            <a:r>
              <a:rPr lang="en-GB" sz="1800" dirty="0" err="1"/>
              <a:t>Učinkovita</a:t>
            </a:r>
            <a:r>
              <a:rPr lang="en-GB" sz="1800" dirty="0"/>
              <a:t> </a:t>
            </a:r>
            <a:r>
              <a:rPr lang="en-GB" sz="1800" dirty="0" err="1"/>
              <a:t>komunikacija</a:t>
            </a:r>
            <a:r>
              <a:rPr lang="en-GB" sz="1800" dirty="0"/>
              <a:t> </a:t>
            </a:r>
            <a:r>
              <a:rPr lang="en-GB" sz="1800" dirty="0" err="1"/>
              <a:t>osigurava</a:t>
            </a:r>
            <a:r>
              <a:rPr lang="en-GB" sz="1800" dirty="0"/>
              <a:t> da </a:t>
            </a:r>
            <a:r>
              <a:rPr lang="en-GB" sz="1800" dirty="0" err="1"/>
              <a:t>uvidi</a:t>
            </a:r>
            <a:r>
              <a:rPr lang="en-GB" sz="1800" dirty="0"/>
              <a:t> koji </a:t>
            </a:r>
            <a:r>
              <a:rPr lang="en-GB" sz="1800" dirty="0" err="1"/>
              <a:t>proizlaze</a:t>
            </a:r>
            <a:r>
              <a:rPr lang="en-GB" sz="1800" dirty="0"/>
              <a:t> </a:t>
            </a:r>
            <a:r>
              <a:rPr lang="en-GB" sz="1800" dirty="0" err="1"/>
              <a:t>iz</a:t>
            </a:r>
            <a:r>
              <a:rPr lang="en-GB" sz="1800" dirty="0"/>
              <a:t> </a:t>
            </a:r>
            <a:r>
              <a:rPr lang="en-GB" sz="1800" dirty="0" err="1"/>
              <a:t>analize</a:t>
            </a:r>
            <a:r>
              <a:rPr lang="en-GB" sz="1800" dirty="0"/>
              <a:t> </a:t>
            </a:r>
            <a:r>
              <a:rPr lang="en-GB" sz="1800" dirty="0" err="1"/>
              <a:t>podataka</a:t>
            </a:r>
            <a:r>
              <a:rPr lang="en-GB" sz="1800" dirty="0"/>
              <a:t> </a:t>
            </a:r>
            <a:r>
              <a:rPr lang="en-GB" sz="1800" dirty="0" err="1"/>
              <a:t>pridonose</a:t>
            </a:r>
            <a:r>
              <a:rPr lang="en-GB" sz="1800" dirty="0"/>
              <a:t> </a:t>
            </a:r>
            <a:r>
              <a:rPr lang="en-GB" sz="1800" dirty="0" err="1" smtClean="0"/>
              <a:t>informisanom</a:t>
            </a:r>
            <a:r>
              <a:rPr lang="en-GB" sz="1800" dirty="0" smtClean="0"/>
              <a:t> </a:t>
            </a:r>
            <a:r>
              <a:rPr lang="en-GB" sz="1800" dirty="0" err="1"/>
              <a:t>donošenju</a:t>
            </a:r>
            <a:r>
              <a:rPr lang="en-GB" sz="1800" dirty="0"/>
              <a:t> </a:t>
            </a:r>
            <a:r>
              <a:rPr lang="en-GB" sz="1800" dirty="0" err="1"/>
              <a:t>odluka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organizacijskom</a:t>
            </a:r>
            <a:r>
              <a:rPr lang="en-GB" sz="1800" dirty="0"/>
              <a:t> </a:t>
            </a:r>
            <a:r>
              <a:rPr lang="en-GB" sz="1800" dirty="0" err="1" smtClean="0"/>
              <a:t>uspehu</a:t>
            </a:r>
            <a:r>
              <a:rPr lang="en-GB" sz="1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388013383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D1A4C46F9DF340B00409C6B9ED12C1" ma:contentTypeVersion="15" ma:contentTypeDescription="Create a new document." ma:contentTypeScope="" ma:versionID="f77c99be7a86767cf8852e2977576506">
  <xsd:schema xmlns:xsd="http://www.w3.org/2001/XMLSchema" xmlns:xs="http://www.w3.org/2001/XMLSchema" xmlns:p="http://schemas.microsoft.com/office/2006/metadata/properties" xmlns:ns2="a92fe6ce-cc5e-4661-b3e6-d9d5535f70b5" xmlns:ns3="d9bddfac-6dc9-4958-8f35-4d0da3af229b" targetNamespace="http://schemas.microsoft.com/office/2006/metadata/properties" ma:root="true" ma:fieldsID="1290e7152641fe702006229a94e3f9e1" ns2:_="" ns3:_="">
    <xsd:import namespace="a92fe6ce-cc5e-4661-b3e6-d9d5535f70b5"/>
    <xsd:import namespace="d9bddfac-6dc9-4958-8f35-4d0da3af22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2fe6ce-cc5e-4661-b3e6-d9d5535f70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dfb4df37-903f-415b-817d-12eb03f331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ddfac-6dc9-4958-8f35-4d0da3af229b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4652e19-0f91-4064-a28d-12f01e91685a}" ma:internalName="TaxCatchAll" ma:showField="CatchAllData" ma:web="d9bddfac-6dc9-4958-8f35-4d0da3af22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92fe6ce-cc5e-4661-b3e6-d9d5535f70b5">
      <Terms xmlns="http://schemas.microsoft.com/office/infopath/2007/PartnerControls"/>
    </lcf76f155ced4ddcb4097134ff3c332f>
    <TaxCatchAll xmlns="d9bddfac-6dc9-4958-8f35-4d0da3af229b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B0BB727-3876-458A-81D6-310E6AFFA24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2fe6ce-cc5e-4661-b3e6-d9d5535f70b5"/>
    <ds:schemaRef ds:uri="d9bddfac-6dc9-4958-8f35-4d0da3af229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1A76C46-9B09-438D-B5F8-A1AC0A7C518F}">
  <ds:schemaRefs>
    <ds:schemaRef ds:uri="http://schemas.microsoft.com/office/2006/metadata/properties"/>
    <ds:schemaRef ds:uri="http://schemas.microsoft.com/office/infopath/2007/PartnerControls"/>
    <ds:schemaRef ds:uri="a92fe6ce-cc5e-4661-b3e6-d9d5535f70b5"/>
    <ds:schemaRef ds:uri="d9bddfac-6dc9-4958-8f35-4d0da3af229b"/>
  </ds:schemaRefs>
</ds:datastoreItem>
</file>

<file path=customXml/itemProps3.xml><?xml version="1.0" encoding="utf-8"?>
<ds:datastoreItem xmlns:ds="http://schemas.openxmlformats.org/officeDocument/2006/customXml" ds:itemID="{96409C96-AFBA-4E6E-B02B-1A32F856FE9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2819</TotalTime>
  <Words>1219</Words>
  <Application>Microsoft Office PowerPoint</Application>
  <PresentationFormat>Custom</PresentationFormat>
  <Paragraphs>85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Motyw pakietu Office</vt:lpstr>
      <vt:lpstr>Poslovna inteligencija</vt:lpstr>
      <vt:lpstr>Sadržaj</vt:lpstr>
      <vt:lpstr>Šta je mašinsko učenje?</vt:lpstr>
      <vt:lpstr>Što je strojno učenje?</vt:lpstr>
      <vt:lpstr>Temelji i teorijske postavke ML-a</vt:lpstr>
      <vt:lpstr>Poslovna inteligencija i ML u SC-ovima</vt:lpstr>
      <vt:lpstr>Poslovna inteligencija i ML u SC-ovima</vt:lpstr>
      <vt:lpstr>Poslovna inteligencija i ML u SC-ovima</vt:lpstr>
      <vt:lpstr>Poslovna inteligencija i ML u SC-ovima</vt:lpstr>
      <vt:lpstr>Cjevovod podataka i znanja o ML-u</vt:lpstr>
      <vt:lpstr>Cevovod podataka i znanja o ML-u</vt:lpstr>
      <vt:lpstr>Cevovod podataka i znanja o ML-u</vt:lpstr>
      <vt:lpstr>Cjevovod podataka i znanja o ML-u</vt:lpstr>
      <vt:lpstr>ML i SC poslovni podaci</vt:lpstr>
      <vt:lpstr>ML for SC poslovni problem</vt:lpstr>
      <vt:lpstr>Sažetak</vt:lpstr>
      <vt:lpstr>Sažetak</vt:lpstr>
      <vt:lpstr>Hvala na pažnji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Michał Adamczak | Wyższa Szkoła Logistyki</dc:creator>
  <cp:lastModifiedBy>Windows User</cp:lastModifiedBy>
  <cp:revision>36</cp:revision>
  <dcterms:created xsi:type="dcterms:W3CDTF">2023-07-06T12:09:08Z</dcterms:created>
  <dcterms:modified xsi:type="dcterms:W3CDTF">2025-05-03T18:28:02Z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0x010100C5D1A4C46F9DF340B00409C6B9ED12C1</vt:lpwstr>
  </property>
  <property fmtid="{D5CDD505-2E9C-101B-9397-08002B2CF9AE}" pid="3" name="MediaServiceImageTags">
    <vt:lpwstr/>
  </property>
</Properties>
</file>