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95" r:id="rId8"/>
    <p:sldId id="294" r:id="rId9"/>
    <p:sldId id="296" r:id="rId10"/>
    <p:sldId id="281" r:id="rId11"/>
    <p:sldId id="284" r:id="rId12"/>
    <p:sldId id="309" r:id="rId13"/>
    <p:sldId id="310" r:id="rId14"/>
    <p:sldId id="311" r:id="rId15"/>
    <p:sldId id="286" r:id="rId16"/>
    <p:sldId id="298" r:id="rId17"/>
    <p:sldId id="301" r:id="rId18"/>
    <p:sldId id="304" r:id="rId19"/>
    <p:sldId id="305" r:id="rId20"/>
    <p:sldId id="306" r:id="rId21"/>
    <p:sldId id="307" r:id="rId22"/>
    <p:sldId id="299" r:id="rId23"/>
    <p:sldId id="308" r:id="rId24"/>
    <p:sldId id="300" r:id="rId25"/>
    <p:sldId id="266" r:id="rId26"/>
    <p:sldId id="263" r:id="rId27"/>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92928"/>
    <a:srgbClr val="1065AB"/>
    <a:srgbClr val="7F7F7F"/>
    <a:srgbClr val="AEAEAE"/>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3" d="100"/>
          <a:sy n="113" d="100"/>
        </p:scale>
        <p:origin x="40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F8B9E8A-2484-4D9E-8F4A-F3658B108928}"/>
  </pc:docChgLst>
  <pc:docChgLst>
    <pc:chgData name="jelena franjković" userId="db421b58-4577-4f18-b93d-16e533ccff6a" providerId="ADAL" clId="{3F71C3E2-09A1-410E-968D-D5B804FE3F06}"/>
    <pc:docChg chg="modSld">
      <pc:chgData name="jelena franjković" userId="db421b58-4577-4f18-b93d-16e533ccff6a" providerId="ADAL" clId="{3F71C3E2-09A1-410E-968D-D5B804FE3F06}" dt="2025-05-05T13:35:18.083" v="25" actId="20577"/>
      <pc:docMkLst>
        <pc:docMk/>
      </pc:docMkLst>
      <pc:sldChg chg="modSp mod">
        <pc:chgData name="jelena franjković" userId="db421b58-4577-4f18-b93d-16e533ccff6a" providerId="ADAL" clId="{3F71C3E2-09A1-410E-968D-D5B804FE3F06}" dt="2025-05-05T13:35:00.917" v="0"/>
        <pc:sldMkLst>
          <pc:docMk/>
          <pc:sldMk cId="2920479427" sldId="256"/>
        </pc:sldMkLst>
        <pc:spChg chg="mod">
          <ac:chgData name="jelena franjković" userId="db421b58-4577-4f18-b93d-16e533ccff6a" providerId="ADAL" clId="{3F71C3E2-09A1-410E-968D-D5B804FE3F06}" dt="2025-05-05T13:35:00.917" v="0"/>
          <ac:spMkLst>
            <pc:docMk/>
            <pc:sldMk cId="2920479427" sldId="256"/>
            <ac:spMk id="5" creationId="{9AC256C7-DE57-3D54-E589-F59329555D7C}"/>
          </ac:spMkLst>
        </pc:spChg>
      </pc:sldChg>
      <pc:sldChg chg="modSp mod">
        <pc:chgData name="jelena franjković" userId="db421b58-4577-4f18-b93d-16e533ccff6a" providerId="ADAL" clId="{3F71C3E2-09A1-410E-968D-D5B804FE3F06}" dt="2025-05-05T13:35:18.083" v="25" actId="20577"/>
        <pc:sldMkLst>
          <pc:docMk/>
          <pc:sldMk cId="4020019421" sldId="263"/>
        </pc:sldMkLst>
        <pc:spChg chg="mod">
          <ac:chgData name="jelena franjković" userId="db421b58-4577-4f18-b93d-16e533ccff6a" providerId="ADAL" clId="{3F71C3E2-09A1-410E-968D-D5B804FE3F06}" dt="2025-05-05T13:35:18.083" v="25" actId="20577"/>
          <ac:spMkLst>
            <pc:docMk/>
            <pc:sldMk cId="4020019421" sldId="263"/>
            <ac:spMk id="3" creationId="{5736179A-2A6B-1BB5-3527-A969A8C3E86B}"/>
          </ac:spMkLst>
        </pc:spChg>
      </pc:sldChg>
      <pc:sldChg chg="modSp mod">
        <pc:chgData name="jelena franjković" userId="db421b58-4577-4f18-b93d-16e533ccff6a" providerId="ADAL" clId="{3F71C3E2-09A1-410E-968D-D5B804FE3F06}" dt="2025-05-05T13:35:09.271" v="10" actId="20577"/>
        <pc:sldMkLst>
          <pc:docMk/>
          <pc:sldMk cId="1254930911" sldId="264"/>
        </pc:sldMkLst>
        <pc:spChg chg="mod">
          <ac:chgData name="jelena franjković" userId="db421b58-4577-4f18-b93d-16e533ccff6a" providerId="ADAL" clId="{3F71C3E2-09A1-410E-968D-D5B804FE3F06}" dt="2025-05-05T13:35:09.271" v="10" actId="20577"/>
          <ac:spMkLst>
            <pc:docMk/>
            <pc:sldMk cId="1254930911" sldId="264"/>
            <ac:spMk id="7" creationId="{0CB6B79D-13A1-418A-3CD7-076077286145}"/>
          </ac:spMkLst>
        </pc:spChg>
      </pc:sldChg>
    </pc:docChg>
  </pc:docChgLst>
  <pc:docChgLst>
    <pc:chgData name="jelena franjković" userId="db421b58-4577-4f18-b93d-16e533ccff6a" providerId="ADAL" clId="{9D5A18AA-2B2B-4383-BC6B-280D2A34A832}"/>
    <pc:docChg chg="undo custSel modSld">
      <pc:chgData name="jelena franjković" userId="db421b58-4577-4f18-b93d-16e533ccff6a" providerId="ADAL" clId="{9D5A18AA-2B2B-4383-BC6B-280D2A34A832}" dt="2025-05-05T17:30:08.697" v="2155" actId="1035"/>
      <pc:docMkLst>
        <pc:docMk/>
      </pc:docMkLst>
      <pc:sldChg chg="modSp">
        <pc:chgData name="jelena franjković" userId="db421b58-4577-4f18-b93d-16e533ccff6a" providerId="ADAL" clId="{9D5A18AA-2B2B-4383-BC6B-280D2A34A832}" dt="2025-05-05T16:30:00.115" v="139" actId="1076"/>
        <pc:sldMkLst>
          <pc:docMk/>
          <pc:sldMk cId="2920479427" sldId="256"/>
        </pc:sldMkLst>
        <pc:spChg chg="mod">
          <ac:chgData name="jelena franjković" userId="db421b58-4577-4f18-b93d-16e533ccff6a" providerId="ADAL" clId="{9D5A18AA-2B2B-4383-BC6B-280D2A34A832}" dt="2025-05-05T16:30:00.115" v="139" actId="1076"/>
          <ac:spMkLst>
            <pc:docMk/>
            <pc:sldMk cId="2920479427" sldId="256"/>
            <ac:spMk id="8" creationId="{19348FEB-0D15-F9D5-CC56-88E3DC56F6F1}"/>
          </ac:spMkLst>
        </pc:spChg>
      </pc:sldChg>
      <pc:sldChg chg="modSp">
        <pc:chgData name="jelena franjković" userId="db421b58-4577-4f18-b93d-16e533ccff6a" providerId="ADAL" clId="{9D5A18AA-2B2B-4383-BC6B-280D2A34A832}" dt="2025-05-05T16:32:16.877" v="149" actId="123"/>
        <pc:sldMkLst>
          <pc:docMk/>
          <pc:sldMk cId="1952772968" sldId="262"/>
        </pc:sldMkLst>
        <pc:spChg chg="mod">
          <ac:chgData name="jelena franjković" userId="db421b58-4577-4f18-b93d-16e533ccff6a" providerId="ADAL" clId="{9D5A18AA-2B2B-4383-BC6B-280D2A34A832}" dt="2025-05-05T16:32:16.877" v="149" actId="123"/>
          <ac:spMkLst>
            <pc:docMk/>
            <pc:sldMk cId="1952772968" sldId="262"/>
            <ac:spMk id="5" creationId="{08B1E3E4-9C4A-4CF8-DBD2-8A61BD597723}"/>
          </ac:spMkLst>
        </pc:spChg>
      </pc:sldChg>
      <pc:sldChg chg="modSp">
        <pc:chgData name="jelena franjković" userId="db421b58-4577-4f18-b93d-16e533ccff6a" providerId="ADAL" clId="{9D5A18AA-2B2B-4383-BC6B-280D2A34A832}" dt="2025-05-05T16:30:40.665" v="142" actId="790"/>
        <pc:sldMkLst>
          <pc:docMk/>
          <pc:sldMk cId="1254930911" sldId="264"/>
        </pc:sldMkLst>
        <pc:spChg chg="mod">
          <ac:chgData name="jelena franjković" userId="db421b58-4577-4f18-b93d-16e533ccff6a" providerId="ADAL" clId="{9D5A18AA-2B2B-4383-BC6B-280D2A34A832}" dt="2025-05-05T16:30:40.665" v="142" actId="790"/>
          <ac:spMkLst>
            <pc:docMk/>
            <pc:sldMk cId="1254930911" sldId="264"/>
            <ac:spMk id="8" creationId="{BA68647D-8959-AECA-FF1C-384AA40B609E}"/>
          </ac:spMkLst>
        </pc:spChg>
      </pc:sldChg>
      <pc:sldChg chg="modSp">
        <pc:chgData name="jelena franjković" userId="db421b58-4577-4f18-b93d-16e533ccff6a" providerId="ADAL" clId="{9D5A18AA-2B2B-4383-BC6B-280D2A34A832}" dt="2025-05-05T17:02:30.201" v="1022" actId="20577"/>
        <pc:sldMkLst>
          <pc:docMk/>
          <pc:sldMk cId="3298298427" sldId="266"/>
        </pc:sldMkLst>
        <pc:spChg chg="mod">
          <ac:chgData name="jelena franjković" userId="db421b58-4577-4f18-b93d-16e533ccff6a" providerId="ADAL" clId="{9D5A18AA-2B2B-4383-BC6B-280D2A34A832}" dt="2025-05-05T17:02:30.201" v="1022" actId="20577"/>
          <ac:spMkLst>
            <pc:docMk/>
            <pc:sldMk cId="3298298427" sldId="266"/>
            <ac:spMk id="8" creationId="{BA68647D-8959-AECA-FF1C-384AA40B609E}"/>
          </ac:spMkLst>
        </pc:spChg>
      </pc:sldChg>
      <pc:sldChg chg="addSp modSp">
        <pc:chgData name="jelena franjković" userId="db421b58-4577-4f18-b93d-16e533ccff6a" providerId="ADAL" clId="{9D5A18AA-2B2B-4383-BC6B-280D2A34A832}" dt="2025-05-05T16:40:03.259" v="376" actId="20577"/>
        <pc:sldMkLst>
          <pc:docMk/>
          <pc:sldMk cId="1021420716" sldId="281"/>
        </pc:sldMkLst>
        <pc:spChg chg="mod">
          <ac:chgData name="jelena franjković" userId="db421b58-4577-4f18-b93d-16e533ccff6a" providerId="ADAL" clId="{9D5A18AA-2B2B-4383-BC6B-280D2A34A832}" dt="2025-05-05T16:40:03.259" v="376" actId="20577"/>
          <ac:spMkLst>
            <pc:docMk/>
            <pc:sldMk cId="1021420716" sldId="281"/>
            <ac:spMk id="3" creationId="{00000000-0000-0000-0000-000000000000}"/>
          </ac:spMkLst>
        </pc:spChg>
        <pc:spChg chg="add mod">
          <ac:chgData name="jelena franjković" userId="db421b58-4577-4f18-b93d-16e533ccff6a" providerId="ADAL" clId="{9D5A18AA-2B2B-4383-BC6B-280D2A34A832}" dt="2025-05-05T16:37:02.167" v="255" actId="1037"/>
          <ac:spMkLst>
            <pc:docMk/>
            <pc:sldMk cId="1021420716" sldId="281"/>
            <ac:spMk id="5" creationId="{A5646A74-E805-42F9-B8D2-5BB2677B0923}"/>
          </ac:spMkLst>
        </pc:spChg>
        <pc:spChg chg="add mod">
          <ac:chgData name="jelena franjković" userId="db421b58-4577-4f18-b93d-16e533ccff6a" providerId="ADAL" clId="{9D5A18AA-2B2B-4383-BC6B-280D2A34A832}" dt="2025-05-05T16:37:21.352" v="266" actId="1076"/>
          <ac:spMkLst>
            <pc:docMk/>
            <pc:sldMk cId="1021420716" sldId="281"/>
            <ac:spMk id="9" creationId="{3D41E777-7A89-4696-9168-BA9E6E41993A}"/>
          </ac:spMkLst>
        </pc:spChg>
        <pc:spChg chg="add mod">
          <ac:chgData name="jelena franjković" userId="db421b58-4577-4f18-b93d-16e533ccff6a" providerId="ADAL" clId="{9D5A18AA-2B2B-4383-BC6B-280D2A34A832}" dt="2025-05-05T16:37:28.708" v="268" actId="1076"/>
          <ac:spMkLst>
            <pc:docMk/>
            <pc:sldMk cId="1021420716" sldId="281"/>
            <ac:spMk id="10" creationId="{A0B63F56-577F-4982-B68B-12A4B99ABD1D}"/>
          </ac:spMkLst>
        </pc:spChg>
        <pc:spChg chg="add mod">
          <ac:chgData name="jelena franjković" userId="db421b58-4577-4f18-b93d-16e533ccff6a" providerId="ADAL" clId="{9D5A18AA-2B2B-4383-BC6B-280D2A34A832}" dt="2025-05-05T16:38:03.175" v="292" actId="1038"/>
          <ac:spMkLst>
            <pc:docMk/>
            <pc:sldMk cId="1021420716" sldId="281"/>
            <ac:spMk id="11" creationId="{3FB46454-91A0-4FBF-A844-0B57E2D2028C}"/>
          </ac:spMkLst>
        </pc:spChg>
        <pc:spChg chg="add mod">
          <ac:chgData name="jelena franjković" userId="db421b58-4577-4f18-b93d-16e533ccff6a" providerId="ADAL" clId="{9D5A18AA-2B2B-4383-BC6B-280D2A34A832}" dt="2025-05-05T16:38:10.864" v="294" actId="1076"/>
          <ac:spMkLst>
            <pc:docMk/>
            <pc:sldMk cId="1021420716" sldId="281"/>
            <ac:spMk id="12" creationId="{F92C02F7-5677-4B4D-BBC0-A13CB50FE4A0}"/>
          </ac:spMkLst>
        </pc:spChg>
        <pc:spChg chg="add mod">
          <ac:chgData name="jelena franjković" userId="db421b58-4577-4f18-b93d-16e533ccff6a" providerId="ADAL" clId="{9D5A18AA-2B2B-4383-BC6B-280D2A34A832}" dt="2025-05-05T16:38:18.531" v="296" actId="1076"/>
          <ac:spMkLst>
            <pc:docMk/>
            <pc:sldMk cId="1021420716" sldId="281"/>
            <ac:spMk id="13" creationId="{6A25DB39-58AC-4838-9B2C-A03A9FD3DEED}"/>
          </ac:spMkLst>
        </pc:spChg>
        <pc:spChg chg="add mod">
          <ac:chgData name="jelena franjković" userId="db421b58-4577-4f18-b93d-16e533ccff6a" providerId="ADAL" clId="{9D5A18AA-2B2B-4383-BC6B-280D2A34A832}" dt="2025-05-05T16:39:20.256" v="353" actId="1037"/>
          <ac:spMkLst>
            <pc:docMk/>
            <pc:sldMk cId="1021420716" sldId="281"/>
            <ac:spMk id="14" creationId="{0CC92A85-A400-4CEC-8960-19C0B04E1D71}"/>
          </ac:spMkLst>
        </pc:spChg>
        <pc:spChg chg="add mod">
          <ac:chgData name="jelena franjković" userId="db421b58-4577-4f18-b93d-16e533ccff6a" providerId="ADAL" clId="{9D5A18AA-2B2B-4383-BC6B-280D2A34A832}" dt="2025-05-05T16:39:01.911" v="349" actId="113"/>
          <ac:spMkLst>
            <pc:docMk/>
            <pc:sldMk cId="1021420716" sldId="281"/>
            <ac:spMk id="15" creationId="{07E2589B-E419-4477-8C20-4BF997096948}"/>
          </ac:spMkLst>
        </pc:spChg>
        <pc:picChg chg="add">
          <ac:chgData name="jelena franjković" userId="db421b58-4577-4f18-b93d-16e533ccff6a" providerId="ADAL" clId="{9D5A18AA-2B2B-4383-BC6B-280D2A34A832}" dt="2025-05-05T16:37:05.077" v="256"/>
          <ac:picMkLst>
            <pc:docMk/>
            <pc:sldMk cId="1021420716" sldId="281"/>
            <ac:picMk id="7" creationId="{C76FE76C-017E-4467-BCE3-D302FD4DEE8B}"/>
          </ac:picMkLst>
        </pc:picChg>
        <pc:picChg chg="add">
          <ac:chgData name="jelena franjković" userId="db421b58-4577-4f18-b93d-16e533ccff6a" providerId="ADAL" clId="{9D5A18AA-2B2B-4383-BC6B-280D2A34A832}" dt="2025-05-05T16:37:06.597" v="257"/>
          <ac:picMkLst>
            <pc:docMk/>
            <pc:sldMk cId="1021420716" sldId="281"/>
            <ac:picMk id="8" creationId="{844D5D77-D242-4A90-85D6-4644CB66B4A3}"/>
          </ac:picMkLst>
        </pc:picChg>
      </pc:sldChg>
      <pc:sldChg chg="modSp">
        <pc:chgData name="jelena franjković" userId="db421b58-4577-4f18-b93d-16e533ccff6a" providerId="ADAL" clId="{9D5A18AA-2B2B-4383-BC6B-280D2A34A832}" dt="2025-05-05T16:40:25.024" v="379" actId="20577"/>
        <pc:sldMkLst>
          <pc:docMk/>
          <pc:sldMk cId="3549849075" sldId="284"/>
        </pc:sldMkLst>
        <pc:spChg chg="mod">
          <ac:chgData name="jelena franjković" userId="db421b58-4577-4f18-b93d-16e533ccff6a" providerId="ADAL" clId="{9D5A18AA-2B2B-4383-BC6B-280D2A34A832}" dt="2025-05-05T16:40:25.024" v="379" actId="20577"/>
          <ac:spMkLst>
            <pc:docMk/>
            <pc:sldMk cId="3549849075" sldId="284"/>
            <ac:spMk id="5" creationId="{08B1E3E4-9C4A-4CF8-DBD2-8A61BD597723}"/>
          </ac:spMkLst>
        </pc:spChg>
      </pc:sldChg>
      <pc:sldChg chg="modSp">
        <pc:chgData name="jelena franjković" userId="db421b58-4577-4f18-b93d-16e533ccff6a" providerId="ADAL" clId="{9D5A18AA-2B2B-4383-BC6B-280D2A34A832}" dt="2025-05-05T16:46:47.490" v="568" actId="123"/>
        <pc:sldMkLst>
          <pc:docMk/>
          <pc:sldMk cId="3938375118" sldId="286"/>
        </pc:sldMkLst>
        <pc:spChg chg="mod">
          <ac:chgData name="jelena franjković" userId="db421b58-4577-4f18-b93d-16e533ccff6a" providerId="ADAL" clId="{9D5A18AA-2B2B-4383-BC6B-280D2A34A832}" dt="2025-05-05T16:46:47.490" v="568" actId="123"/>
          <ac:spMkLst>
            <pc:docMk/>
            <pc:sldMk cId="3938375118" sldId="286"/>
            <ac:spMk id="5" creationId="{08B1E3E4-9C4A-4CF8-DBD2-8A61BD597723}"/>
          </ac:spMkLst>
        </pc:spChg>
      </pc:sldChg>
      <pc:sldChg chg="modSp">
        <pc:chgData name="jelena franjković" userId="db421b58-4577-4f18-b93d-16e533ccff6a" providerId="ADAL" clId="{9D5A18AA-2B2B-4383-BC6B-280D2A34A832}" dt="2025-05-05T16:34:44.422" v="218" actId="20577"/>
        <pc:sldMkLst>
          <pc:docMk/>
          <pc:sldMk cId="1164625879" sldId="294"/>
        </pc:sldMkLst>
        <pc:spChg chg="mod">
          <ac:chgData name="jelena franjković" userId="db421b58-4577-4f18-b93d-16e533ccff6a" providerId="ADAL" clId="{9D5A18AA-2B2B-4383-BC6B-280D2A34A832}" dt="2025-05-05T16:34:06.009" v="212" actId="20577"/>
          <ac:spMkLst>
            <pc:docMk/>
            <pc:sldMk cId="1164625879" sldId="294"/>
            <ac:spMk id="4" creationId="{1B53A616-BC45-7003-D00A-64BD15781752}"/>
          </ac:spMkLst>
        </pc:spChg>
        <pc:spChg chg="mod">
          <ac:chgData name="jelena franjković" userId="db421b58-4577-4f18-b93d-16e533ccff6a" providerId="ADAL" clId="{9D5A18AA-2B2B-4383-BC6B-280D2A34A832}" dt="2025-05-05T16:34:44.422" v="218" actId="20577"/>
          <ac:spMkLst>
            <pc:docMk/>
            <pc:sldMk cId="1164625879" sldId="294"/>
            <ac:spMk id="5" creationId="{08B1E3E4-9C4A-4CF8-DBD2-8A61BD597723}"/>
          </ac:spMkLst>
        </pc:spChg>
      </pc:sldChg>
      <pc:sldChg chg="addSp delSp modSp">
        <pc:chgData name="jelena franjković" userId="db421b58-4577-4f18-b93d-16e533ccff6a" providerId="ADAL" clId="{9D5A18AA-2B2B-4383-BC6B-280D2A34A832}" dt="2025-05-05T16:33:18.484" v="174" actId="1076"/>
        <pc:sldMkLst>
          <pc:docMk/>
          <pc:sldMk cId="187960499" sldId="295"/>
        </pc:sldMkLst>
        <pc:spChg chg="mod">
          <ac:chgData name="jelena franjković" userId="db421b58-4577-4f18-b93d-16e533ccff6a" providerId="ADAL" clId="{9D5A18AA-2B2B-4383-BC6B-280D2A34A832}" dt="2025-05-05T16:33:18.484" v="174" actId="1076"/>
          <ac:spMkLst>
            <pc:docMk/>
            <pc:sldMk cId="187960499" sldId="295"/>
            <ac:spMk id="7" creationId="{00000000-0000-0000-0000-000000000000}"/>
          </ac:spMkLst>
        </pc:spChg>
        <pc:picChg chg="add mod">
          <ac:chgData name="jelena franjković" userId="db421b58-4577-4f18-b93d-16e533ccff6a" providerId="ADAL" clId="{9D5A18AA-2B2B-4383-BC6B-280D2A34A832}" dt="2025-05-05T16:33:15.712" v="173" actId="14100"/>
          <ac:picMkLst>
            <pc:docMk/>
            <pc:sldMk cId="187960499" sldId="295"/>
            <ac:picMk id="2" creationId="{667E407A-4A17-40E7-BFC7-57C8C6CA8080}"/>
          </ac:picMkLst>
        </pc:picChg>
        <pc:picChg chg="del">
          <ac:chgData name="jelena franjković" userId="db421b58-4577-4f18-b93d-16e533ccff6a" providerId="ADAL" clId="{9D5A18AA-2B2B-4383-BC6B-280D2A34A832}" dt="2025-05-05T16:33:09.451" v="170" actId="478"/>
          <ac:picMkLst>
            <pc:docMk/>
            <pc:sldMk cId="187960499" sldId="295"/>
            <ac:picMk id="6" creationId="{00000000-0000-0000-0000-000000000000}"/>
          </ac:picMkLst>
        </pc:picChg>
      </pc:sldChg>
      <pc:sldChg chg="modSp">
        <pc:chgData name="jelena franjković" userId="db421b58-4577-4f18-b93d-16e533ccff6a" providerId="ADAL" clId="{9D5A18AA-2B2B-4383-BC6B-280D2A34A832}" dt="2025-05-05T16:35:24.209" v="226" actId="123"/>
        <pc:sldMkLst>
          <pc:docMk/>
          <pc:sldMk cId="491112829" sldId="296"/>
        </pc:sldMkLst>
        <pc:spChg chg="mod">
          <ac:chgData name="jelena franjković" userId="db421b58-4577-4f18-b93d-16e533ccff6a" providerId="ADAL" clId="{9D5A18AA-2B2B-4383-BC6B-280D2A34A832}" dt="2025-05-05T16:35:11.830" v="223" actId="20577"/>
          <ac:spMkLst>
            <pc:docMk/>
            <pc:sldMk cId="491112829" sldId="296"/>
            <ac:spMk id="4" creationId="{1B53A616-BC45-7003-D00A-64BD15781752}"/>
          </ac:spMkLst>
        </pc:spChg>
        <pc:spChg chg="mod">
          <ac:chgData name="jelena franjković" userId="db421b58-4577-4f18-b93d-16e533ccff6a" providerId="ADAL" clId="{9D5A18AA-2B2B-4383-BC6B-280D2A34A832}" dt="2025-05-05T16:35:24.209" v="226" actId="123"/>
          <ac:spMkLst>
            <pc:docMk/>
            <pc:sldMk cId="491112829" sldId="296"/>
            <ac:spMk id="5" creationId="{08B1E3E4-9C4A-4CF8-DBD2-8A61BD597723}"/>
          </ac:spMkLst>
        </pc:spChg>
      </pc:sldChg>
      <pc:sldChg chg="addSp delSp modSp">
        <pc:chgData name="jelena franjković" userId="db421b58-4577-4f18-b93d-16e533ccff6a" providerId="ADAL" clId="{9D5A18AA-2B2B-4383-BC6B-280D2A34A832}" dt="2025-05-05T16:47:16.616" v="575" actId="1076"/>
        <pc:sldMkLst>
          <pc:docMk/>
          <pc:sldMk cId="2902925402" sldId="298"/>
        </pc:sldMkLst>
        <pc:spChg chg="mod">
          <ac:chgData name="jelena franjković" userId="db421b58-4577-4f18-b93d-16e533ccff6a" providerId="ADAL" clId="{9D5A18AA-2B2B-4383-BC6B-280D2A34A832}" dt="2025-05-05T16:47:09.603" v="573" actId="1076"/>
          <ac:spMkLst>
            <pc:docMk/>
            <pc:sldMk cId="2902925402" sldId="298"/>
            <ac:spMk id="7" creationId="{00000000-0000-0000-0000-000000000000}"/>
          </ac:spMkLst>
        </pc:spChg>
        <pc:picChg chg="add mod">
          <ac:chgData name="jelena franjković" userId="db421b58-4577-4f18-b93d-16e533ccff6a" providerId="ADAL" clId="{9D5A18AA-2B2B-4383-BC6B-280D2A34A832}" dt="2025-05-05T16:47:16.616" v="575" actId="1076"/>
          <ac:picMkLst>
            <pc:docMk/>
            <pc:sldMk cId="2902925402" sldId="298"/>
            <ac:picMk id="2" creationId="{FBE881BF-493F-43A1-9FAC-57F16550A669}"/>
          </ac:picMkLst>
        </pc:picChg>
        <pc:picChg chg="del mod">
          <ac:chgData name="jelena franjković" userId="db421b58-4577-4f18-b93d-16e533ccff6a" providerId="ADAL" clId="{9D5A18AA-2B2B-4383-BC6B-280D2A34A832}" dt="2025-05-05T16:47:03.330" v="570" actId="478"/>
          <ac:picMkLst>
            <pc:docMk/>
            <pc:sldMk cId="2902925402" sldId="298"/>
            <ac:picMk id="6" creationId="{00000000-0000-0000-0000-000000000000}"/>
          </ac:picMkLst>
        </pc:picChg>
      </pc:sldChg>
      <pc:sldChg chg="addSp delSp modSp">
        <pc:chgData name="jelena franjković" userId="db421b58-4577-4f18-b93d-16e533ccff6a" providerId="ADAL" clId="{9D5A18AA-2B2B-4383-BC6B-280D2A34A832}" dt="2025-05-05T16:52:28.373" v="692" actId="6549"/>
        <pc:sldMkLst>
          <pc:docMk/>
          <pc:sldMk cId="2796459727" sldId="299"/>
        </pc:sldMkLst>
        <pc:spChg chg="mod">
          <ac:chgData name="jelena franjković" userId="db421b58-4577-4f18-b93d-16e533ccff6a" providerId="ADAL" clId="{9D5A18AA-2B2B-4383-BC6B-280D2A34A832}" dt="2025-05-05T16:52:28.373" v="692" actId="6549"/>
          <ac:spMkLst>
            <pc:docMk/>
            <pc:sldMk cId="2796459727" sldId="299"/>
            <ac:spMk id="7" creationId="{00000000-0000-0000-0000-000000000000}"/>
          </ac:spMkLst>
        </pc:spChg>
        <pc:picChg chg="add mod">
          <ac:chgData name="jelena franjković" userId="db421b58-4577-4f18-b93d-16e533ccff6a" providerId="ADAL" clId="{9D5A18AA-2B2B-4383-BC6B-280D2A34A832}" dt="2025-05-05T16:52:23.474" v="690" actId="14100"/>
          <ac:picMkLst>
            <pc:docMk/>
            <pc:sldMk cId="2796459727" sldId="299"/>
            <ac:picMk id="2" creationId="{5B673E45-5017-4968-BFD4-28358E614014}"/>
          </ac:picMkLst>
        </pc:picChg>
        <pc:picChg chg="del">
          <ac:chgData name="jelena franjković" userId="db421b58-4577-4f18-b93d-16e533ccff6a" providerId="ADAL" clId="{9D5A18AA-2B2B-4383-BC6B-280D2A34A832}" dt="2025-05-05T16:52:17.294" v="688" actId="478"/>
          <ac:picMkLst>
            <pc:docMk/>
            <pc:sldMk cId="2796459727" sldId="299"/>
            <ac:picMk id="5" creationId="{00000000-0000-0000-0000-000000000000}"/>
          </ac:picMkLst>
        </pc:picChg>
      </pc:sldChg>
      <pc:sldChg chg="modSp">
        <pc:chgData name="jelena franjković" userId="db421b58-4577-4f18-b93d-16e533ccff6a" providerId="ADAL" clId="{9D5A18AA-2B2B-4383-BC6B-280D2A34A832}" dt="2025-05-05T16:48:38.931" v="620" actId="20577"/>
        <pc:sldMkLst>
          <pc:docMk/>
          <pc:sldMk cId="2375321068" sldId="301"/>
        </pc:sldMkLst>
        <pc:spChg chg="mod">
          <ac:chgData name="jelena franjković" userId="db421b58-4577-4f18-b93d-16e533ccff6a" providerId="ADAL" clId="{9D5A18AA-2B2B-4383-BC6B-280D2A34A832}" dt="2025-05-05T16:48:38.931" v="620" actId="20577"/>
          <ac:spMkLst>
            <pc:docMk/>
            <pc:sldMk cId="2375321068" sldId="301"/>
            <ac:spMk id="3" creationId="{7E6ADFFD-EFBC-700C-EEE4-3A990C3CE4C4}"/>
          </ac:spMkLst>
        </pc:spChg>
      </pc:sldChg>
      <pc:sldChg chg="modSp">
        <pc:chgData name="jelena franjković" userId="db421b58-4577-4f18-b93d-16e533ccff6a" providerId="ADAL" clId="{9D5A18AA-2B2B-4383-BC6B-280D2A34A832}" dt="2025-05-05T16:50:03.560" v="680" actId="20577"/>
        <pc:sldMkLst>
          <pc:docMk/>
          <pc:sldMk cId="976289266" sldId="304"/>
        </pc:sldMkLst>
        <pc:spChg chg="mod">
          <ac:chgData name="jelena franjković" userId="db421b58-4577-4f18-b93d-16e533ccff6a" providerId="ADAL" clId="{9D5A18AA-2B2B-4383-BC6B-280D2A34A832}" dt="2025-05-05T16:50:03.560" v="680" actId="20577"/>
          <ac:spMkLst>
            <pc:docMk/>
            <pc:sldMk cId="976289266" sldId="304"/>
            <ac:spMk id="5" creationId="{11FA4AF7-CF88-689C-846A-9366EA4F552B}"/>
          </ac:spMkLst>
        </pc:spChg>
      </pc:sldChg>
      <pc:sldChg chg="modSp">
        <pc:chgData name="jelena franjković" userId="db421b58-4577-4f18-b93d-16e533ccff6a" providerId="ADAL" clId="{9D5A18AA-2B2B-4383-BC6B-280D2A34A832}" dt="2025-05-05T16:51:01.182" v="686" actId="20577"/>
        <pc:sldMkLst>
          <pc:docMk/>
          <pc:sldMk cId="2215661089" sldId="305"/>
        </pc:sldMkLst>
        <pc:spChg chg="mod">
          <ac:chgData name="jelena franjković" userId="db421b58-4577-4f18-b93d-16e533ccff6a" providerId="ADAL" clId="{9D5A18AA-2B2B-4383-BC6B-280D2A34A832}" dt="2025-05-05T16:51:01.182" v="686" actId="20577"/>
          <ac:spMkLst>
            <pc:docMk/>
            <pc:sldMk cId="2215661089" sldId="305"/>
            <ac:spMk id="2" creationId="{341F4309-B19C-74E4-277A-C6845E48CA57}"/>
          </ac:spMkLst>
        </pc:spChg>
      </pc:sldChg>
      <pc:sldChg chg="addSp delSp modSp">
        <pc:chgData name="jelena franjković" userId="db421b58-4577-4f18-b93d-16e533ccff6a" providerId="ADAL" clId="{9D5A18AA-2B2B-4383-BC6B-280D2A34A832}" dt="2025-05-05T17:23:12.775" v="1905" actId="6549"/>
        <pc:sldMkLst>
          <pc:docMk/>
          <pc:sldMk cId="1406694162" sldId="306"/>
        </pc:sldMkLst>
        <pc:spChg chg="add mod">
          <ac:chgData name="jelena franjković" userId="db421b58-4577-4f18-b93d-16e533ccff6a" providerId="ADAL" clId="{9D5A18AA-2B2B-4383-BC6B-280D2A34A832}" dt="2025-05-05T17:08:18.249" v="1087" actId="14100"/>
          <ac:spMkLst>
            <pc:docMk/>
            <pc:sldMk cId="1406694162" sldId="306"/>
            <ac:spMk id="2" creationId="{B5B354EA-8A3D-4B0F-9A35-3C5C6240C6E3}"/>
          </ac:spMkLst>
        </pc:spChg>
        <pc:spChg chg="add del">
          <ac:chgData name="jelena franjković" userId="db421b58-4577-4f18-b93d-16e533ccff6a" providerId="ADAL" clId="{9D5A18AA-2B2B-4383-BC6B-280D2A34A832}" dt="2025-05-05T17:08:24.427" v="1089"/>
          <ac:spMkLst>
            <pc:docMk/>
            <pc:sldMk cId="1406694162" sldId="306"/>
            <ac:spMk id="3" creationId="{27FB3879-F015-4A5A-AC62-2D0B2B90DFEA}"/>
          </ac:spMkLst>
        </pc:spChg>
        <pc:spChg chg="mod">
          <ac:chgData name="jelena franjković" userId="db421b58-4577-4f18-b93d-16e533ccff6a" providerId="ADAL" clId="{9D5A18AA-2B2B-4383-BC6B-280D2A34A832}" dt="2025-05-05T17:18:26.612" v="1753" actId="1076"/>
          <ac:spMkLst>
            <pc:docMk/>
            <pc:sldMk cId="1406694162" sldId="306"/>
            <ac:spMk id="6" creationId="{697DFC72-7AC0-BB45-9C4B-2F280C05A072}"/>
          </ac:spMkLst>
        </pc:spChg>
        <pc:spChg chg="add mod">
          <ac:chgData name="jelena franjković" userId="db421b58-4577-4f18-b93d-16e533ccff6a" providerId="ADAL" clId="{9D5A18AA-2B2B-4383-BC6B-280D2A34A832}" dt="2025-05-05T17:18:33.479" v="1756" actId="1035"/>
          <ac:spMkLst>
            <pc:docMk/>
            <pc:sldMk cId="1406694162" sldId="306"/>
            <ac:spMk id="7" creationId="{E2FE2237-521C-4F2B-B861-B5B3AB6BC9BC}"/>
          </ac:spMkLst>
        </pc:spChg>
        <pc:spChg chg="add mod">
          <ac:chgData name="jelena franjković" userId="db421b58-4577-4f18-b93d-16e533ccff6a" providerId="ADAL" clId="{9D5A18AA-2B2B-4383-BC6B-280D2A34A832}" dt="2025-05-05T17:23:12.775" v="1905" actId="6549"/>
          <ac:spMkLst>
            <pc:docMk/>
            <pc:sldMk cId="1406694162" sldId="306"/>
            <ac:spMk id="8" creationId="{F05B72AA-04B0-46E4-9E16-FEF2A82A3049}"/>
          </ac:spMkLst>
        </pc:spChg>
        <pc:spChg chg="add mod">
          <ac:chgData name="jelena franjković" userId="db421b58-4577-4f18-b93d-16e533ccff6a" providerId="ADAL" clId="{9D5A18AA-2B2B-4383-BC6B-280D2A34A832}" dt="2025-05-05T17:15:40.758" v="1636" actId="1076"/>
          <ac:spMkLst>
            <pc:docMk/>
            <pc:sldMk cId="1406694162" sldId="306"/>
            <ac:spMk id="9" creationId="{9D3BC66F-E842-4FA4-8AC0-4DBD09103501}"/>
          </ac:spMkLst>
        </pc:spChg>
        <pc:spChg chg="add mod">
          <ac:chgData name="jelena franjković" userId="db421b58-4577-4f18-b93d-16e533ccff6a" providerId="ADAL" clId="{9D5A18AA-2B2B-4383-BC6B-280D2A34A832}" dt="2025-05-05T17:17:08.990" v="1693" actId="1037"/>
          <ac:spMkLst>
            <pc:docMk/>
            <pc:sldMk cId="1406694162" sldId="306"/>
            <ac:spMk id="10" creationId="{E94F0777-0BEA-42A7-ADDA-B9C6D23DFAA7}"/>
          </ac:spMkLst>
        </pc:spChg>
        <pc:spChg chg="add mod">
          <ac:chgData name="jelena franjković" userId="db421b58-4577-4f18-b93d-16e533ccff6a" providerId="ADAL" clId="{9D5A18AA-2B2B-4383-BC6B-280D2A34A832}" dt="2025-05-05T17:17:39.621" v="1714" actId="1076"/>
          <ac:spMkLst>
            <pc:docMk/>
            <pc:sldMk cId="1406694162" sldId="306"/>
            <ac:spMk id="11" creationId="{78E1AFC8-9CF6-4981-A2B0-FAC12D2FD07D}"/>
          </ac:spMkLst>
        </pc:spChg>
        <pc:spChg chg="add mod">
          <ac:chgData name="jelena franjković" userId="db421b58-4577-4f18-b93d-16e533ccff6a" providerId="ADAL" clId="{9D5A18AA-2B2B-4383-BC6B-280D2A34A832}" dt="2025-05-05T17:18:29.245" v="1755" actId="1036"/>
          <ac:spMkLst>
            <pc:docMk/>
            <pc:sldMk cId="1406694162" sldId="306"/>
            <ac:spMk id="12" creationId="{AE357F6D-A339-42E1-AFD6-7080A3EF8C18}"/>
          </ac:spMkLst>
        </pc:spChg>
        <pc:spChg chg="add mod">
          <ac:chgData name="jelena franjković" userId="db421b58-4577-4f18-b93d-16e533ccff6a" providerId="ADAL" clId="{9D5A18AA-2B2B-4383-BC6B-280D2A34A832}" dt="2025-05-05T17:19:19.462" v="1785" actId="1035"/>
          <ac:spMkLst>
            <pc:docMk/>
            <pc:sldMk cId="1406694162" sldId="306"/>
            <ac:spMk id="13" creationId="{44669D93-61FF-45DB-AE6B-70C491C2E757}"/>
          </ac:spMkLst>
        </pc:spChg>
        <pc:spChg chg="add mod">
          <ac:chgData name="jelena franjković" userId="db421b58-4577-4f18-b93d-16e533ccff6a" providerId="ADAL" clId="{9D5A18AA-2B2B-4383-BC6B-280D2A34A832}" dt="2025-05-05T17:20:25.341" v="1805" actId="403"/>
          <ac:spMkLst>
            <pc:docMk/>
            <pc:sldMk cId="1406694162" sldId="306"/>
            <ac:spMk id="14" creationId="{712206B5-C8AC-4977-A818-F2E917D15152}"/>
          </ac:spMkLst>
        </pc:spChg>
        <pc:spChg chg="add mod">
          <ac:chgData name="jelena franjković" userId="db421b58-4577-4f18-b93d-16e533ccff6a" providerId="ADAL" clId="{9D5A18AA-2B2B-4383-BC6B-280D2A34A832}" dt="2025-05-05T17:20:20.870" v="1803" actId="1076"/>
          <ac:spMkLst>
            <pc:docMk/>
            <pc:sldMk cId="1406694162" sldId="306"/>
            <ac:spMk id="15" creationId="{70DEDA60-6E7E-4C0B-AAE5-217DEAD1E288}"/>
          </ac:spMkLst>
        </pc:spChg>
        <pc:picChg chg="mod">
          <ac:chgData name="jelena franjković" userId="db421b58-4577-4f18-b93d-16e533ccff6a" providerId="ADAL" clId="{9D5A18AA-2B2B-4383-BC6B-280D2A34A832}" dt="2025-05-05T17:13:16.481" v="1471" actId="1076"/>
          <ac:picMkLst>
            <pc:docMk/>
            <pc:sldMk cId="1406694162" sldId="306"/>
            <ac:picMk id="5" creationId="{109257ED-E36D-594E-3E4E-40E548516993}"/>
          </ac:picMkLst>
        </pc:picChg>
      </pc:sldChg>
      <pc:sldChg chg="modSp">
        <pc:chgData name="jelena franjković" userId="db421b58-4577-4f18-b93d-16e533ccff6a" providerId="ADAL" clId="{9D5A18AA-2B2B-4383-BC6B-280D2A34A832}" dt="2025-05-05T16:51:32.318" v="687" actId="20577"/>
        <pc:sldMkLst>
          <pc:docMk/>
          <pc:sldMk cId="2578902292" sldId="307"/>
        </pc:sldMkLst>
        <pc:spChg chg="mod">
          <ac:chgData name="jelena franjković" userId="db421b58-4577-4f18-b93d-16e533ccff6a" providerId="ADAL" clId="{9D5A18AA-2B2B-4383-BC6B-280D2A34A832}" dt="2025-05-05T16:51:32.318" v="687" actId="20577"/>
          <ac:spMkLst>
            <pc:docMk/>
            <pc:sldMk cId="2578902292" sldId="307"/>
            <ac:spMk id="7" creationId="{D12B534E-0DC7-1AAF-27DD-0D3F30739CDE}"/>
          </ac:spMkLst>
        </pc:spChg>
      </pc:sldChg>
      <pc:sldChg chg="addSp delSp modSp">
        <pc:chgData name="jelena franjković" userId="db421b58-4577-4f18-b93d-16e533ccff6a" providerId="ADAL" clId="{9D5A18AA-2B2B-4383-BC6B-280D2A34A832}" dt="2025-05-05T17:01:52.995" v="1015" actId="1037"/>
        <pc:sldMkLst>
          <pc:docMk/>
          <pc:sldMk cId="1977798995" sldId="308"/>
        </pc:sldMkLst>
        <pc:spChg chg="add del mod">
          <ac:chgData name="jelena franjković" userId="db421b58-4577-4f18-b93d-16e533ccff6a" providerId="ADAL" clId="{9D5A18AA-2B2B-4383-BC6B-280D2A34A832}" dt="2025-05-05T16:56:26.792" v="725"/>
          <ac:spMkLst>
            <pc:docMk/>
            <pc:sldMk cId="1977798995" sldId="308"/>
            <ac:spMk id="2" creationId="{225D39EF-1CFE-4673-ADE6-F4ACFDA73102}"/>
          </ac:spMkLst>
        </pc:spChg>
        <pc:spChg chg="add mod">
          <ac:chgData name="jelena franjković" userId="db421b58-4577-4f18-b93d-16e533ccff6a" providerId="ADAL" clId="{9D5A18AA-2B2B-4383-BC6B-280D2A34A832}" dt="2025-05-05T16:56:40.526" v="730" actId="1076"/>
          <ac:spMkLst>
            <pc:docMk/>
            <pc:sldMk cId="1977798995" sldId="308"/>
            <ac:spMk id="5" creationId="{7A3E9A9C-B4F4-4386-AA91-5EB97CA52158}"/>
          </ac:spMkLst>
        </pc:spChg>
        <pc:spChg chg="mod">
          <ac:chgData name="jelena franjković" userId="db421b58-4577-4f18-b93d-16e533ccff6a" providerId="ADAL" clId="{9D5A18AA-2B2B-4383-BC6B-280D2A34A832}" dt="2025-05-05T16:54:04.179" v="693" actId="20577"/>
          <ac:spMkLst>
            <pc:docMk/>
            <pc:sldMk cId="1977798995" sldId="308"/>
            <ac:spMk id="7" creationId="{00000000-0000-0000-0000-000000000000}"/>
          </ac:spMkLst>
        </pc:spChg>
        <pc:spChg chg="add mod">
          <ac:chgData name="jelena franjković" userId="db421b58-4577-4f18-b93d-16e533ccff6a" providerId="ADAL" clId="{9D5A18AA-2B2B-4383-BC6B-280D2A34A832}" dt="2025-05-05T16:56:50.103" v="734" actId="20577"/>
          <ac:spMkLst>
            <pc:docMk/>
            <pc:sldMk cId="1977798995" sldId="308"/>
            <ac:spMk id="8" creationId="{525A00F5-79FE-434E-BBD3-316C57DC24ED}"/>
          </ac:spMkLst>
        </pc:spChg>
        <pc:spChg chg="add mod">
          <ac:chgData name="jelena franjković" userId="db421b58-4577-4f18-b93d-16e533ccff6a" providerId="ADAL" clId="{9D5A18AA-2B2B-4383-BC6B-280D2A34A832}" dt="2025-05-05T16:57:05.061" v="739" actId="14100"/>
          <ac:spMkLst>
            <pc:docMk/>
            <pc:sldMk cId="1977798995" sldId="308"/>
            <ac:spMk id="9" creationId="{42C7F140-5197-4044-9B08-CC5E2F62C27E}"/>
          </ac:spMkLst>
        </pc:spChg>
        <pc:spChg chg="add mod">
          <ac:chgData name="jelena franjković" userId="db421b58-4577-4f18-b93d-16e533ccff6a" providerId="ADAL" clId="{9D5A18AA-2B2B-4383-BC6B-280D2A34A832}" dt="2025-05-05T16:59:48.954" v="815" actId="1076"/>
          <ac:spMkLst>
            <pc:docMk/>
            <pc:sldMk cId="1977798995" sldId="308"/>
            <ac:spMk id="10" creationId="{166E8AAE-EA92-4C7C-A2C1-96F966DD7BEA}"/>
          </ac:spMkLst>
        </pc:spChg>
        <pc:spChg chg="add mod">
          <ac:chgData name="jelena franjković" userId="db421b58-4577-4f18-b93d-16e533ccff6a" providerId="ADAL" clId="{9D5A18AA-2B2B-4383-BC6B-280D2A34A832}" dt="2025-05-05T17:00:39.600" v="920" actId="1076"/>
          <ac:spMkLst>
            <pc:docMk/>
            <pc:sldMk cId="1977798995" sldId="308"/>
            <ac:spMk id="11" creationId="{D2B3E31D-A478-4464-BB1C-475F7546ACA1}"/>
          </ac:spMkLst>
        </pc:spChg>
        <pc:spChg chg="add mod">
          <ac:chgData name="jelena franjković" userId="db421b58-4577-4f18-b93d-16e533ccff6a" providerId="ADAL" clId="{9D5A18AA-2B2B-4383-BC6B-280D2A34A832}" dt="2025-05-05T17:01:06.934" v="961" actId="1076"/>
          <ac:spMkLst>
            <pc:docMk/>
            <pc:sldMk cId="1977798995" sldId="308"/>
            <ac:spMk id="12" creationId="{C6454669-B4BB-4FB2-8188-BB52C61C0883}"/>
          </ac:spMkLst>
        </pc:spChg>
        <pc:spChg chg="add mod">
          <ac:chgData name="jelena franjković" userId="db421b58-4577-4f18-b93d-16e533ccff6a" providerId="ADAL" clId="{9D5A18AA-2B2B-4383-BC6B-280D2A34A832}" dt="2025-05-05T17:01:33.911" v="994" actId="1076"/>
          <ac:spMkLst>
            <pc:docMk/>
            <pc:sldMk cId="1977798995" sldId="308"/>
            <ac:spMk id="13" creationId="{22D93826-F79E-4332-985E-3F36AB8FC421}"/>
          </ac:spMkLst>
        </pc:spChg>
        <pc:spChg chg="add mod">
          <ac:chgData name="jelena franjković" userId="db421b58-4577-4f18-b93d-16e533ccff6a" providerId="ADAL" clId="{9D5A18AA-2B2B-4383-BC6B-280D2A34A832}" dt="2025-05-05T17:01:52.995" v="1015" actId="1037"/>
          <ac:spMkLst>
            <pc:docMk/>
            <pc:sldMk cId="1977798995" sldId="308"/>
            <ac:spMk id="14" creationId="{4A599DA3-20EA-49A2-AC4A-B5DDFD12B4FB}"/>
          </ac:spMkLst>
        </pc:spChg>
      </pc:sldChg>
      <pc:sldChg chg="addSp modSp">
        <pc:chgData name="jelena franjković" userId="db421b58-4577-4f18-b93d-16e533ccff6a" providerId="ADAL" clId="{9D5A18AA-2B2B-4383-BC6B-280D2A34A832}" dt="2025-05-05T16:45:12.920" v="549" actId="1076"/>
        <pc:sldMkLst>
          <pc:docMk/>
          <pc:sldMk cId="3503946485" sldId="309"/>
        </pc:sldMkLst>
        <pc:spChg chg="add mod">
          <ac:chgData name="jelena franjković" userId="db421b58-4577-4f18-b93d-16e533ccff6a" providerId="ADAL" clId="{9D5A18AA-2B2B-4383-BC6B-280D2A34A832}" dt="2025-05-05T16:41:49.373" v="412" actId="1076"/>
          <ac:spMkLst>
            <pc:docMk/>
            <pc:sldMk cId="3503946485" sldId="309"/>
            <ac:spMk id="5" creationId="{5CE8A7A8-9CC3-4C03-A6AC-BD7F50F6902C}"/>
          </ac:spMkLst>
        </pc:spChg>
        <pc:spChg chg="add mod">
          <ac:chgData name="jelena franjković" userId="db421b58-4577-4f18-b93d-16e533ccff6a" providerId="ADAL" clId="{9D5A18AA-2B2B-4383-BC6B-280D2A34A832}" dt="2025-05-05T16:43:26.268" v="455" actId="20577"/>
          <ac:spMkLst>
            <pc:docMk/>
            <pc:sldMk cId="3503946485" sldId="309"/>
            <ac:spMk id="6" creationId="{CE1BB884-D569-40B0-AD51-2B188EA61DD3}"/>
          </ac:spMkLst>
        </pc:spChg>
        <pc:spChg chg="mod">
          <ac:chgData name="jelena franjković" userId="db421b58-4577-4f18-b93d-16e533ccff6a" providerId="ADAL" clId="{9D5A18AA-2B2B-4383-BC6B-280D2A34A832}" dt="2025-05-05T16:45:12.920" v="549" actId="1076"/>
          <ac:spMkLst>
            <pc:docMk/>
            <pc:sldMk cId="3503946485" sldId="309"/>
            <ac:spMk id="8" creationId="{8CCA873D-B511-603F-28AA-EB8E8D29B226}"/>
          </ac:spMkLst>
        </pc:spChg>
        <pc:spChg chg="add mod">
          <ac:chgData name="jelena franjković" userId="db421b58-4577-4f18-b93d-16e533ccff6a" providerId="ADAL" clId="{9D5A18AA-2B2B-4383-BC6B-280D2A34A832}" dt="2025-05-05T16:43:45.800" v="477" actId="1076"/>
          <ac:spMkLst>
            <pc:docMk/>
            <pc:sldMk cId="3503946485" sldId="309"/>
            <ac:spMk id="9" creationId="{1931D836-E67C-4FD9-A646-2790D557D792}"/>
          </ac:spMkLst>
        </pc:spChg>
        <pc:spChg chg="add mod">
          <ac:chgData name="jelena franjković" userId="db421b58-4577-4f18-b93d-16e533ccff6a" providerId="ADAL" clId="{9D5A18AA-2B2B-4383-BC6B-280D2A34A832}" dt="2025-05-05T16:43:41.662" v="476" actId="1076"/>
          <ac:spMkLst>
            <pc:docMk/>
            <pc:sldMk cId="3503946485" sldId="309"/>
            <ac:spMk id="10" creationId="{ED6C2AE1-CED9-4C62-AFAA-E5C3D7ECD6E0}"/>
          </ac:spMkLst>
        </pc:spChg>
        <pc:spChg chg="add mod">
          <ac:chgData name="jelena franjković" userId="db421b58-4577-4f18-b93d-16e533ccff6a" providerId="ADAL" clId="{9D5A18AA-2B2B-4383-BC6B-280D2A34A832}" dt="2025-05-05T16:44:09.660" v="513" actId="1076"/>
          <ac:spMkLst>
            <pc:docMk/>
            <pc:sldMk cId="3503946485" sldId="309"/>
            <ac:spMk id="11" creationId="{628BBA2D-1148-498F-BF72-6C72A3D033C2}"/>
          </ac:spMkLst>
        </pc:spChg>
        <pc:spChg chg="add mod">
          <ac:chgData name="jelena franjković" userId="db421b58-4577-4f18-b93d-16e533ccff6a" providerId="ADAL" clId="{9D5A18AA-2B2B-4383-BC6B-280D2A34A832}" dt="2025-05-05T16:44:34.891" v="534" actId="1076"/>
          <ac:spMkLst>
            <pc:docMk/>
            <pc:sldMk cId="3503946485" sldId="309"/>
            <ac:spMk id="12" creationId="{68094226-34E0-4F1F-8C5B-441625366FB1}"/>
          </ac:spMkLst>
        </pc:spChg>
        <pc:spChg chg="add mod">
          <ac:chgData name="jelena franjković" userId="db421b58-4577-4f18-b93d-16e533ccff6a" providerId="ADAL" clId="{9D5A18AA-2B2B-4383-BC6B-280D2A34A832}" dt="2025-05-05T16:44:55.089" v="540" actId="1037"/>
          <ac:spMkLst>
            <pc:docMk/>
            <pc:sldMk cId="3503946485" sldId="309"/>
            <ac:spMk id="13" creationId="{4E207146-0A64-401B-80A8-A88F3F3B24A1}"/>
          </ac:spMkLst>
        </pc:spChg>
        <pc:spChg chg="add mod">
          <ac:chgData name="jelena franjković" userId="db421b58-4577-4f18-b93d-16e533ccff6a" providerId="ADAL" clId="{9D5A18AA-2B2B-4383-BC6B-280D2A34A832}" dt="2025-05-05T16:45:02.236" v="544" actId="1076"/>
          <ac:spMkLst>
            <pc:docMk/>
            <pc:sldMk cId="3503946485" sldId="309"/>
            <ac:spMk id="14" creationId="{5123D7C5-1F36-4C4C-B720-D31874A53425}"/>
          </ac:spMkLst>
        </pc:spChg>
        <pc:spChg chg="add mod">
          <ac:chgData name="jelena franjković" userId="db421b58-4577-4f18-b93d-16e533ccff6a" providerId="ADAL" clId="{9D5A18AA-2B2B-4383-BC6B-280D2A34A832}" dt="2025-05-05T16:45:09.307" v="548" actId="20577"/>
          <ac:spMkLst>
            <pc:docMk/>
            <pc:sldMk cId="3503946485" sldId="309"/>
            <ac:spMk id="15" creationId="{A4B1B2AC-3A3F-4A61-8DC3-18AE0FA2B9CF}"/>
          </ac:spMkLst>
        </pc:spChg>
      </pc:sldChg>
      <pc:sldChg chg="addSp delSp modSp">
        <pc:chgData name="jelena franjković" userId="db421b58-4577-4f18-b93d-16e533ccff6a" providerId="ADAL" clId="{9D5A18AA-2B2B-4383-BC6B-280D2A34A832}" dt="2025-05-05T17:30:08.697" v="2155" actId="1035"/>
        <pc:sldMkLst>
          <pc:docMk/>
          <pc:sldMk cId="282194562" sldId="310"/>
        </pc:sldMkLst>
        <pc:spChg chg="add mod">
          <ac:chgData name="jelena franjković" userId="db421b58-4577-4f18-b93d-16e533ccff6a" providerId="ADAL" clId="{9D5A18AA-2B2B-4383-BC6B-280D2A34A832}" dt="2025-05-05T17:29:34.255" v="2143" actId="1076"/>
          <ac:spMkLst>
            <pc:docMk/>
            <pc:sldMk cId="282194562" sldId="310"/>
            <ac:spMk id="2" creationId="{5504311D-A425-4D7D-AED6-DA48436048E6}"/>
          </ac:spMkLst>
        </pc:spChg>
        <pc:spChg chg="add mod">
          <ac:chgData name="jelena franjković" userId="db421b58-4577-4f18-b93d-16e533ccff6a" providerId="ADAL" clId="{9D5A18AA-2B2B-4383-BC6B-280D2A34A832}" dt="2025-05-05T17:24:30.335" v="1917" actId="1076"/>
          <ac:spMkLst>
            <pc:docMk/>
            <pc:sldMk cId="282194562" sldId="310"/>
            <ac:spMk id="5" creationId="{4B722A83-5926-4AA9-8498-D5C4D61A6A38}"/>
          </ac:spMkLst>
        </pc:spChg>
        <pc:spChg chg="add mod">
          <ac:chgData name="jelena franjković" userId="db421b58-4577-4f18-b93d-16e533ccff6a" providerId="ADAL" clId="{9D5A18AA-2B2B-4383-BC6B-280D2A34A832}" dt="2025-05-05T17:25:07.006" v="1933" actId="14100"/>
          <ac:spMkLst>
            <pc:docMk/>
            <pc:sldMk cId="282194562" sldId="310"/>
            <ac:spMk id="6" creationId="{DF62B9C6-CD01-422B-B08C-A7544BD5D197}"/>
          </ac:spMkLst>
        </pc:spChg>
        <pc:spChg chg="add mod">
          <ac:chgData name="jelena franjković" userId="db421b58-4577-4f18-b93d-16e533ccff6a" providerId="ADAL" clId="{9D5A18AA-2B2B-4383-BC6B-280D2A34A832}" dt="2025-05-05T17:25:15.869" v="1940" actId="1036"/>
          <ac:spMkLst>
            <pc:docMk/>
            <pc:sldMk cId="282194562" sldId="310"/>
            <ac:spMk id="7" creationId="{4A8B0E93-50C5-4771-A6DD-5080A0B7B045}"/>
          </ac:spMkLst>
        </pc:spChg>
        <pc:spChg chg="mod">
          <ac:chgData name="jelena franjković" userId="db421b58-4577-4f18-b93d-16e533ccff6a" providerId="ADAL" clId="{9D5A18AA-2B2B-4383-BC6B-280D2A34A832}" dt="2025-05-05T16:45:22.037" v="550" actId="6549"/>
          <ac:spMkLst>
            <pc:docMk/>
            <pc:sldMk cId="282194562" sldId="310"/>
            <ac:spMk id="8" creationId="{8CCA873D-B511-603F-28AA-EB8E8D29B226}"/>
          </ac:spMkLst>
        </pc:spChg>
        <pc:spChg chg="add mod">
          <ac:chgData name="jelena franjković" userId="db421b58-4577-4f18-b93d-16e533ccff6a" providerId="ADAL" clId="{9D5A18AA-2B2B-4383-BC6B-280D2A34A832}" dt="2025-05-05T17:26:00.971" v="1987" actId="14100"/>
          <ac:spMkLst>
            <pc:docMk/>
            <pc:sldMk cId="282194562" sldId="310"/>
            <ac:spMk id="9" creationId="{0AD0EAFA-8259-483E-89EF-8A3344B7C522}"/>
          </ac:spMkLst>
        </pc:spChg>
        <pc:spChg chg="add mod">
          <ac:chgData name="jelena franjković" userId="db421b58-4577-4f18-b93d-16e533ccff6a" providerId="ADAL" clId="{9D5A18AA-2B2B-4383-BC6B-280D2A34A832}" dt="2025-05-05T17:26:09.109" v="1989" actId="1076"/>
          <ac:spMkLst>
            <pc:docMk/>
            <pc:sldMk cId="282194562" sldId="310"/>
            <ac:spMk id="10" creationId="{6C7A6504-C620-4BA1-965B-9E1A162C4D04}"/>
          </ac:spMkLst>
        </pc:spChg>
        <pc:spChg chg="add mod">
          <ac:chgData name="jelena franjković" userId="db421b58-4577-4f18-b93d-16e533ccff6a" providerId="ADAL" clId="{9D5A18AA-2B2B-4383-BC6B-280D2A34A832}" dt="2025-05-05T17:26:39.413" v="2018" actId="1076"/>
          <ac:spMkLst>
            <pc:docMk/>
            <pc:sldMk cId="282194562" sldId="310"/>
            <ac:spMk id="11" creationId="{AFDC66B1-6FEB-46F6-A714-B785FD76A309}"/>
          </ac:spMkLst>
        </pc:spChg>
        <pc:spChg chg="add mod">
          <ac:chgData name="jelena franjković" userId="db421b58-4577-4f18-b93d-16e533ccff6a" providerId="ADAL" clId="{9D5A18AA-2B2B-4383-BC6B-280D2A34A832}" dt="2025-05-05T17:27:12.094" v="2061" actId="1076"/>
          <ac:spMkLst>
            <pc:docMk/>
            <pc:sldMk cId="282194562" sldId="310"/>
            <ac:spMk id="12" creationId="{3B6417FD-9A29-4EA0-B301-138E3C7C2AA9}"/>
          </ac:spMkLst>
        </pc:spChg>
        <pc:spChg chg="add mod">
          <ac:chgData name="jelena franjković" userId="db421b58-4577-4f18-b93d-16e533ccff6a" providerId="ADAL" clId="{9D5A18AA-2B2B-4383-BC6B-280D2A34A832}" dt="2025-05-05T17:27:40.599" v="2078" actId="1076"/>
          <ac:spMkLst>
            <pc:docMk/>
            <pc:sldMk cId="282194562" sldId="310"/>
            <ac:spMk id="13" creationId="{A14E937C-FBB4-4043-88CF-73C1966D2D6E}"/>
          </ac:spMkLst>
        </pc:spChg>
        <pc:spChg chg="add del mod">
          <ac:chgData name="jelena franjković" userId="db421b58-4577-4f18-b93d-16e533ccff6a" providerId="ADAL" clId="{9D5A18AA-2B2B-4383-BC6B-280D2A34A832}" dt="2025-05-05T17:30:05.616" v="2153" actId="478"/>
          <ac:spMkLst>
            <pc:docMk/>
            <pc:sldMk cId="282194562" sldId="310"/>
            <ac:spMk id="14" creationId="{02BD5E31-B83F-48BE-95AB-E2EB4F34D4B8}"/>
          </ac:spMkLst>
        </pc:spChg>
        <pc:spChg chg="add mod">
          <ac:chgData name="jelena franjković" userId="db421b58-4577-4f18-b93d-16e533ccff6a" providerId="ADAL" clId="{9D5A18AA-2B2B-4383-BC6B-280D2A34A832}" dt="2025-05-05T17:28:39.864" v="2121" actId="1076"/>
          <ac:spMkLst>
            <pc:docMk/>
            <pc:sldMk cId="282194562" sldId="310"/>
            <ac:spMk id="15" creationId="{54FA7F07-B6D3-4798-B416-FDE34920AF4A}"/>
          </ac:spMkLst>
        </pc:spChg>
        <pc:spChg chg="add del mod">
          <ac:chgData name="jelena franjković" userId="db421b58-4577-4f18-b93d-16e533ccff6a" providerId="ADAL" clId="{9D5A18AA-2B2B-4383-BC6B-280D2A34A832}" dt="2025-05-05T17:30:04.192" v="2152" actId="478"/>
          <ac:spMkLst>
            <pc:docMk/>
            <pc:sldMk cId="282194562" sldId="310"/>
            <ac:spMk id="16" creationId="{455DE9B5-2693-4938-87F4-DC1FC0EA7713}"/>
          </ac:spMkLst>
        </pc:spChg>
        <pc:spChg chg="add mod">
          <ac:chgData name="jelena franjković" userId="db421b58-4577-4f18-b93d-16e533ccff6a" providerId="ADAL" clId="{9D5A18AA-2B2B-4383-BC6B-280D2A34A832}" dt="2025-05-05T17:30:08.697" v="2155" actId="1035"/>
          <ac:spMkLst>
            <pc:docMk/>
            <pc:sldMk cId="282194562" sldId="310"/>
            <ac:spMk id="17" creationId="{5B510556-DD23-44DD-B87C-AB85D0268CFA}"/>
          </ac:spMkLst>
        </pc:spChg>
      </pc:sldChg>
      <pc:sldChg chg="addSp delSp modSp">
        <pc:chgData name="jelena franjković" userId="db421b58-4577-4f18-b93d-16e533ccff6a" providerId="ADAL" clId="{9D5A18AA-2B2B-4383-BC6B-280D2A34A832}" dt="2025-05-05T17:24:15.180" v="1908" actId="21"/>
        <pc:sldMkLst>
          <pc:docMk/>
          <pc:sldMk cId="4233610198" sldId="311"/>
        </pc:sldMkLst>
        <pc:spChg chg="mod">
          <ac:chgData name="jelena franjković" userId="db421b58-4577-4f18-b93d-16e533ccff6a" providerId="ADAL" clId="{9D5A18AA-2B2B-4383-BC6B-280D2A34A832}" dt="2025-05-05T17:22:53.372" v="1877" actId="20577"/>
          <ac:spMkLst>
            <pc:docMk/>
            <pc:sldMk cId="4233610198" sldId="311"/>
            <ac:spMk id="4" creationId="{1B53A616-BC45-7003-D00A-64BD15781752}"/>
          </ac:spMkLst>
        </pc:spChg>
        <pc:spChg chg="add mod">
          <ac:chgData name="jelena franjković" userId="db421b58-4577-4f18-b93d-16e533ccff6a" providerId="ADAL" clId="{9D5A18AA-2B2B-4383-BC6B-280D2A34A832}" dt="2025-05-05T17:21:17.584" v="1838" actId="1076"/>
          <ac:spMkLst>
            <pc:docMk/>
            <pc:sldMk cId="4233610198" sldId="311"/>
            <ac:spMk id="6" creationId="{EB58DB01-1F8E-4FE7-8B91-0A7849637E82}"/>
          </ac:spMkLst>
        </pc:spChg>
        <pc:spChg chg="add mod">
          <ac:chgData name="jelena franjković" userId="db421b58-4577-4f18-b93d-16e533ccff6a" providerId="ADAL" clId="{9D5A18AA-2B2B-4383-BC6B-280D2A34A832}" dt="2025-05-05T17:21:47.326" v="1852" actId="1076"/>
          <ac:spMkLst>
            <pc:docMk/>
            <pc:sldMk cId="4233610198" sldId="311"/>
            <ac:spMk id="7" creationId="{07EFB686-762F-4160-8C6A-D64A839BF72A}"/>
          </ac:spMkLst>
        </pc:spChg>
        <pc:spChg chg="mod">
          <ac:chgData name="jelena franjković" userId="db421b58-4577-4f18-b93d-16e533ccff6a" providerId="ADAL" clId="{9D5A18AA-2B2B-4383-BC6B-280D2A34A832}" dt="2025-05-05T17:23:00.761" v="1897" actId="6549"/>
          <ac:spMkLst>
            <pc:docMk/>
            <pc:sldMk cId="4233610198" sldId="311"/>
            <ac:spMk id="8" creationId="{8CCA873D-B511-603F-28AA-EB8E8D29B226}"/>
          </ac:spMkLst>
        </pc:spChg>
        <pc:spChg chg="add del mod">
          <ac:chgData name="jelena franjković" userId="db421b58-4577-4f18-b93d-16e533ccff6a" providerId="ADAL" clId="{9D5A18AA-2B2B-4383-BC6B-280D2A34A832}" dt="2025-05-05T17:24:15.180" v="1908" actId="21"/>
          <ac:spMkLst>
            <pc:docMk/>
            <pc:sldMk cId="4233610198" sldId="311"/>
            <ac:spMk id="9" creationId="{2E6B6698-679E-40E4-A188-07F64CEA4238}"/>
          </ac:spMkLst>
        </pc:spChg>
        <pc:picChg chg="mod">
          <ac:chgData name="jelena franjković" userId="db421b58-4577-4f18-b93d-16e533ccff6a" providerId="ADAL" clId="{9D5A18AA-2B2B-4383-BC6B-280D2A34A832}" dt="2025-05-05T17:21:37.250" v="1841" actId="1076"/>
          <ac:picMkLst>
            <pc:docMk/>
            <pc:sldMk cId="4233610198" sldId="311"/>
            <ac:picMk id="5" creationId="{2A465FE8-C9CF-2E9A-BD06-700A71E71B09}"/>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hr" b="1" dirty="0"/>
              <a:t>Poslovna inteligencija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631216"/>
          </a:xfrm>
          <a:prstGeom prst="rect">
            <a:avLst/>
          </a:prstGeom>
          <a:noFill/>
        </p:spPr>
        <p:txBody>
          <a:bodyPr wrap="square" rtlCol="0">
            <a:spAutoFit/>
          </a:bodyPr>
          <a:lstStyle/>
          <a:p>
            <a:pPr algn="ctr"/>
            <a:r>
              <a:rPr lang="hr"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hr"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Business Analytics Skills </a:t>
            </a:r>
            <a:b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p>
          <a:p>
            <a:pPr algn="ct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hr" sz="1600" b="0" dirty="0" err="1">
                <a:latin typeface="Tahoma" panose="020B0604030504040204" pitchFamily="34" charset="0"/>
                <a:ea typeface="Tahoma" panose="020B0604030504040204" pitchFamily="34" charset="0"/>
                <a:cs typeface="Tahoma" panose="020B0604030504040204" pitchFamily="34" charset="0"/>
              </a:rPr>
              <a:t>Broj </a:t>
            </a:r>
            <a:r>
              <a:rPr lang="hr"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483744"/>
            <a:ext cx="4967366" cy="163755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hr" sz="4400" b="1" dirty="0"/>
              <a:t>U</a:t>
            </a:r>
            <a:r>
              <a:rPr lang="en-GB" sz="4400" b="1" dirty="0"/>
              <a:t>m</a:t>
            </a:r>
            <a:r>
              <a:rPr lang="hr-HR" sz="4400" b="1" dirty="0" err="1"/>
              <a:t>jetna</a:t>
            </a:r>
            <a:r>
              <a:rPr lang="hr-HR" sz="4400" b="1" dirty="0"/>
              <a:t> inteligencija i strojno učenje u opskrbnim lancima</a:t>
            </a:r>
            <a:endParaRPr lang="en-GB" sz="4400" b="1" dirty="0"/>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Algoritam ML neuronske mreže</a:t>
            </a:r>
            <a:endParaRPr lang="pl-PL" dirty="0"/>
          </a:p>
        </p:txBody>
      </p:sp>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850216" y="5702803"/>
            <a:ext cx="25843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Petlja ažuriranja (Chollet,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D569ED97-F760-C9F7-1C71-B98638F02602}"/>
              </a:ext>
            </a:extLst>
          </p:cNvPr>
          <p:cNvPicPr>
            <a:picLocks noChangeAspect="1"/>
          </p:cNvPicPr>
          <p:nvPr/>
        </p:nvPicPr>
        <p:blipFill>
          <a:blip r:embed="rId2"/>
          <a:stretch>
            <a:fillRect/>
          </a:stretch>
        </p:blipFill>
        <p:spPr>
          <a:xfrm>
            <a:off x="3013909" y="1348228"/>
            <a:ext cx="6467623" cy="4161544"/>
          </a:xfrm>
          <a:prstGeom prst="rect">
            <a:avLst/>
          </a:prstGeom>
        </p:spPr>
      </p:pic>
      <p:sp>
        <p:nvSpPr>
          <p:cNvPr id="5" name="Pravokutnik 4">
            <a:extLst>
              <a:ext uri="{FF2B5EF4-FFF2-40B4-BE49-F238E27FC236}">
                <a16:creationId xmlns:a16="http://schemas.microsoft.com/office/drawing/2014/main" id="{4B722A83-5926-4AA9-8498-D5C4D61A6A38}"/>
              </a:ext>
            </a:extLst>
          </p:cNvPr>
          <p:cNvSpPr/>
          <p:nvPr/>
        </p:nvSpPr>
        <p:spPr>
          <a:xfrm>
            <a:off x="5573585" y="1427634"/>
            <a:ext cx="818748" cy="3010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a:solidFill>
                  <a:schemeClr val="tx1"/>
                </a:solidFill>
              </a:rPr>
              <a:t>Ulaz X</a:t>
            </a:r>
            <a:endParaRPr lang="en-GB" b="1" dirty="0">
              <a:solidFill>
                <a:schemeClr val="tx1"/>
              </a:solidFill>
            </a:endParaRPr>
          </a:p>
        </p:txBody>
      </p:sp>
      <p:sp>
        <p:nvSpPr>
          <p:cNvPr id="6" name="Pravokutnik 5">
            <a:extLst>
              <a:ext uri="{FF2B5EF4-FFF2-40B4-BE49-F238E27FC236}">
                <a16:creationId xmlns:a16="http://schemas.microsoft.com/office/drawing/2014/main" id="{DF62B9C6-CD01-422B-B08C-A7544BD5D197}"/>
              </a:ext>
            </a:extLst>
          </p:cNvPr>
          <p:cNvSpPr/>
          <p:nvPr/>
        </p:nvSpPr>
        <p:spPr>
          <a:xfrm>
            <a:off x="3660118" y="2163671"/>
            <a:ext cx="1013482" cy="401729"/>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a:solidFill>
                  <a:schemeClr val="tx1"/>
                </a:solidFill>
              </a:rPr>
              <a:t>ponderi</a:t>
            </a:r>
            <a:endParaRPr lang="en-GB" sz="2000" b="1" dirty="0">
              <a:solidFill>
                <a:schemeClr val="tx1"/>
              </a:solidFill>
            </a:endParaRPr>
          </a:p>
        </p:txBody>
      </p:sp>
      <p:sp>
        <p:nvSpPr>
          <p:cNvPr id="7" name="Pravokutnik 6">
            <a:extLst>
              <a:ext uri="{FF2B5EF4-FFF2-40B4-BE49-F238E27FC236}">
                <a16:creationId xmlns:a16="http://schemas.microsoft.com/office/drawing/2014/main" id="{4A8B0E93-50C5-4771-A6DD-5080A0B7B045}"/>
              </a:ext>
            </a:extLst>
          </p:cNvPr>
          <p:cNvSpPr/>
          <p:nvPr/>
        </p:nvSpPr>
        <p:spPr>
          <a:xfrm>
            <a:off x="3660118" y="2960861"/>
            <a:ext cx="1013482" cy="401729"/>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a:solidFill>
                  <a:schemeClr val="tx1"/>
                </a:solidFill>
              </a:rPr>
              <a:t>ponderi</a:t>
            </a:r>
            <a:endParaRPr lang="en-GB" sz="2000" b="1" dirty="0">
              <a:solidFill>
                <a:schemeClr val="tx1"/>
              </a:solidFill>
            </a:endParaRPr>
          </a:p>
        </p:txBody>
      </p:sp>
      <p:sp>
        <p:nvSpPr>
          <p:cNvPr id="9" name="Pravokutnik 8">
            <a:extLst>
              <a:ext uri="{FF2B5EF4-FFF2-40B4-BE49-F238E27FC236}">
                <a16:creationId xmlns:a16="http://schemas.microsoft.com/office/drawing/2014/main" id="{0AD0EAFA-8259-483E-89EF-8A3344B7C522}"/>
              </a:ext>
            </a:extLst>
          </p:cNvPr>
          <p:cNvSpPr/>
          <p:nvPr/>
        </p:nvSpPr>
        <p:spPr>
          <a:xfrm>
            <a:off x="5061295" y="2015067"/>
            <a:ext cx="2050705" cy="696768"/>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Sloj (transformacija podataka)</a:t>
            </a:r>
            <a:endParaRPr lang="en-GB" dirty="0">
              <a:solidFill>
                <a:schemeClr val="tx1"/>
              </a:solidFill>
            </a:endParaRPr>
          </a:p>
        </p:txBody>
      </p:sp>
      <p:sp>
        <p:nvSpPr>
          <p:cNvPr id="10" name="Pravokutnik 9">
            <a:extLst>
              <a:ext uri="{FF2B5EF4-FFF2-40B4-BE49-F238E27FC236}">
                <a16:creationId xmlns:a16="http://schemas.microsoft.com/office/drawing/2014/main" id="{6C7A6504-C620-4BA1-965B-9E1A162C4D04}"/>
              </a:ext>
            </a:extLst>
          </p:cNvPr>
          <p:cNvSpPr/>
          <p:nvPr/>
        </p:nvSpPr>
        <p:spPr>
          <a:xfrm>
            <a:off x="5038413" y="2896850"/>
            <a:ext cx="2050705" cy="696768"/>
          </a:xfrm>
          <a:prstGeom prst="rect">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Sloj (transformacija podataka)</a:t>
            </a:r>
            <a:endParaRPr lang="en-GB" dirty="0">
              <a:solidFill>
                <a:schemeClr val="tx1"/>
              </a:solidFill>
            </a:endParaRPr>
          </a:p>
        </p:txBody>
      </p:sp>
      <p:sp>
        <p:nvSpPr>
          <p:cNvPr id="11" name="Pravokutnik 10">
            <a:extLst>
              <a:ext uri="{FF2B5EF4-FFF2-40B4-BE49-F238E27FC236}">
                <a16:creationId xmlns:a16="http://schemas.microsoft.com/office/drawing/2014/main" id="{AFDC66B1-6FEB-46F6-A714-B785FD76A309}"/>
              </a:ext>
            </a:extLst>
          </p:cNvPr>
          <p:cNvSpPr/>
          <p:nvPr/>
        </p:nvSpPr>
        <p:spPr>
          <a:xfrm>
            <a:off x="2884709" y="3703917"/>
            <a:ext cx="1179292" cy="5886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a:solidFill>
                  <a:schemeClr val="tx1"/>
                </a:solidFill>
              </a:rPr>
              <a:t>ažuriranje pondera</a:t>
            </a:r>
            <a:endParaRPr lang="en-GB" b="1" dirty="0">
              <a:solidFill>
                <a:schemeClr val="tx1"/>
              </a:solidFill>
            </a:endParaRPr>
          </a:p>
        </p:txBody>
      </p:sp>
      <p:sp>
        <p:nvSpPr>
          <p:cNvPr id="12" name="Pravokutnik 11">
            <a:extLst>
              <a:ext uri="{FF2B5EF4-FFF2-40B4-BE49-F238E27FC236}">
                <a16:creationId xmlns:a16="http://schemas.microsoft.com/office/drawing/2014/main" id="{3B6417FD-9A29-4EA0-B301-138E3C7C2AA9}"/>
              </a:ext>
            </a:extLst>
          </p:cNvPr>
          <p:cNvSpPr/>
          <p:nvPr/>
        </p:nvSpPr>
        <p:spPr>
          <a:xfrm>
            <a:off x="7350551" y="3703917"/>
            <a:ext cx="1827540" cy="5886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a:solidFill>
                  <a:schemeClr val="tx1"/>
                </a:solidFill>
              </a:rPr>
              <a:t>Stvarni ciljevi </a:t>
            </a:r>
          </a:p>
          <a:p>
            <a:pPr algn="ctr"/>
            <a:r>
              <a:rPr lang="hr-HR" b="1" dirty="0">
                <a:solidFill>
                  <a:schemeClr val="tx1"/>
                </a:solidFill>
              </a:rPr>
              <a:t>Y</a:t>
            </a:r>
            <a:endParaRPr lang="en-GB" b="1" dirty="0">
              <a:solidFill>
                <a:schemeClr val="tx1"/>
              </a:solidFill>
            </a:endParaRPr>
          </a:p>
        </p:txBody>
      </p:sp>
      <p:sp>
        <p:nvSpPr>
          <p:cNvPr id="13" name="Pravokutnik 12">
            <a:extLst>
              <a:ext uri="{FF2B5EF4-FFF2-40B4-BE49-F238E27FC236}">
                <a16:creationId xmlns:a16="http://schemas.microsoft.com/office/drawing/2014/main" id="{A14E937C-FBB4-4043-88CF-73C1966D2D6E}"/>
              </a:ext>
            </a:extLst>
          </p:cNvPr>
          <p:cNvSpPr/>
          <p:nvPr/>
        </p:nvSpPr>
        <p:spPr>
          <a:xfrm>
            <a:off x="5172877" y="3778633"/>
            <a:ext cx="1827540" cy="5886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a:solidFill>
                  <a:schemeClr val="tx1"/>
                </a:solidFill>
              </a:rPr>
              <a:t>Predviđanja</a:t>
            </a:r>
          </a:p>
          <a:p>
            <a:pPr algn="ctr"/>
            <a:r>
              <a:rPr lang="hr-HR" b="1" dirty="0">
                <a:solidFill>
                  <a:schemeClr val="tx1"/>
                </a:solidFill>
              </a:rPr>
              <a:t>Y’</a:t>
            </a:r>
            <a:endParaRPr lang="en-GB" b="1" dirty="0">
              <a:solidFill>
                <a:schemeClr val="tx1"/>
              </a:solidFill>
            </a:endParaRPr>
          </a:p>
        </p:txBody>
      </p:sp>
      <p:sp>
        <p:nvSpPr>
          <p:cNvPr id="15" name="Pravokutnik 14">
            <a:extLst>
              <a:ext uri="{FF2B5EF4-FFF2-40B4-BE49-F238E27FC236}">
                <a16:creationId xmlns:a16="http://schemas.microsoft.com/office/drawing/2014/main" id="{54FA7F07-B6D3-4798-B416-FDE34920AF4A}"/>
              </a:ext>
            </a:extLst>
          </p:cNvPr>
          <p:cNvSpPr/>
          <p:nvPr/>
        </p:nvSpPr>
        <p:spPr>
          <a:xfrm>
            <a:off x="6481232" y="5199610"/>
            <a:ext cx="1428759" cy="4026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1"/>
                </a:solidFill>
              </a:rPr>
              <a:t>rezultat gubitka</a:t>
            </a:r>
            <a:endParaRPr lang="en-GB" sz="1600" b="1" dirty="0">
              <a:solidFill>
                <a:schemeClr val="tx1"/>
              </a:solidFill>
            </a:endParaRPr>
          </a:p>
        </p:txBody>
      </p:sp>
      <p:sp>
        <p:nvSpPr>
          <p:cNvPr id="2" name="Elipsa 1">
            <a:extLst>
              <a:ext uri="{FF2B5EF4-FFF2-40B4-BE49-F238E27FC236}">
                <a16:creationId xmlns:a16="http://schemas.microsoft.com/office/drawing/2014/main" id="{5504311D-A425-4D7D-AED6-DA48436048E6}"/>
              </a:ext>
            </a:extLst>
          </p:cNvPr>
          <p:cNvSpPr/>
          <p:nvPr/>
        </p:nvSpPr>
        <p:spPr>
          <a:xfrm>
            <a:off x="3798885" y="4527757"/>
            <a:ext cx="1239528" cy="617072"/>
          </a:xfrm>
          <a:prstGeom prst="ellipse">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100" dirty="0">
                <a:solidFill>
                  <a:schemeClr val="tx1"/>
                </a:solidFill>
              </a:rPr>
              <a:t>optimizator</a:t>
            </a:r>
            <a:endParaRPr lang="en-GB" sz="1100" dirty="0">
              <a:solidFill>
                <a:schemeClr val="tx1"/>
              </a:solidFill>
            </a:endParaRPr>
          </a:p>
        </p:txBody>
      </p:sp>
      <p:sp>
        <p:nvSpPr>
          <p:cNvPr id="17" name="Elipsa 16">
            <a:extLst>
              <a:ext uri="{FF2B5EF4-FFF2-40B4-BE49-F238E27FC236}">
                <a16:creationId xmlns:a16="http://schemas.microsoft.com/office/drawing/2014/main" id="{5B510556-DD23-44DD-B87C-AB85D0268CFA}"/>
              </a:ext>
            </a:extLst>
          </p:cNvPr>
          <p:cNvSpPr/>
          <p:nvPr/>
        </p:nvSpPr>
        <p:spPr>
          <a:xfrm>
            <a:off x="6469353" y="4450906"/>
            <a:ext cx="1440637" cy="617072"/>
          </a:xfrm>
          <a:prstGeom prst="ellipse">
            <a:avLst/>
          </a:prstGeom>
          <a:solidFill>
            <a:srgbClr val="FF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100" dirty="0">
                <a:solidFill>
                  <a:schemeClr val="tx1"/>
                </a:solidFill>
              </a:rPr>
              <a:t>funkcija gubitka</a:t>
            </a:r>
          </a:p>
        </p:txBody>
      </p:sp>
    </p:spTree>
    <p:extLst>
      <p:ext uri="{BB962C8B-B14F-4D97-AF65-F5344CB8AC3E}">
        <p14:creationId xmlns:p14="http://schemas.microsoft.com/office/powerpoint/2010/main" val="28219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ML neuronska mreža – </a:t>
            </a:r>
            <a:r>
              <a:rPr lang="en-GB" dirty="0"/>
              <a:t>g</a:t>
            </a:r>
            <a:r>
              <a:rPr lang="hr-HR" dirty="0" err="1"/>
              <a:t>radijentni</a:t>
            </a:r>
            <a:r>
              <a:rPr lang="hr-HR" dirty="0"/>
              <a:t> spust</a:t>
            </a:r>
            <a:endParaRPr lang="pl-PL" dirty="0"/>
          </a:p>
        </p:txBody>
      </p:sp>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808545" y="5702803"/>
            <a:ext cx="266771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Gradijent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n</a:t>
            </a:r>
            <a:r>
              <a:rPr kumimoji="0" lang="hr-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i spust </a:t>
            </a: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2A465FE8-C9CF-2E9A-BD06-700A71E71B09}"/>
              </a:ext>
            </a:extLst>
          </p:cNvPr>
          <p:cNvPicPr>
            <a:picLocks noChangeAspect="1"/>
          </p:cNvPicPr>
          <p:nvPr/>
        </p:nvPicPr>
        <p:blipFill>
          <a:blip r:embed="rId2"/>
          <a:stretch>
            <a:fillRect/>
          </a:stretch>
        </p:blipFill>
        <p:spPr>
          <a:xfrm>
            <a:off x="2995864" y="1168884"/>
            <a:ext cx="6442602" cy="4369121"/>
          </a:xfrm>
          <a:prstGeom prst="rect">
            <a:avLst/>
          </a:prstGeom>
        </p:spPr>
      </p:pic>
      <p:sp>
        <p:nvSpPr>
          <p:cNvPr id="6" name="Pravokutnik 5">
            <a:extLst>
              <a:ext uri="{FF2B5EF4-FFF2-40B4-BE49-F238E27FC236}">
                <a16:creationId xmlns:a16="http://schemas.microsoft.com/office/drawing/2014/main" id="{EB58DB01-1F8E-4FE7-8B91-0A7849637E82}"/>
              </a:ext>
            </a:extLst>
          </p:cNvPr>
          <p:cNvSpPr/>
          <p:nvPr/>
        </p:nvSpPr>
        <p:spPr>
          <a:xfrm>
            <a:off x="5861451" y="2069567"/>
            <a:ext cx="1716216" cy="3010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a:solidFill>
                  <a:schemeClr val="tx1"/>
                </a:solidFill>
              </a:rPr>
              <a:t>Početna točka</a:t>
            </a:r>
            <a:endParaRPr lang="en-GB" b="1" dirty="0">
              <a:solidFill>
                <a:schemeClr val="tx1"/>
              </a:solidFill>
            </a:endParaRPr>
          </a:p>
        </p:txBody>
      </p:sp>
      <p:sp>
        <p:nvSpPr>
          <p:cNvPr id="7" name="Pravokutnik 6">
            <a:extLst>
              <a:ext uri="{FF2B5EF4-FFF2-40B4-BE49-F238E27FC236}">
                <a16:creationId xmlns:a16="http://schemas.microsoft.com/office/drawing/2014/main" id="{07EFB686-762F-4160-8C6A-D64A839BF72A}"/>
              </a:ext>
            </a:extLst>
          </p:cNvPr>
          <p:cNvSpPr/>
          <p:nvPr/>
        </p:nvSpPr>
        <p:spPr>
          <a:xfrm>
            <a:off x="4145235" y="5236906"/>
            <a:ext cx="1716216" cy="3010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a:solidFill>
                  <a:schemeClr val="tx1"/>
                </a:solidFill>
              </a:rPr>
              <a:t>Završna točka</a:t>
            </a:r>
            <a:endParaRPr lang="en-GB" b="1" dirty="0">
              <a:solidFill>
                <a:schemeClr val="tx1"/>
              </a:solidFill>
            </a:endParaRPr>
          </a:p>
        </p:txBody>
      </p:sp>
    </p:spTree>
    <p:extLst>
      <p:ext uri="{BB962C8B-B14F-4D97-AF65-F5344CB8AC3E}">
        <p14:creationId xmlns:p14="http://schemas.microsoft.com/office/powerpoint/2010/main" val="4233610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Studija slučaja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hr" sz="1800" dirty="0"/>
              <a:t>U </a:t>
            </a:r>
            <a:r>
              <a:rPr lang="en-GB" sz="1800" dirty="0"/>
              <a:t>c</a:t>
            </a:r>
            <a:r>
              <a:rPr lang="hr-HR" sz="1800" dirty="0" err="1"/>
              <a:t>entralnom</a:t>
            </a:r>
            <a:r>
              <a:rPr lang="hr-HR" sz="1800" dirty="0"/>
              <a:t> </a:t>
            </a:r>
            <a:r>
              <a:rPr lang="hr" sz="1800" dirty="0"/>
              <a:t>skladištu tvornice hrane, tehnologije umjetne inteligencije i strojnog učenja optimiziraju korištenje 30 viličara, bitnih za logističke zadatke u proizvodnji, skladištenju i otpremi (Mirčetić i sur., 2016.; Mircetic i sur., 2014.). Skladište, s kapacitetom od 11 100 paletnih mjesta i godišnjom proizvodnjom od 300 000 do 350 000 paleta, opslužuje oko 20 000 supermarketa.</a:t>
            </a:r>
            <a:endParaRPr lang="sr-Latn-RS" sz="1800" dirty="0"/>
          </a:p>
          <a:p>
            <a:pPr algn="just"/>
            <a:r>
              <a:rPr lang="hr" sz="1800" dirty="0"/>
              <a:t>Trenutni proces donošenja odluka o dodjeli viličara oslanja se na menadžersku stručnost, koja može biti manjkava pod stresom ( </a:t>
            </a:r>
            <a:r>
              <a:rPr lang="hr" sz="1800" dirty="0" err="1"/>
              <a:t>Druzdzel </a:t>
            </a:r>
            <a:r>
              <a:rPr lang="hr" sz="1800" dirty="0"/>
              <a:t>i Flynn, 2002.). Ova situacija naglašava potrebu za sustavom za podršku odlučivanju (DSS) kako bi se poboljšalo donošenje odluka.</a:t>
            </a:r>
            <a:endParaRPr lang="sr-Latn-RS" sz="1800" dirty="0"/>
          </a:p>
          <a:p>
            <a:pPr algn="just"/>
            <a:r>
              <a:rPr lang="hr" sz="1800" dirty="0"/>
              <a:t>Okvir za donošenje odluka koji koristi ML algoritme razvijen je kao DSS za pomoć menadžerima. Ova AI platforma kontinuirano preračunava i predlaže optimalne alokacije viličara na temelju podataka u stvarnom vremenu i unosa operatera.</a:t>
            </a:r>
            <a:endParaRPr lang="sr-Latn-RS" sz="1800" dirty="0"/>
          </a:p>
          <a:p>
            <a:pPr algn="just"/>
            <a:r>
              <a:rPr lang="hr" sz="1800" dirty="0"/>
              <a:t>Učinkovito upravljanje viličarima ključno je za izbjegavanje prekida, osiguranje pravovremenog dovršetka zadataka i koordinaciju rasporeda održavanja. Pogrešna raspodjela može dovesti do nedovoljnog korištenja resursa, problema s razinom usluge i kazni za kašnjenja.</a:t>
            </a:r>
            <a:endParaRPr lang="sr-Latn-RS" sz="1800" dirty="0"/>
          </a:p>
          <a:p>
            <a:pPr algn="just"/>
            <a:r>
              <a:rPr lang="hr" sz="1800" dirty="0"/>
              <a:t>DSS pomaže u upravljanju tim čimbenicima pružanjem točnih preporuka, čime se poboljšava samopouzdanje u donošenju odluka i operativna učinkovitost.</a:t>
            </a:r>
          </a:p>
        </p:txBody>
      </p:sp>
    </p:spTree>
    <p:extLst>
      <p:ext uri="{BB962C8B-B14F-4D97-AF65-F5344CB8AC3E}">
        <p14:creationId xmlns:p14="http://schemas.microsoft.com/office/powerpoint/2010/main" val="393837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Studija slučaja</a:t>
            </a:r>
            <a:endParaRPr lang="pl-PL" dirty="0"/>
          </a:p>
        </p:txBody>
      </p:sp>
      <p:sp>
        <p:nvSpPr>
          <p:cNvPr id="7" name="Rectangle 3"/>
          <p:cNvSpPr>
            <a:spLocks noChangeArrowheads="1"/>
          </p:cNvSpPr>
          <p:nvPr/>
        </p:nvSpPr>
        <p:spPr bwMode="auto">
          <a:xfrm>
            <a:off x="3248921" y="5650477"/>
            <a:ext cx="508664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a:t>
            </a:r>
            <a:r>
              <a:rPr lang="hr" sz="1100" dirty="0">
                <a:solidFill>
                  <a:srgbClr val="231F20"/>
                </a:solidFill>
                <a:latin typeface="Arial" panose="020B0604020202020204" pitchFamily="34" charset="0"/>
                <a:ea typeface="Tahoma" panose="020B0604030504040204" pitchFamily="34" charset="0"/>
              </a:rPr>
              <a:t>Izgradnja strukture skladišnog DSS-a temeljenog na AI i ML algoritmima.</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2" name="Slika 1">
            <a:extLst>
              <a:ext uri="{FF2B5EF4-FFF2-40B4-BE49-F238E27FC236}">
                <a16:creationId xmlns:a16="http://schemas.microsoft.com/office/drawing/2014/main" id="{FBE881BF-493F-43A1-9FAC-57F16550A669}"/>
              </a:ext>
            </a:extLst>
          </p:cNvPr>
          <p:cNvPicPr>
            <a:picLocks noChangeAspect="1"/>
          </p:cNvPicPr>
          <p:nvPr/>
        </p:nvPicPr>
        <p:blipFill>
          <a:blip r:embed="rId2"/>
          <a:stretch>
            <a:fillRect/>
          </a:stretch>
        </p:blipFill>
        <p:spPr>
          <a:xfrm>
            <a:off x="2614740" y="2115782"/>
            <a:ext cx="6737381" cy="3282128"/>
          </a:xfrm>
          <a:prstGeom prst="rect">
            <a:avLst/>
          </a:prstGeom>
        </p:spPr>
      </p:pic>
    </p:spTree>
    <p:extLst>
      <p:ext uri="{BB962C8B-B14F-4D97-AF65-F5344CB8AC3E}">
        <p14:creationId xmlns:p14="http://schemas.microsoft.com/office/powerpoint/2010/main" val="290292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Studija slučaja</a:t>
            </a:r>
            <a:endParaRPr lang="pl-PL" dirty="0"/>
          </a:p>
        </p:txBody>
      </p:sp>
      <p:sp>
        <p:nvSpPr>
          <p:cNvPr id="3" name="Rectangle 2">
            <a:extLst>
              <a:ext uri="{FF2B5EF4-FFF2-40B4-BE49-F238E27FC236}">
                <a16:creationId xmlns:a16="http://schemas.microsoft.com/office/drawing/2014/main" id="{7E6ADFFD-EFBC-700C-EEE4-3A990C3CE4C4}"/>
              </a:ext>
            </a:extLst>
          </p:cNvPr>
          <p:cNvSpPr>
            <a:spLocks noChangeArrowheads="1"/>
          </p:cNvSpPr>
          <p:nvPr/>
        </p:nvSpPr>
        <p:spPr bwMode="auto">
          <a:xfrm>
            <a:off x="463216" y="1557732"/>
            <a:ext cx="984436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1" i="0" u="none" strike="noStrike" cap="none" normalizeH="0" baseline="0" dirty="0">
                <a:ln>
                  <a:noFill/>
                </a:ln>
                <a:solidFill>
                  <a:schemeClr val="tx1"/>
                </a:solidFill>
                <a:effectLst/>
                <a:latin typeface="Arial" panose="020B0604020202020204" pitchFamily="34" charset="0"/>
              </a:rPr>
              <a:t>Kontekst problema </a:t>
            </a:r>
            <a:r>
              <a:rPr kumimoji="0" lang="hr"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Uključeni proces: Pretraživanje skladišnih zapisa i donošenje odluka o raspoređivanju viličara.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Izazovi vođenja evidencije zahtijevaju ekspertni sustav (ES) za bolje upravljanje.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1" i="0" u="none" strike="noStrike" cap="none" normalizeH="0" baseline="0" dirty="0">
                <a:ln>
                  <a:noFill/>
                </a:ln>
                <a:solidFill>
                  <a:schemeClr val="tx1"/>
                </a:solidFill>
                <a:effectLst/>
                <a:latin typeface="Arial" panose="020B0604020202020204" pitchFamily="34" charset="0"/>
              </a:rPr>
              <a:t>Razvoj baze znanja </a:t>
            </a:r>
            <a:r>
              <a:rPr kumimoji="0" lang="hr"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Formirane su dvije odvojene baze znanja: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hr" altLang="en-US" sz="1800" b="1" i="0" u="none" strike="noStrike" cap="none" normalizeH="0" baseline="0" dirty="0">
                <a:ln>
                  <a:noFill/>
                </a:ln>
                <a:solidFill>
                  <a:schemeClr val="tx1"/>
                </a:solidFill>
                <a:effectLst/>
                <a:latin typeface="Arial" panose="020B0604020202020204" pitchFamily="34" charset="0"/>
              </a:rPr>
              <a:t>Baza 1 </a:t>
            </a:r>
            <a:r>
              <a:rPr kumimoji="0" lang="hr" altLang="en-US" sz="1800" b="0" i="0" u="none" strike="noStrike" cap="none" normalizeH="0" baseline="0" dirty="0">
                <a:ln>
                  <a:noFill/>
                </a:ln>
                <a:solidFill>
                  <a:schemeClr val="tx1"/>
                </a:solidFill>
                <a:effectLst/>
                <a:latin typeface="Arial" panose="020B0604020202020204" pitchFamily="34" charset="0"/>
              </a:rPr>
              <a:t>: Odluke o broju viličara angažiranih u zoni utovara (434 odluke </a:t>
            </a:r>
            <a:r>
              <a:rPr kumimoji="0" lang="en-GB" altLang="en-US" sz="1800" b="0" i="0" u="none" strike="noStrike" cap="none" normalizeH="0" baseline="0" dirty="0">
                <a:ln>
                  <a:noFill/>
                </a:ln>
                <a:solidFill>
                  <a:schemeClr val="tx1"/>
                </a:solidFill>
                <a:effectLst/>
                <a:latin typeface="Arial" panose="020B0604020202020204" pitchFamily="34" charset="0"/>
              </a:rPr>
              <a:t>s</a:t>
            </a:r>
            <a:r>
              <a:rPr kumimoji="0" lang="hr-HR" altLang="en-US" sz="1800" b="0" i="0" u="none" strike="noStrike" cap="none" normalizeH="0" baseline="0" dirty="0" err="1">
                <a:ln>
                  <a:noFill/>
                </a:ln>
                <a:solidFill>
                  <a:schemeClr val="tx1"/>
                </a:solidFill>
                <a:effectLst/>
                <a:latin typeface="Arial" panose="020B0604020202020204" pitchFamily="34" charset="0"/>
              </a:rPr>
              <a:t>tručnjaka</a:t>
            </a:r>
            <a:r>
              <a:rPr kumimoji="0" lang="hr" altLang="en-US" sz="1800" b="0" i="0" u="none" strike="noStrike" cap="none" normalizeH="0" baseline="0" dirty="0">
                <a:ln>
                  <a:noFill/>
                </a:ln>
                <a:solidFill>
                  <a:schemeClr val="tx1"/>
                </a:solidFill>
                <a:effectLst/>
                <a:latin typeface="Arial" panose="020B06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hr" altLang="en-US" sz="1800" b="1" i="0" u="none" strike="noStrike" cap="none" normalizeH="0" baseline="0" dirty="0">
                <a:ln>
                  <a:noFill/>
                </a:ln>
                <a:solidFill>
                  <a:schemeClr val="tx1"/>
                </a:solidFill>
                <a:effectLst/>
                <a:latin typeface="Arial" panose="020B0604020202020204" pitchFamily="34" charset="0"/>
              </a:rPr>
              <a:t>Baza 2 </a:t>
            </a:r>
            <a:r>
              <a:rPr kumimoji="0" lang="hr" altLang="en-US" sz="1800" b="0" i="0" u="none" strike="noStrike" cap="none" normalizeH="0" baseline="0" dirty="0">
                <a:ln>
                  <a:noFill/>
                </a:ln>
                <a:solidFill>
                  <a:schemeClr val="tx1"/>
                </a:solidFill>
                <a:effectLst/>
                <a:latin typeface="Arial" panose="020B0604020202020204" pitchFamily="34" charset="0"/>
              </a:rPr>
              <a:t>: Odluke o tome koji su viličari angažirani (368 odluka </a:t>
            </a:r>
            <a:r>
              <a:rPr kumimoji="0" lang="en-GB" altLang="en-US" sz="1800" b="0" i="0" u="none" strike="noStrike" cap="none" normalizeH="0" baseline="0" dirty="0">
                <a:ln>
                  <a:noFill/>
                </a:ln>
                <a:solidFill>
                  <a:schemeClr val="tx1"/>
                </a:solidFill>
                <a:effectLst/>
                <a:latin typeface="Arial" panose="020B0604020202020204" pitchFamily="34" charset="0"/>
              </a:rPr>
              <a:t>s</a:t>
            </a:r>
            <a:r>
              <a:rPr kumimoji="0" lang="hr-HR" altLang="en-US" sz="1800" b="0" i="0" u="none" strike="noStrike" cap="none" normalizeH="0" baseline="0" dirty="0" err="1">
                <a:ln>
                  <a:noFill/>
                </a:ln>
                <a:solidFill>
                  <a:schemeClr val="tx1"/>
                </a:solidFill>
                <a:effectLst/>
                <a:latin typeface="Arial" panose="020B0604020202020204" pitchFamily="34" charset="0"/>
              </a:rPr>
              <a:t>tručnjaka</a:t>
            </a:r>
            <a:r>
              <a:rPr kumimoji="0" lang="hr"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1" i="0" u="none" strike="noStrike" cap="none" normalizeH="0" baseline="0" dirty="0">
                <a:ln>
                  <a:noFill/>
                </a:ln>
                <a:solidFill>
                  <a:schemeClr val="tx1"/>
                </a:solidFill>
                <a:effectLst/>
                <a:latin typeface="Arial" panose="020B0604020202020204" pitchFamily="34" charset="0"/>
              </a:rPr>
              <a:t>Strojno učenje za zaključivanje o znanju</a:t>
            </a:r>
            <a:r>
              <a:rPr kumimoji="0" lang="hr"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Primijenjene tehnike uključuju:</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Proširena linearna regresija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Logistička regresija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k-Najbliži susjedi (KNN)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Linearna diskriminantna analiza (LDA)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GB" altLang="en-US" sz="1800" b="0" i="0" u="none" strike="noStrike" cap="none" normalizeH="0" baseline="0" dirty="0">
                <a:ln>
                  <a:noFill/>
                </a:ln>
                <a:solidFill>
                  <a:schemeClr val="tx1"/>
                </a:solidFill>
                <a:effectLst/>
                <a:latin typeface="Arial" panose="020B0604020202020204" pitchFamily="34" charset="0"/>
              </a:rPr>
              <a:t>C</a:t>
            </a:r>
            <a:r>
              <a:rPr kumimoji="0" lang="hr-HR" altLang="en-US" sz="1800" b="0" i="0" u="none" strike="noStrike" cap="none" normalizeH="0" baseline="0" dirty="0">
                <a:ln>
                  <a:noFill/>
                </a:ln>
                <a:solidFill>
                  <a:schemeClr val="tx1"/>
                </a:solidFill>
                <a:effectLst/>
                <a:latin typeface="Arial" panose="020B0604020202020204" pitchFamily="34" charset="0"/>
              </a:rPr>
              <a:t>ART</a:t>
            </a:r>
            <a:endParaRPr kumimoji="0" lang="hr"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Softver: MATLAB.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0" i="0" u="none" strike="noStrike" cap="none" normalizeH="0" baseline="0" dirty="0">
                <a:ln>
                  <a:noFill/>
                </a:ln>
                <a:solidFill>
                  <a:schemeClr val="tx1"/>
                </a:solidFill>
                <a:effectLst/>
                <a:latin typeface="Arial" panose="020B0604020202020204" pitchFamily="34" charset="0"/>
              </a:rPr>
              <a:t>Modeli s najboljim rezultatima: </a:t>
            </a:r>
            <a:r>
              <a:rPr kumimoji="0" lang="hr" altLang="en-US" sz="1800" b="1" i="0" u="none" strike="noStrike" cap="none" normalizeH="0" baseline="0" dirty="0">
                <a:ln>
                  <a:noFill/>
                </a:ln>
                <a:solidFill>
                  <a:schemeClr val="tx1"/>
                </a:solidFill>
                <a:effectLst/>
                <a:latin typeface="Arial" panose="020B0604020202020204" pitchFamily="34" charset="0"/>
              </a:rPr>
              <a:t>ANFIS </a:t>
            </a:r>
            <a:r>
              <a:rPr kumimoji="0" lang="hr" altLang="en-US" sz="1800" b="0" i="0" u="none" strike="noStrike" cap="none" normalizeH="0" baseline="0" dirty="0">
                <a:ln>
                  <a:noFill/>
                </a:ln>
                <a:solidFill>
                  <a:schemeClr val="tx1"/>
                </a:solidFill>
                <a:effectLst/>
                <a:latin typeface="Arial" panose="020B0604020202020204" pitchFamily="34" charset="0"/>
              </a:rPr>
              <a:t>i </a:t>
            </a:r>
            <a:r>
              <a:rPr kumimoji="0" lang="hr" altLang="en-US" sz="1800" b="1" i="0" u="none" strike="noStrike" cap="none" normalizeH="0" baseline="0" dirty="0">
                <a:ln>
                  <a:noFill/>
                </a:ln>
                <a:solidFill>
                  <a:schemeClr val="tx1"/>
                </a:solidFill>
                <a:effectLst/>
                <a:latin typeface="Arial" panose="020B0604020202020204" pitchFamily="34" charset="0"/>
              </a:rPr>
              <a:t>CART</a:t>
            </a:r>
            <a:r>
              <a:rPr kumimoji="0" lang="hr" altLang="en-US" sz="1800" b="0" i="0" u="none" strike="noStrike" cap="none" normalizeH="0" baseline="0" dirty="0">
                <a:ln>
                  <a:noFill/>
                </a:ln>
                <a:solidFill>
                  <a:schemeClr val="tx1"/>
                </a:solidFill>
                <a:effectLst/>
                <a:latin typeface="Arial" panose="020B0604020202020204" pitchFamily="34" charset="0"/>
              </a:rPr>
              <a:t>, odabrani za implementaciju.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532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hr" dirty="0"/>
              <a:t>Studija slučaja</a:t>
            </a:r>
            <a:endParaRPr lang="pl-PL" dirty="0"/>
          </a:p>
        </p:txBody>
      </p:sp>
      <p:sp>
        <p:nvSpPr>
          <p:cNvPr id="5" name="TextBox 4">
            <a:extLst>
              <a:ext uri="{FF2B5EF4-FFF2-40B4-BE49-F238E27FC236}">
                <a16:creationId xmlns:a16="http://schemas.microsoft.com/office/drawing/2014/main" id="{11FA4AF7-CF88-689C-846A-9366EA4F552B}"/>
              </a:ext>
            </a:extLst>
          </p:cNvPr>
          <p:cNvSpPr txBox="1"/>
          <p:nvPr/>
        </p:nvSpPr>
        <p:spPr>
          <a:xfrm>
            <a:off x="1376836" y="583721"/>
            <a:ext cx="8368744" cy="6186309"/>
          </a:xfrm>
          <a:prstGeom prst="rect">
            <a:avLst/>
          </a:prstGeom>
          <a:noFill/>
        </p:spPr>
        <p:txBody>
          <a:bodyPr wrap="square">
            <a:spAutoFit/>
          </a:bodyPr>
          <a:lstStyle/>
          <a:p>
            <a:r>
              <a:rPr lang="hr" b="1" dirty="0"/>
              <a:t>Ulazni faktori za donošenje odluka</a:t>
            </a:r>
            <a:r>
              <a:rPr lang="hr" dirty="0"/>
              <a:t>:</a:t>
            </a:r>
          </a:p>
          <a:p>
            <a:pPr>
              <a:buFont typeface="Arial" panose="020B0604020202020204" pitchFamily="34" charset="0"/>
              <a:buChar char="•"/>
            </a:pPr>
            <a:r>
              <a:rPr lang="hr" b="1" dirty="0"/>
              <a:t>Broj raspoređenih viličara</a:t>
            </a:r>
            <a:r>
              <a:rPr lang="hr" dirty="0"/>
              <a:t>:</a:t>
            </a:r>
          </a:p>
          <a:p>
            <a:pPr marL="742950" lvl="1" indent="-285750">
              <a:buFont typeface="Arial" panose="020B0604020202020204" pitchFamily="34" charset="0"/>
              <a:buChar char="•"/>
            </a:pPr>
            <a:r>
              <a:rPr lang="hr" dirty="0"/>
              <a:t>Ulazne varijable:</a:t>
            </a:r>
          </a:p>
          <a:p>
            <a:pPr marL="1143000" lvl="2" indent="-228600">
              <a:buFont typeface="Arial" panose="020B0604020202020204" pitchFamily="34" charset="0"/>
              <a:buChar char="•"/>
            </a:pPr>
            <a:r>
              <a:rPr lang="hr" b="1" dirty="0"/>
              <a:t>Vrijeme </a:t>
            </a:r>
            <a:r>
              <a:rPr lang="en-GB" b="1" dirty="0"/>
              <a:t>u</a:t>
            </a:r>
            <a:r>
              <a:rPr lang="hr-HR" b="1" dirty="0"/>
              <a:t>tovara</a:t>
            </a:r>
            <a:r>
              <a:rPr lang="hr" dirty="0"/>
              <a:t>: Raspon od 15 do 135 minuta.</a:t>
            </a:r>
          </a:p>
          <a:p>
            <a:pPr marL="1143000" lvl="2" indent="-228600">
              <a:buFont typeface="Arial" panose="020B0604020202020204" pitchFamily="34" charset="0"/>
              <a:buChar char="•"/>
            </a:pPr>
            <a:r>
              <a:rPr lang="hr" b="1" dirty="0"/>
              <a:t>Količina tereta</a:t>
            </a:r>
            <a:r>
              <a:rPr lang="hr" dirty="0"/>
              <a:t>: Raspon od 15 do 225 paleta.</a:t>
            </a:r>
          </a:p>
          <a:p>
            <a:pPr>
              <a:buFont typeface="Arial" panose="020B0604020202020204" pitchFamily="34" charset="0"/>
              <a:buChar char="•"/>
            </a:pPr>
            <a:r>
              <a:rPr lang="hr" b="1" dirty="0"/>
              <a:t>Izbor viličara </a:t>
            </a:r>
            <a:r>
              <a:rPr lang="hr" dirty="0"/>
              <a:t>:</a:t>
            </a:r>
          </a:p>
          <a:p>
            <a:pPr marL="742950" lvl="1" indent="-285750">
              <a:buFont typeface="Arial" panose="020B0604020202020204" pitchFamily="34" charset="0"/>
              <a:buChar char="•"/>
            </a:pPr>
            <a:r>
              <a:rPr lang="en-GB" dirty="0"/>
              <a:t>Č</a:t>
            </a:r>
            <a:r>
              <a:rPr lang="hr-HR" dirty="0" err="1"/>
              <a:t>imbenici</a:t>
            </a:r>
            <a:r>
              <a:rPr lang="hr-HR" dirty="0"/>
              <a:t> u</a:t>
            </a:r>
            <a:r>
              <a:rPr lang="hr" dirty="0"/>
              <a:t>zeti u obzir:</a:t>
            </a:r>
          </a:p>
          <a:p>
            <a:pPr marL="1143000" lvl="2" indent="-228600">
              <a:buFont typeface="Arial" panose="020B0604020202020204" pitchFamily="34" charset="0"/>
              <a:buChar char="•"/>
            </a:pPr>
            <a:r>
              <a:rPr lang="hr" dirty="0"/>
              <a:t>Važnost aktivnosti (ljestvica: 1–9 na temelju politike tvrtke).</a:t>
            </a:r>
          </a:p>
          <a:p>
            <a:pPr marL="1143000" lvl="2" indent="-228600">
              <a:buFont typeface="Arial" panose="020B0604020202020204" pitchFamily="34" charset="0"/>
              <a:buChar char="•"/>
            </a:pPr>
            <a:r>
              <a:rPr lang="hr" dirty="0"/>
              <a:t>Iskorištenost viličara (postotak ukupno iskorištenih radnih sati).</a:t>
            </a:r>
          </a:p>
          <a:p>
            <a:pPr marL="1143000" lvl="2" indent="-228600">
              <a:buFont typeface="Arial" panose="020B0604020202020204" pitchFamily="34" charset="0"/>
              <a:buChar char="•"/>
            </a:pPr>
            <a:r>
              <a:rPr lang="hr" dirty="0"/>
              <a:t>Udaljenost od utovarne rampe.</a:t>
            </a:r>
          </a:p>
          <a:p>
            <a:pPr marL="1143000" lvl="2" indent="-228600">
              <a:buFont typeface="Arial" panose="020B0604020202020204" pitchFamily="34" charset="0"/>
              <a:buChar char="•"/>
            </a:pPr>
            <a:r>
              <a:rPr lang="hr" dirty="0"/>
              <a:t>Prosječna iskorištenost svih viličara.</a:t>
            </a:r>
            <a:endParaRPr lang="sr-Latn-BA" dirty="0"/>
          </a:p>
          <a:p>
            <a:pPr marL="285750" indent="-285750">
              <a:buFont typeface="Arial" panose="020B0604020202020204" pitchFamily="34" charset="0"/>
              <a:buChar char="•"/>
            </a:pPr>
            <a:r>
              <a:rPr lang="hr" b="1" dirty="0"/>
              <a:t>Ljestvica važnosti aktivnosti </a:t>
            </a:r>
            <a:r>
              <a:rPr lang="hr" dirty="0"/>
              <a:t>:</a:t>
            </a:r>
          </a:p>
          <a:p>
            <a:pPr>
              <a:buFont typeface="Arial" panose="020B0604020202020204" pitchFamily="34" charset="0"/>
              <a:buChar char="•"/>
            </a:pPr>
            <a:r>
              <a:rPr lang="hr" dirty="0"/>
              <a:t>9: Pomoć u punim proizvodnim aktivnostima.</a:t>
            </a:r>
          </a:p>
          <a:p>
            <a:pPr>
              <a:buFont typeface="Arial" panose="020B0604020202020204" pitchFamily="34" charset="0"/>
              <a:buChar char="•"/>
            </a:pPr>
            <a:r>
              <a:rPr lang="hr" dirty="0"/>
              <a:t>8: Pomoć u poluproizvodnim aktivnostima.</a:t>
            </a:r>
          </a:p>
          <a:p>
            <a:pPr>
              <a:buFont typeface="Arial" panose="020B0604020202020204" pitchFamily="34" charset="0"/>
              <a:buChar char="•"/>
            </a:pPr>
            <a:r>
              <a:rPr lang="hr" dirty="0"/>
              <a:t>7: </a:t>
            </a:r>
            <a:r>
              <a:rPr lang="en-GB" dirty="0"/>
              <a:t>K</a:t>
            </a:r>
            <a:r>
              <a:rPr lang="hr-HR" dirty="0" err="1"/>
              <a:t>omisioniranje</a:t>
            </a:r>
            <a:r>
              <a:rPr lang="hr-HR" dirty="0"/>
              <a:t> pošiljke</a:t>
            </a:r>
            <a:r>
              <a:rPr lang="hr" dirty="0"/>
              <a:t>.</a:t>
            </a:r>
          </a:p>
          <a:p>
            <a:pPr>
              <a:buFont typeface="Arial" panose="020B0604020202020204" pitchFamily="34" charset="0"/>
              <a:buChar char="•"/>
            </a:pPr>
            <a:r>
              <a:rPr lang="hr" dirty="0"/>
              <a:t>6: Utovar/istovar.</a:t>
            </a:r>
          </a:p>
          <a:p>
            <a:pPr>
              <a:buFont typeface="Arial" panose="020B0604020202020204" pitchFamily="34" charset="0"/>
              <a:buChar char="•"/>
            </a:pPr>
            <a:r>
              <a:rPr lang="hr" dirty="0"/>
              <a:t>5: Preraspoređivanje proizvoda u skladištu.</a:t>
            </a:r>
          </a:p>
          <a:p>
            <a:pPr>
              <a:buFont typeface="Arial" panose="020B0604020202020204" pitchFamily="34" charset="0"/>
              <a:buChar char="•"/>
            </a:pPr>
            <a:r>
              <a:rPr lang="hr" dirty="0"/>
              <a:t>4: Razni zadaci u centralnom skladištu.</a:t>
            </a:r>
          </a:p>
          <a:p>
            <a:pPr>
              <a:buFont typeface="Arial" panose="020B0604020202020204" pitchFamily="34" charset="0"/>
              <a:buChar char="•"/>
            </a:pPr>
            <a:r>
              <a:rPr lang="hr" dirty="0"/>
              <a:t>3: Zbrinjavanje vraćenih proizvoda s tržišta.</a:t>
            </a:r>
          </a:p>
          <a:p>
            <a:pPr>
              <a:buFont typeface="Arial" panose="020B0604020202020204" pitchFamily="34" charset="0"/>
              <a:buChar char="•"/>
            </a:pPr>
            <a:r>
              <a:rPr lang="hr" dirty="0"/>
              <a:t>2: Zadaci u komercijalnom/sirovinskom skladištu.</a:t>
            </a:r>
          </a:p>
          <a:p>
            <a:pPr>
              <a:buFont typeface="Arial" panose="020B0604020202020204" pitchFamily="34" charset="0"/>
              <a:buChar char="•"/>
            </a:pPr>
            <a:r>
              <a:rPr lang="hr" dirty="0"/>
              <a:t>1: Ostale aktivnosti.</a:t>
            </a:r>
          </a:p>
          <a:p>
            <a:pPr marL="1143000" lvl="2" indent="-228600">
              <a:buFont typeface="Arial" panose="020B0604020202020204" pitchFamily="34" charset="0"/>
              <a:buChar char="•"/>
            </a:pPr>
            <a:endParaRPr lang="en-US" dirty="0"/>
          </a:p>
        </p:txBody>
      </p:sp>
    </p:spTree>
    <p:extLst>
      <p:ext uri="{BB962C8B-B14F-4D97-AF65-F5344CB8AC3E}">
        <p14:creationId xmlns:p14="http://schemas.microsoft.com/office/powerpoint/2010/main" val="97628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hr" dirty="0"/>
              <a:t>Studija slučaja</a:t>
            </a:r>
            <a:endParaRPr lang="pl-PL" dirty="0"/>
          </a:p>
        </p:txBody>
      </p:sp>
      <p:sp>
        <p:nvSpPr>
          <p:cNvPr id="2" name="Rectangle 1">
            <a:extLst>
              <a:ext uri="{FF2B5EF4-FFF2-40B4-BE49-F238E27FC236}">
                <a16:creationId xmlns:a16="http://schemas.microsoft.com/office/drawing/2014/main" id="{341F4309-B19C-74E4-277A-C6845E48CA57}"/>
              </a:ext>
            </a:extLst>
          </p:cNvPr>
          <p:cNvSpPr>
            <a:spLocks noChangeArrowheads="1"/>
          </p:cNvSpPr>
          <p:nvPr/>
        </p:nvSpPr>
        <p:spPr bwMode="auto">
          <a:xfrm>
            <a:off x="336885" y="1871507"/>
            <a:ext cx="967348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1" i="0" u="none" strike="noStrike" cap="none" normalizeH="0" baseline="0" dirty="0">
                <a:ln>
                  <a:noFill/>
                </a:ln>
                <a:solidFill>
                  <a:schemeClr val="tx1"/>
                </a:solidFill>
                <a:effectLst/>
                <a:latin typeface="Arial" panose="020B0604020202020204" pitchFamily="34" charset="0"/>
              </a:rPr>
              <a:t>Ograničenja viličara</a:t>
            </a:r>
            <a:r>
              <a:rPr kumimoji="0" lang="hr" altLang="en-US" sz="18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hr" altLang="en-US" b="0" i="0" u="none" strike="noStrike" cap="none" normalizeH="0" baseline="0" dirty="0">
                <a:ln>
                  <a:noFill/>
                </a:ln>
                <a:solidFill>
                  <a:schemeClr val="tx1"/>
                </a:solidFill>
                <a:effectLst/>
                <a:latin typeface="Arial" panose="020B0604020202020204" pitchFamily="34" charset="0"/>
              </a:rPr>
              <a:t>Radni sati su ograničeni planiranim remontima.</a:t>
            </a:r>
          </a:p>
          <a:p>
            <a:pPr lvl="1" eaLnBrk="0" fontAlgn="base" hangingPunct="0">
              <a:spcBef>
                <a:spcPct val="0"/>
              </a:spcBef>
              <a:spcAft>
                <a:spcPct val="0"/>
              </a:spcAft>
              <a:buFontTx/>
              <a:buChar char="•"/>
            </a:pPr>
            <a:r>
              <a:rPr kumimoji="0" lang="hr" altLang="en-US" b="0" i="0" u="none" strike="noStrike" cap="none" normalizeH="0" baseline="0" dirty="0">
                <a:ln>
                  <a:noFill/>
                </a:ln>
                <a:solidFill>
                  <a:schemeClr val="tx1"/>
                </a:solidFill>
                <a:effectLst/>
                <a:latin typeface="Arial" panose="020B0604020202020204" pitchFamily="34" charset="0"/>
              </a:rPr>
              <a:t>Korištenje je zabranjeno izvan dopuštenog radnog vremena.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1" i="0" u="none" strike="noStrike" cap="none" normalizeH="0" baseline="0" dirty="0">
                <a:ln>
                  <a:noFill/>
                </a:ln>
                <a:solidFill>
                  <a:schemeClr val="tx1"/>
                </a:solidFill>
                <a:effectLst/>
                <a:latin typeface="Arial" panose="020B0604020202020204" pitchFamily="34" charset="0"/>
              </a:rPr>
              <a:t>Implementacija ES-a</a:t>
            </a:r>
            <a:r>
              <a:rPr kumimoji="0" lang="hr" altLang="en-US" sz="18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hr" altLang="en-US" b="0" i="0" u="none" strike="noStrike" cap="none" normalizeH="0" baseline="0" dirty="0">
                <a:ln>
                  <a:noFill/>
                </a:ln>
                <a:solidFill>
                  <a:schemeClr val="tx1"/>
                </a:solidFill>
                <a:effectLst/>
                <a:latin typeface="Arial" panose="020B0604020202020204" pitchFamily="34" charset="0"/>
              </a:rPr>
              <a:t>Implementirano putem korisnički prilagođenih sučelja.</a:t>
            </a:r>
          </a:p>
          <a:p>
            <a:pPr lvl="1" eaLnBrk="0" fontAlgn="base" hangingPunct="0">
              <a:spcBef>
                <a:spcPct val="0"/>
              </a:spcBef>
              <a:spcAft>
                <a:spcPct val="0"/>
              </a:spcAft>
              <a:buFontTx/>
              <a:buChar char="•"/>
            </a:pPr>
            <a:r>
              <a:rPr kumimoji="0" lang="hr" altLang="en-US" b="0" i="0" u="none" strike="noStrike" cap="none" normalizeH="0" baseline="0" dirty="0">
                <a:ln>
                  <a:noFill/>
                </a:ln>
                <a:solidFill>
                  <a:schemeClr val="tx1"/>
                </a:solidFill>
                <a:effectLst/>
                <a:latin typeface="Arial" panose="020B0604020202020204" pitchFamily="34" charset="0"/>
              </a:rPr>
              <a:t>Modeli (ANFIS i CART) pokazali su superiorna svojstva zaključivanja i prijenosa znanja.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 altLang="en-US" sz="1800" b="1" i="0" u="none" strike="noStrike" cap="none" normalizeH="0" baseline="0" dirty="0">
                <a:ln>
                  <a:noFill/>
                </a:ln>
                <a:solidFill>
                  <a:schemeClr val="tx1"/>
                </a:solidFill>
                <a:effectLst/>
                <a:latin typeface="Arial" panose="020B0604020202020204" pitchFamily="34" charset="0"/>
              </a:rPr>
              <a:t>Ključni rezultati i uvidi</a:t>
            </a:r>
            <a:r>
              <a:rPr kumimoji="0" lang="hr" altLang="en-US" sz="1800" b="0" i="0" u="none" strike="noStrike" cap="none" normalizeH="0" baseline="0" dirty="0">
                <a:ln>
                  <a:noFill/>
                </a:ln>
                <a:solidFill>
                  <a:schemeClr val="tx1"/>
                </a:solidFill>
                <a:effectLst/>
                <a:latin typeface="Arial" panose="020B0604020202020204" pitchFamily="34" charset="0"/>
              </a:rPr>
              <a:t>:</a:t>
            </a:r>
          </a:p>
          <a:p>
            <a:pPr lvl="1" eaLnBrk="0" fontAlgn="base" hangingPunct="0">
              <a:spcBef>
                <a:spcPct val="0"/>
              </a:spcBef>
              <a:spcAft>
                <a:spcPct val="0"/>
              </a:spcAft>
              <a:buFontTx/>
              <a:buChar char="•"/>
            </a:pPr>
            <a:r>
              <a:rPr kumimoji="0" lang="hr" altLang="en-US" b="0" i="0" u="none" strike="noStrike" cap="none" normalizeH="0" baseline="0" dirty="0">
                <a:ln>
                  <a:noFill/>
                </a:ln>
                <a:solidFill>
                  <a:schemeClr val="tx1"/>
                </a:solidFill>
                <a:effectLst/>
                <a:latin typeface="Arial" panose="020B0604020202020204" pitchFamily="34" charset="0"/>
              </a:rPr>
              <a:t>Modeli nude optimizirane strategije korištenja viličara za različite operativne scenarije.</a:t>
            </a:r>
          </a:p>
          <a:p>
            <a:pPr lvl="1" eaLnBrk="0" fontAlgn="base" hangingPunct="0">
              <a:spcBef>
                <a:spcPct val="0"/>
              </a:spcBef>
              <a:spcAft>
                <a:spcPct val="0"/>
              </a:spcAft>
              <a:buFontTx/>
              <a:buChar char="•"/>
            </a:pPr>
            <a:r>
              <a:rPr kumimoji="0" lang="hr" altLang="en-US" b="0" i="0" u="none" strike="noStrike" cap="none" normalizeH="0" baseline="0" dirty="0">
                <a:ln>
                  <a:noFill/>
                </a:ln>
                <a:solidFill>
                  <a:schemeClr val="tx1"/>
                </a:solidFill>
                <a:effectLst/>
                <a:latin typeface="Arial" panose="020B0604020202020204" pitchFamily="34" charset="0"/>
              </a:rPr>
              <a:t>U procesu donošenja odluka obrađiva</a:t>
            </a:r>
            <a:r>
              <a:rPr kumimoji="0" lang="en-GB" altLang="en-US" b="0" i="0" u="none" strike="noStrike" cap="none" normalizeH="0" baseline="0" dirty="0">
                <a:ln>
                  <a:noFill/>
                </a:ln>
                <a:solidFill>
                  <a:schemeClr val="tx1"/>
                </a:solidFill>
                <a:effectLst/>
                <a:latin typeface="Arial" panose="020B0604020202020204" pitchFamily="34" charset="0"/>
              </a:rPr>
              <a:t>n</a:t>
            </a:r>
            <a:r>
              <a:rPr kumimoji="0" lang="hr-HR" altLang="en-US" b="0" i="0" u="none" strike="noStrike" cap="none" normalizeH="0" baseline="0" dirty="0">
                <a:ln>
                  <a:noFill/>
                </a:ln>
                <a:solidFill>
                  <a:schemeClr val="tx1"/>
                </a:solidFill>
                <a:effectLst/>
                <a:latin typeface="Arial" panose="020B0604020202020204" pitchFamily="34" charset="0"/>
              </a:rPr>
              <a:t>a</a:t>
            </a:r>
            <a:r>
              <a:rPr kumimoji="0" lang="hr" altLang="en-US" b="0" i="0" u="none" strike="noStrike" cap="none" normalizeH="0" baseline="0" dirty="0">
                <a:ln>
                  <a:noFill/>
                </a:ln>
                <a:solidFill>
                  <a:schemeClr val="tx1"/>
                </a:solidFill>
                <a:effectLst/>
                <a:latin typeface="Arial" panose="020B0604020202020204" pitchFamily="34" charset="0"/>
              </a:rPr>
              <a:t> je i učinkovitost i dugotrajnost resursa.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66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hr" dirty="0"/>
              <a:t>Studija slučaja</a:t>
            </a:r>
            <a:endParaRPr lang="pl-PL" dirty="0"/>
          </a:p>
        </p:txBody>
      </p:sp>
      <p:pic>
        <p:nvPicPr>
          <p:cNvPr id="5" name="Picture 4">
            <a:extLst>
              <a:ext uri="{FF2B5EF4-FFF2-40B4-BE49-F238E27FC236}">
                <a16:creationId xmlns:a16="http://schemas.microsoft.com/office/drawing/2014/main" id="{109257ED-E36D-594E-3E4E-40E548516993}"/>
              </a:ext>
            </a:extLst>
          </p:cNvPr>
          <p:cNvPicPr>
            <a:picLocks noChangeAspect="1"/>
          </p:cNvPicPr>
          <p:nvPr/>
        </p:nvPicPr>
        <p:blipFill>
          <a:blip r:embed="rId2"/>
          <a:stretch>
            <a:fillRect/>
          </a:stretch>
        </p:blipFill>
        <p:spPr>
          <a:xfrm>
            <a:off x="1542499" y="1461762"/>
            <a:ext cx="8901363" cy="3714617"/>
          </a:xfrm>
          <a:prstGeom prst="rect">
            <a:avLst/>
          </a:prstGeom>
        </p:spPr>
      </p:pic>
      <p:sp>
        <p:nvSpPr>
          <p:cNvPr id="6" name="Rectangle 3">
            <a:extLst>
              <a:ext uri="{FF2B5EF4-FFF2-40B4-BE49-F238E27FC236}">
                <a16:creationId xmlns:a16="http://schemas.microsoft.com/office/drawing/2014/main" id="{697DFC72-7AC0-BB45-9C4B-2F280C05A072}"/>
              </a:ext>
            </a:extLst>
          </p:cNvPr>
          <p:cNvSpPr>
            <a:spLocks noChangeArrowheads="1"/>
          </p:cNvSpPr>
          <p:nvPr/>
        </p:nvSpPr>
        <p:spPr bwMode="auto">
          <a:xfrm>
            <a:off x="4315704" y="5377721"/>
            <a:ext cx="31662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a:t>
            </a:r>
            <a:r>
              <a:rPr lang="hr" sz="1100" dirty="0">
                <a:solidFill>
                  <a:srgbClr val="231F20"/>
                </a:solidFill>
                <a:latin typeface="Arial" panose="020B0604020202020204" pitchFamily="34" charset="0"/>
                <a:ea typeface="Tahoma" panose="020B0604030504040204" pitchFamily="34" charset="0"/>
              </a:rPr>
              <a:t>Metodologija za izgradnju ANFIS modela.</a:t>
            </a:r>
            <a:endParaRPr kumimoji="0" lang="en-GB" sz="1800" b="0" i="0" u="none" strike="noStrike" cap="none" normalizeH="0" baseline="0" dirty="0">
              <a:ln>
                <a:noFill/>
              </a:ln>
              <a:solidFill>
                <a:schemeClr val="tx1"/>
              </a:solidFill>
              <a:effectLst/>
              <a:latin typeface="Arial" panose="020B0604020202020204" pitchFamily="34" charset="0"/>
            </a:endParaRPr>
          </a:p>
        </p:txBody>
      </p:sp>
      <p:sp>
        <p:nvSpPr>
          <p:cNvPr id="2" name="TekstniOkvir 1">
            <a:extLst>
              <a:ext uri="{FF2B5EF4-FFF2-40B4-BE49-F238E27FC236}">
                <a16:creationId xmlns:a16="http://schemas.microsoft.com/office/drawing/2014/main" id="{B5B354EA-8A3D-4B0F-9A35-3C5C6240C6E3}"/>
              </a:ext>
            </a:extLst>
          </p:cNvPr>
          <p:cNvSpPr txBox="1"/>
          <p:nvPr/>
        </p:nvSpPr>
        <p:spPr>
          <a:xfrm>
            <a:off x="1748145" y="3122768"/>
            <a:ext cx="1249055" cy="646331"/>
          </a:xfrm>
          <a:prstGeom prst="rect">
            <a:avLst/>
          </a:prstGeom>
          <a:solidFill>
            <a:srgbClr val="FFFFFF"/>
          </a:solidFill>
        </p:spPr>
        <p:txBody>
          <a:bodyPr wrap="square" rtlCol="0">
            <a:spAutoFit/>
          </a:bodyPr>
          <a:lstStyle/>
          <a:p>
            <a:pPr algn="ctr"/>
            <a:r>
              <a:rPr lang="hr-HR" sz="1200" b="1" dirty="0"/>
              <a:t>Uvoz podataka</a:t>
            </a:r>
          </a:p>
          <a:p>
            <a:pPr algn="ctr"/>
            <a:r>
              <a:rPr lang="hr-HR" sz="1200" dirty="0"/>
              <a:t>Obuka, testiranje i validacija</a:t>
            </a:r>
            <a:endParaRPr lang="en-GB" sz="1200" dirty="0"/>
          </a:p>
        </p:txBody>
      </p:sp>
      <p:sp>
        <p:nvSpPr>
          <p:cNvPr id="7" name="TekstniOkvir 6">
            <a:extLst>
              <a:ext uri="{FF2B5EF4-FFF2-40B4-BE49-F238E27FC236}">
                <a16:creationId xmlns:a16="http://schemas.microsoft.com/office/drawing/2014/main" id="{E2FE2237-521C-4F2B-B861-B5B3AB6BC9BC}"/>
              </a:ext>
            </a:extLst>
          </p:cNvPr>
          <p:cNvSpPr txBox="1"/>
          <p:nvPr/>
        </p:nvSpPr>
        <p:spPr>
          <a:xfrm>
            <a:off x="3202853" y="2728172"/>
            <a:ext cx="1005080" cy="1569660"/>
          </a:xfrm>
          <a:prstGeom prst="rect">
            <a:avLst/>
          </a:prstGeom>
          <a:solidFill>
            <a:srgbClr val="FFFFFF"/>
          </a:solidFill>
        </p:spPr>
        <p:txBody>
          <a:bodyPr wrap="square" rtlCol="0">
            <a:spAutoFit/>
          </a:bodyPr>
          <a:lstStyle/>
          <a:p>
            <a:pPr algn="ctr"/>
            <a:r>
              <a:rPr lang="hr-HR" sz="1200" b="1" dirty="0"/>
              <a:t>Generiraj FIS</a:t>
            </a:r>
          </a:p>
          <a:p>
            <a:pPr marL="228600" indent="-228600" algn="ctr">
              <a:buAutoNum type="arabicPeriod"/>
            </a:pPr>
            <a:r>
              <a:rPr lang="hr-HR" sz="1200" dirty="0"/>
              <a:t>ULAZ:</a:t>
            </a:r>
          </a:p>
          <a:p>
            <a:r>
              <a:rPr lang="hr-HR" sz="1200" dirty="0" err="1"/>
              <a:t>Particija</a:t>
            </a:r>
            <a:r>
              <a:rPr lang="hr-HR" sz="1200" dirty="0"/>
              <a:t> mreže</a:t>
            </a:r>
          </a:p>
          <a:p>
            <a:r>
              <a:rPr lang="hr-HR" sz="1200" dirty="0"/>
              <a:t>Broj MF-ova</a:t>
            </a:r>
          </a:p>
          <a:p>
            <a:r>
              <a:rPr lang="hr-HR" sz="1200" dirty="0"/>
              <a:t>Tip MF-a</a:t>
            </a:r>
          </a:p>
          <a:p>
            <a:pPr algn="ctr"/>
            <a:r>
              <a:rPr lang="hr-HR" sz="1200" dirty="0"/>
              <a:t>2. OUTPUT</a:t>
            </a:r>
          </a:p>
          <a:p>
            <a:r>
              <a:rPr lang="hr-HR" sz="1200" dirty="0"/>
              <a:t>Tip MF-a</a:t>
            </a:r>
            <a:endParaRPr lang="en-GB" sz="1200" dirty="0"/>
          </a:p>
        </p:txBody>
      </p:sp>
      <p:sp>
        <p:nvSpPr>
          <p:cNvPr id="8" name="TekstniOkvir 7">
            <a:extLst>
              <a:ext uri="{FF2B5EF4-FFF2-40B4-BE49-F238E27FC236}">
                <a16:creationId xmlns:a16="http://schemas.microsoft.com/office/drawing/2014/main" id="{F05B72AA-04B0-46E4-9E16-FEF2A82A3049}"/>
              </a:ext>
            </a:extLst>
          </p:cNvPr>
          <p:cNvSpPr txBox="1"/>
          <p:nvPr/>
        </p:nvSpPr>
        <p:spPr>
          <a:xfrm>
            <a:off x="4342323" y="2459640"/>
            <a:ext cx="1415010" cy="2308324"/>
          </a:xfrm>
          <a:prstGeom prst="rect">
            <a:avLst/>
          </a:prstGeom>
          <a:solidFill>
            <a:srgbClr val="FFFFFF"/>
          </a:solidFill>
          <a:ln>
            <a:solidFill>
              <a:srgbClr val="292928"/>
            </a:solidFill>
          </a:ln>
        </p:spPr>
        <p:txBody>
          <a:bodyPr wrap="square" rtlCol="0">
            <a:spAutoFit/>
          </a:bodyPr>
          <a:lstStyle/>
          <a:p>
            <a:pPr algn="ctr"/>
            <a:r>
              <a:rPr lang="hr-HR" sz="1200" b="1" dirty="0"/>
              <a:t>Obuka (ANFIS)</a:t>
            </a:r>
          </a:p>
          <a:p>
            <a:pPr marL="171450" indent="-171450">
              <a:buFontTx/>
              <a:buChar char="-"/>
            </a:pPr>
            <a:r>
              <a:rPr lang="hr-HR" sz="1200" dirty="0"/>
              <a:t>Metoda optimizacije (hibridni najmanji kvadrati i gradijentni spust)</a:t>
            </a:r>
          </a:p>
          <a:p>
            <a:pPr marL="171450" indent="-171450">
              <a:buFontTx/>
              <a:buChar char="-"/>
            </a:pPr>
            <a:r>
              <a:rPr lang="hr-HR" sz="1200" dirty="0"/>
              <a:t>- tolerancija na pogreške</a:t>
            </a:r>
          </a:p>
          <a:p>
            <a:pPr marL="171450" indent="-171450">
              <a:buFontTx/>
              <a:buChar char="-"/>
            </a:pPr>
            <a:r>
              <a:rPr lang="hr-HR" sz="1200" dirty="0"/>
              <a:t>Odredite broj epoha treninga </a:t>
            </a:r>
          </a:p>
        </p:txBody>
      </p:sp>
      <p:sp>
        <p:nvSpPr>
          <p:cNvPr id="9" name="TekstniOkvir 8">
            <a:extLst>
              <a:ext uri="{FF2B5EF4-FFF2-40B4-BE49-F238E27FC236}">
                <a16:creationId xmlns:a16="http://schemas.microsoft.com/office/drawing/2014/main" id="{9D3BC66F-E842-4FA4-8AC0-4DBD09103501}"/>
              </a:ext>
            </a:extLst>
          </p:cNvPr>
          <p:cNvSpPr txBox="1"/>
          <p:nvPr/>
        </p:nvSpPr>
        <p:spPr>
          <a:xfrm>
            <a:off x="5898830" y="2459640"/>
            <a:ext cx="1684584" cy="2123658"/>
          </a:xfrm>
          <a:prstGeom prst="rect">
            <a:avLst/>
          </a:prstGeom>
          <a:solidFill>
            <a:srgbClr val="FFFFFF"/>
          </a:solidFill>
          <a:ln>
            <a:solidFill>
              <a:srgbClr val="292928"/>
            </a:solidFill>
          </a:ln>
        </p:spPr>
        <p:txBody>
          <a:bodyPr wrap="square" rtlCol="0">
            <a:spAutoFit/>
          </a:bodyPr>
          <a:lstStyle/>
          <a:p>
            <a:pPr algn="ctr"/>
            <a:r>
              <a:rPr lang="hr-HR" sz="1200" b="1" dirty="0"/>
              <a:t>Testiranje i validacija (ANFIS)</a:t>
            </a:r>
          </a:p>
          <a:p>
            <a:pPr marL="171450" indent="-171450">
              <a:buFontTx/>
              <a:buChar char="-"/>
            </a:pPr>
            <a:r>
              <a:rPr lang="hr-HR" sz="1200" dirty="0"/>
              <a:t>Grafički prikaz krivulja pogreške</a:t>
            </a:r>
          </a:p>
          <a:p>
            <a:pPr marL="171450" indent="-171450">
              <a:buFontTx/>
              <a:buChar char="-"/>
            </a:pPr>
            <a:r>
              <a:rPr lang="hr-HR" sz="1200" dirty="0"/>
              <a:t>Trening i testiranje vs ANFIS izlazni dijagrami</a:t>
            </a:r>
          </a:p>
          <a:p>
            <a:pPr marL="171450" indent="-171450">
              <a:buFontTx/>
              <a:buChar char="-"/>
            </a:pPr>
            <a:r>
              <a:rPr lang="hr-HR" sz="1200" dirty="0"/>
              <a:t>Grafikoni ostataka</a:t>
            </a:r>
          </a:p>
          <a:p>
            <a:pPr marL="171450" indent="-171450">
              <a:buFontTx/>
              <a:buChar char="-"/>
            </a:pPr>
            <a:r>
              <a:rPr lang="hr-HR" sz="1200" dirty="0"/>
              <a:t>RMSE</a:t>
            </a:r>
          </a:p>
          <a:p>
            <a:pPr marL="171450" indent="-171450">
              <a:buFontTx/>
              <a:buChar char="-"/>
            </a:pPr>
            <a:r>
              <a:rPr lang="hr-HR" sz="1200" dirty="0"/>
              <a:t>MAPE</a:t>
            </a:r>
          </a:p>
          <a:p>
            <a:pPr marL="171450" indent="-171450">
              <a:buFontTx/>
              <a:buChar char="-"/>
            </a:pPr>
            <a:r>
              <a:rPr lang="hr-HR" sz="1200" dirty="0"/>
              <a:t>R</a:t>
            </a:r>
            <a:r>
              <a:rPr lang="hr-HR" sz="1200" baseline="30000" dirty="0"/>
              <a:t>2</a:t>
            </a:r>
          </a:p>
        </p:txBody>
      </p:sp>
      <p:sp>
        <p:nvSpPr>
          <p:cNvPr id="10" name="Romb 9">
            <a:extLst>
              <a:ext uri="{FF2B5EF4-FFF2-40B4-BE49-F238E27FC236}">
                <a16:creationId xmlns:a16="http://schemas.microsoft.com/office/drawing/2014/main" id="{E94F0777-0BEA-42A7-ADDA-B9C6D23DFAA7}"/>
              </a:ext>
            </a:extLst>
          </p:cNvPr>
          <p:cNvSpPr/>
          <p:nvPr/>
        </p:nvSpPr>
        <p:spPr>
          <a:xfrm>
            <a:off x="7800985" y="2663595"/>
            <a:ext cx="1478475" cy="1642704"/>
          </a:xfrm>
          <a:prstGeom prst="diamond">
            <a:avLst/>
          </a:prstGeom>
          <a:solidFill>
            <a:srgbClr val="FFFF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700" dirty="0">
                <a:solidFill>
                  <a:schemeClr val="tx1"/>
                </a:solidFill>
              </a:rPr>
              <a:t>Jesu li pogreške na zadovoljavajućoj razini</a:t>
            </a:r>
            <a:endParaRPr lang="en-GB" sz="700" dirty="0">
              <a:solidFill>
                <a:schemeClr val="tx1"/>
              </a:solidFill>
            </a:endParaRPr>
          </a:p>
        </p:txBody>
      </p:sp>
      <p:sp>
        <p:nvSpPr>
          <p:cNvPr id="11" name="TekstniOkvir 10">
            <a:extLst>
              <a:ext uri="{FF2B5EF4-FFF2-40B4-BE49-F238E27FC236}">
                <a16:creationId xmlns:a16="http://schemas.microsoft.com/office/drawing/2014/main" id="{78E1AFC8-9CF6-4981-A2B0-FAC12D2FD07D}"/>
              </a:ext>
            </a:extLst>
          </p:cNvPr>
          <p:cNvSpPr txBox="1"/>
          <p:nvPr/>
        </p:nvSpPr>
        <p:spPr>
          <a:xfrm>
            <a:off x="4602942" y="1866559"/>
            <a:ext cx="893772" cy="461665"/>
          </a:xfrm>
          <a:prstGeom prst="rect">
            <a:avLst/>
          </a:prstGeom>
          <a:solidFill>
            <a:srgbClr val="FFFFFF"/>
          </a:solidFill>
        </p:spPr>
        <p:txBody>
          <a:bodyPr wrap="square" rtlCol="0">
            <a:spAutoFit/>
          </a:bodyPr>
          <a:lstStyle/>
          <a:p>
            <a:pPr algn="ctr"/>
            <a:r>
              <a:rPr lang="hr-HR" sz="1200" dirty="0"/>
              <a:t>validacija podataka</a:t>
            </a:r>
            <a:endParaRPr lang="en-GB" sz="1200" dirty="0"/>
          </a:p>
        </p:txBody>
      </p:sp>
      <p:sp>
        <p:nvSpPr>
          <p:cNvPr id="12" name="TekstniOkvir 11">
            <a:extLst>
              <a:ext uri="{FF2B5EF4-FFF2-40B4-BE49-F238E27FC236}">
                <a16:creationId xmlns:a16="http://schemas.microsoft.com/office/drawing/2014/main" id="{AE357F6D-A339-42E1-AFD6-7080A3EF8C18}"/>
              </a:ext>
            </a:extLst>
          </p:cNvPr>
          <p:cNvSpPr txBox="1"/>
          <p:nvPr/>
        </p:nvSpPr>
        <p:spPr>
          <a:xfrm>
            <a:off x="3187278" y="4463338"/>
            <a:ext cx="1079921" cy="646331"/>
          </a:xfrm>
          <a:prstGeom prst="rect">
            <a:avLst/>
          </a:prstGeom>
          <a:solidFill>
            <a:srgbClr val="FFFFFF"/>
          </a:solidFill>
          <a:ln w="9525">
            <a:solidFill>
              <a:schemeClr val="tx1"/>
            </a:solidFill>
          </a:ln>
        </p:spPr>
        <p:txBody>
          <a:bodyPr wrap="square" rtlCol="0">
            <a:spAutoFit/>
          </a:bodyPr>
          <a:lstStyle/>
          <a:p>
            <a:pPr algn="ctr"/>
            <a:r>
              <a:rPr lang="hr-HR" sz="1200" dirty="0"/>
              <a:t>obuka i testiranje podataka</a:t>
            </a:r>
            <a:endParaRPr lang="en-GB" sz="1200" dirty="0"/>
          </a:p>
        </p:txBody>
      </p:sp>
      <p:sp>
        <p:nvSpPr>
          <p:cNvPr id="13" name="TekstniOkvir 12">
            <a:extLst>
              <a:ext uri="{FF2B5EF4-FFF2-40B4-BE49-F238E27FC236}">
                <a16:creationId xmlns:a16="http://schemas.microsoft.com/office/drawing/2014/main" id="{44669D93-61FF-45DB-AE6B-70C491C2E757}"/>
              </a:ext>
            </a:extLst>
          </p:cNvPr>
          <p:cNvSpPr txBox="1"/>
          <p:nvPr/>
        </p:nvSpPr>
        <p:spPr>
          <a:xfrm>
            <a:off x="9406308" y="3135203"/>
            <a:ext cx="893772" cy="738664"/>
          </a:xfrm>
          <a:prstGeom prst="rect">
            <a:avLst/>
          </a:prstGeom>
          <a:solidFill>
            <a:srgbClr val="FFFFFF"/>
          </a:solidFill>
          <a:ln w="9525">
            <a:solidFill>
              <a:schemeClr val="tx1"/>
            </a:solidFill>
          </a:ln>
        </p:spPr>
        <p:txBody>
          <a:bodyPr wrap="square" rtlCol="0">
            <a:spAutoFit/>
          </a:bodyPr>
          <a:lstStyle/>
          <a:p>
            <a:pPr algn="ctr"/>
            <a:r>
              <a:rPr lang="hr-HR" sz="1400" dirty="0"/>
              <a:t>ANFIS model viličara</a:t>
            </a:r>
            <a:endParaRPr lang="en-GB" sz="1400" dirty="0"/>
          </a:p>
        </p:txBody>
      </p:sp>
      <p:sp>
        <p:nvSpPr>
          <p:cNvPr id="14" name="Pravokutnik 13">
            <a:extLst>
              <a:ext uri="{FF2B5EF4-FFF2-40B4-BE49-F238E27FC236}">
                <a16:creationId xmlns:a16="http://schemas.microsoft.com/office/drawing/2014/main" id="{712206B5-C8AC-4977-A818-F2E917D15152}"/>
              </a:ext>
            </a:extLst>
          </p:cNvPr>
          <p:cNvSpPr/>
          <p:nvPr/>
        </p:nvSpPr>
        <p:spPr>
          <a:xfrm>
            <a:off x="8538861" y="2016275"/>
            <a:ext cx="341403" cy="2455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900" dirty="0">
                <a:solidFill>
                  <a:schemeClr val="tx1"/>
                </a:solidFill>
              </a:rPr>
              <a:t>Ne</a:t>
            </a:r>
            <a:endParaRPr lang="en-GB" sz="900" dirty="0">
              <a:solidFill>
                <a:schemeClr val="tx1"/>
              </a:solidFill>
            </a:endParaRPr>
          </a:p>
        </p:txBody>
      </p:sp>
      <p:sp>
        <p:nvSpPr>
          <p:cNvPr id="15" name="Pravokutnik 14">
            <a:extLst>
              <a:ext uri="{FF2B5EF4-FFF2-40B4-BE49-F238E27FC236}">
                <a16:creationId xmlns:a16="http://schemas.microsoft.com/office/drawing/2014/main" id="{70DEDA60-6E7E-4C0B-AAE5-217DEAD1E288}"/>
              </a:ext>
            </a:extLst>
          </p:cNvPr>
          <p:cNvSpPr/>
          <p:nvPr/>
        </p:nvSpPr>
        <p:spPr>
          <a:xfrm>
            <a:off x="9097388" y="3183602"/>
            <a:ext cx="364144" cy="2453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900" dirty="0">
                <a:solidFill>
                  <a:schemeClr val="tx1"/>
                </a:solidFill>
              </a:rPr>
              <a:t>Da</a:t>
            </a:r>
            <a:endParaRPr lang="en-GB" sz="900" dirty="0">
              <a:solidFill>
                <a:schemeClr val="tx1"/>
              </a:solidFill>
            </a:endParaRPr>
          </a:p>
        </p:txBody>
      </p:sp>
    </p:spTree>
    <p:extLst>
      <p:ext uri="{BB962C8B-B14F-4D97-AF65-F5344CB8AC3E}">
        <p14:creationId xmlns:p14="http://schemas.microsoft.com/office/powerpoint/2010/main" val="140669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42492" y="-117732"/>
            <a:ext cx="9745133" cy="1116542"/>
          </a:xfrm>
        </p:spPr>
        <p:txBody>
          <a:bodyPr/>
          <a:lstStyle/>
          <a:p>
            <a:r>
              <a:rPr lang="hr" dirty="0"/>
              <a:t>Studija slučaja</a:t>
            </a:r>
            <a:endParaRPr lang="pl-PL" dirty="0"/>
          </a:p>
        </p:txBody>
      </p:sp>
      <p:pic>
        <p:nvPicPr>
          <p:cNvPr id="3" name="Picture 2">
            <a:extLst>
              <a:ext uri="{FF2B5EF4-FFF2-40B4-BE49-F238E27FC236}">
                <a16:creationId xmlns:a16="http://schemas.microsoft.com/office/drawing/2014/main" id="{39EB5882-4885-D812-FC3A-E06C10028482}"/>
              </a:ext>
            </a:extLst>
          </p:cNvPr>
          <p:cNvPicPr>
            <a:picLocks noChangeAspect="1"/>
          </p:cNvPicPr>
          <p:nvPr/>
        </p:nvPicPr>
        <p:blipFill>
          <a:blip r:embed="rId2"/>
          <a:stretch>
            <a:fillRect/>
          </a:stretch>
        </p:blipFill>
        <p:spPr>
          <a:xfrm>
            <a:off x="1680948" y="2048259"/>
            <a:ext cx="9426284" cy="3811119"/>
          </a:xfrm>
          <a:prstGeom prst="rect">
            <a:avLst/>
          </a:prstGeom>
        </p:spPr>
      </p:pic>
      <p:sp>
        <p:nvSpPr>
          <p:cNvPr id="7" name="Rectangle 3">
            <a:extLst>
              <a:ext uri="{FF2B5EF4-FFF2-40B4-BE49-F238E27FC236}">
                <a16:creationId xmlns:a16="http://schemas.microsoft.com/office/drawing/2014/main" id="{D12B534E-0DC7-1AAF-27DD-0D3F30739CDE}"/>
              </a:ext>
            </a:extLst>
          </p:cNvPr>
          <p:cNvSpPr>
            <a:spLocks noChangeArrowheads="1"/>
          </p:cNvSpPr>
          <p:nvPr/>
        </p:nvSpPr>
        <p:spPr bwMode="auto">
          <a:xfrm>
            <a:off x="4371815" y="1848018"/>
            <a:ext cx="344838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Tablica. Sustav neizrazitog zaključivanja u ANFIS-u.</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8902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Studija slučaja</a:t>
            </a:r>
            <a:endParaRPr lang="pl-PL" dirty="0"/>
          </a:p>
        </p:txBody>
      </p:sp>
      <p:sp>
        <p:nvSpPr>
          <p:cNvPr id="7" name="Rectangle 3"/>
          <p:cNvSpPr>
            <a:spLocks noChangeArrowheads="1"/>
          </p:cNvSpPr>
          <p:nvPr/>
        </p:nvSpPr>
        <p:spPr bwMode="auto">
          <a:xfrm>
            <a:off x="4865825" y="5502994"/>
            <a:ext cx="87556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a:t>
            </a:r>
            <a:r>
              <a:rPr lang="hr" sz="1100" dirty="0">
                <a:solidFill>
                  <a:srgbClr val="231F20"/>
                </a:solidFill>
                <a:latin typeface="Arial" panose="020B0604020202020204" pitchFamily="34" charset="0"/>
                <a:ea typeface="Tahoma" panose="020B0604030504040204" pitchFamily="34" charset="0"/>
              </a:rPr>
              <a:t>ES 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2" name="Slika 1">
            <a:extLst>
              <a:ext uri="{FF2B5EF4-FFF2-40B4-BE49-F238E27FC236}">
                <a16:creationId xmlns:a16="http://schemas.microsoft.com/office/drawing/2014/main" id="{5B673E45-5017-4968-BFD4-28358E614014}"/>
              </a:ext>
            </a:extLst>
          </p:cNvPr>
          <p:cNvPicPr>
            <a:picLocks noChangeAspect="1"/>
          </p:cNvPicPr>
          <p:nvPr/>
        </p:nvPicPr>
        <p:blipFill>
          <a:blip r:embed="rId2"/>
          <a:stretch>
            <a:fillRect/>
          </a:stretch>
        </p:blipFill>
        <p:spPr>
          <a:xfrm>
            <a:off x="3082413" y="2200549"/>
            <a:ext cx="5074213" cy="3025012"/>
          </a:xfrm>
          <a:prstGeom prst="rect">
            <a:avLst/>
          </a:prstGeom>
        </p:spPr>
      </p:pic>
    </p:spTree>
    <p:extLst>
      <p:ext uri="{BB962C8B-B14F-4D97-AF65-F5344CB8AC3E}">
        <p14:creationId xmlns:p14="http://schemas.microsoft.com/office/powerpoint/2010/main" val="279645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pPr algn="just"/>
            <a:r>
              <a:rPr lang="hr-HR" sz="2000" dirty="0"/>
              <a:t>Što je umjetna inteligencija (AI)? Je li to stvarno "živo" stvorenje sposobno razmišljati i donositi vlastite odluke na temelju svog uma, prošlih iskustava, etike, uvjerenja itd.? Kako je to povezano sa strojnim učenjem (engl. </a:t>
            </a:r>
            <a:r>
              <a:rPr lang="hr-HR" sz="2000" dirty="0" err="1"/>
              <a:t>machine</a:t>
            </a:r>
            <a:r>
              <a:rPr lang="hr-HR" sz="2000" dirty="0"/>
              <a:t> </a:t>
            </a:r>
            <a:r>
              <a:rPr lang="hr-HR" sz="2000" dirty="0" err="1"/>
              <a:t>learning</a:t>
            </a:r>
            <a:r>
              <a:rPr lang="hr-HR" sz="2000" dirty="0"/>
              <a:t> - ML)? Jesu li AI i ML ista stvar?</a:t>
            </a:r>
          </a:p>
          <a:p>
            <a:pPr algn="just"/>
            <a:r>
              <a:rPr lang="hr-HR" sz="2000" dirty="0"/>
              <a:t>Koji se alati koriste u AI &amp; ML? Koju ulogu imaju AI i ML u poslovnom kontekstu i kako se mogu koristiti u svakodnevnim poslovnim operacijama i optimizacijama? Postoje li specifične arhitekture i primjeri primjene AI-a i ML-a na opskrbne lance?</a:t>
            </a:r>
          </a:p>
          <a:p>
            <a:pPr marL="0" indent="0">
              <a:buNone/>
            </a:pPr>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Studija slučaja</a:t>
            </a:r>
            <a:endParaRPr lang="pl-PL" dirty="0"/>
          </a:p>
        </p:txBody>
      </p:sp>
      <p:sp>
        <p:nvSpPr>
          <p:cNvPr id="7" name="Rectangle 3"/>
          <p:cNvSpPr>
            <a:spLocks noChangeArrowheads="1"/>
          </p:cNvSpPr>
          <p:nvPr/>
        </p:nvSpPr>
        <p:spPr bwMode="auto">
          <a:xfrm>
            <a:off x="3998654" y="5222774"/>
            <a:ext cx="423224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a:t>
            </a:r>
            <a:r>
              <a:rPr lang="hr" sz="1100" dirty="0">
                <a:solidFill>
                  <a:srgbClr val="231F20"/>
                </a:solidFill>
                <a:latin typeface="Arial" panose="020B0604020202020204" pitchFamily="34" charset="0"/>
                <a:ea typeface="Tahoma" panose="020B0604030504040204" pitchFamily="34" charset="0"/>
              </a:rPr>
              <a:t>Metodološki koraci za izgradnju optimalnog CART modela.</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BBD171EC-F2AA-C2D2-F9B9-F815569399CA}"/>
              </a:ext>
            </a:extLst>
          </p:cNvPr>
          <p:cNvPicPr>
            <a:picLocks noChangeAspect="1"/>
          </p:cNvPicPr>
          <p:nvPr/>
        </p:nvPicPr>
        <p:blipFill>
          <a:blip r:embed="rId2"/>
          <a:stretch>
            <a:fillRect/>
          </a:stretch>
        </p:blipFill>
        <p:spPr>
          <a:xfrm>
            <a:off x="0" y="2270685"/>
            <a:ext cx="12192000" cy="2316629"/>
          </a:xfrm>
          <a:prstGeom prst="rect">
            <a:avLst/>
          </a:prstGeom>
        </p:spPr>
      </p:pic>
      <p:sp>
        <p:nvSpPr>
          <p:cNvPr id="5" name="TekstniOkvir 4">
            <a:extLst>
              <a:ext uri="{FF2B5EF4-FFF2-40B4-BE49-F238E27FC236}">
                <a16:creationId xmlns:a16="http://schemas.microsoft.com/office/drawing/2014/main" id="{7A3E9A9C-B4F4-4386-AA91-5EB97CA52158}"/>
              </a:ext>
            </a:extLst>
          </p:cNvPr>
          <p:cNvSpPr txBox="1"/>
          <p:nvPr/>
        </p:nvSpPr>
        <p:spPr>
          <a:xfrm>
            <a:off x="5373875" y="2790486"/>
            <a:ext cx="1444249" cy="276999"/>
          </a:xfrm>
          <a:prstGeom prst="rect">
            <a:avLst/>
          </a:prstGeom>
          <a:solidFill>
            <a:srgbClr val="FFFFFF"/>
          </a:solidFill>
        </p:spPr>
        <p:txBody>
          <a:bodyPr wrap="square" rtlCol="0">
            <a:spAutoFit/>
          </a:bodyPr>
          <a:lstStyle/>
          <a:p>
            <a:r>
              <a:rPr lang="hr-HR" sz="1200" dirty="0"/>
              <a:t>Obrezivanje stabla 1</a:t>
            </a:r>
            <a:endParaRPr lang="en-GB" sz="1200" dirty="0"/>
          </a:p>
        </p:txBody>
      </p:sp>
      <p:sp>
        <p:nvSpPr>
          <p:cNvPr id="8" name="TekstniOkvir 7">
            <a:extLst>
              <a:ext uri="{FF2B5EF4-FFF2-40B4-BE49-F238E27FC236}">
                <a16:creationId xmlns:a16="http://schemas.microsoft.com/office/drawing/2014/main" id="{525A00F5-79FE-434E-BBD3-316C57DC24ED}"/>
              </a:ext>
            </a:extLst>
          </p:cNvPr>
          <p:cNvSpPr txBox="1"/>
          <p:nvPr/>
        </p:nvSpPr>
        <p:spPr>
          <a:xfrm>
            <a:off x="5297675" y="3411901"/>
            <a:ext cx="1444249" cy="276999"/>
          </a:xfrm>
          <a:prstGeom prst="rect">
            <a:avLst/>
          </a:prstGeom>
          <a:solidFill>
            <a:srgbClr val="FFFFFF"/>
          </a:solidFill>
        </p:spPr>
        <p:txBody>
          <a:bodyPr wrap="square" rtlCol="0">
            <a:spAutoFit/>
          </a:bodyPr>
          <a:lstStyle/>
          <a:p>
            <a:r>
              <a:rPr lang="hr-HR" sz="1200" dirty="0"/>
              <a:t>Obrezivanje stabla 2</a:t>
            </a:r>
            <a:endParaRPr lang="en-GB" sz="1200" dirty="0"/>
          </a:p>
        </p:txBody>
      </p:sp>
      <p:sp>
        <p:nvSpPr>
          <p:cNvPr id="9" name="TekstniOkvir 8">
            <a:extLst>
              <a:ext uri="{FF2B5EF4-FFF2-40B4-BE49-F238E27FC236}">
                <a16:creationId xmlns:a16="http://schemas.microsoft.com/office/drawing/2014/main" id="{42C7F140-5197-4044-9B08-CC5E2F62C27E}"/>
              </a:ext>
            </a:extLst>
          </p:cNvPr>
          <p:cNvSpPr txBox="1"/>
          <p:nvPr/>
        </p:nvSpPr>
        <p:spPr>
          <a:xfrm>
            <a:off x="5297675" y="4045764"/>
            <a:ext cx="1520449" cy="276999"/>
          </a:xfrm>
          <a:prstGeom prst="rect">
            <a:avLst/>
          </a:prstGeom>
          <a:solidFill>
            <a:srgbClr val="FFFFFF"/>
          </a:solidFill>
        </p:spPr>
        <p:txBody>
          <a:bodyPr wrap="square" rtlCol="0">
            <a:spAutoFit/>
          </a:bodyPr>
          <a:lstStyle/>
          <a:p>
            <a:r>
              <a:rPr lang="hr-HR" sz="1200" dirty="0"/>
              <a:t>Obrezivanje stabla N</a:t>
            </a:r>
            <a:endParaRPr lang="en-GB" sz="1200" dirty="0"/>
          </a:p>
        </p:txBody>
      </p:sp>
      <p:sp>
        <p:nvSpPr>
          <p:cNvPr id="10" name="TekstniOkvir 9">
            <a:extLst>
              <a:ext uri="{FF2B5EF4-FFF2-40B4-BE49-F238E27FC236}">
                <a16:creationId xmlns:a16="http://schemas.microsoft.com/office/drawing/2014/main" id="{166E8AAE-EA92-4C7C-A2C1-96F966DD7BEA}"/>
              </a:ext>
            </a:extLst>
          </p:cNvPr>
          <p:cNvSpPr txBox="1"/>
          <p:nvPr/>
        </p:nvSpPr>
        <p:spPr>
          <a:xfrm>
            <a:off x="234608" y="2827552"/>
            <a:ext cx="1444249" cy="1384995"/>
          </a:xfrm>
          <a:prstGeom prst="rect">
            <a:avLst/>
          </a:prstGeom>
          <a:solidFill>
            <a:srgbClr val="FFFFFF"/>
          </a:solidFill>
        </p:spPr>
        <p:txBody>
          <a:bodyPr wrap="square" rtlCol="0">
            <a:spAutoFit/>
          </a:bodyPr>
          <a:lstStyle/>
          <a:p>
            <a:pPr algn="ctr"/>
            <a:r>
              <a:rPr lang="hr-HR" sz="1400" b="1" dirty="0"/>
              <a:t>Korak 1</a:t>
            </a:r>
          </a:p>
          <a:p>
            <a:pPr algn="ctr"/>
            <a:r>
              <a:rPr lang="hr-HR" sz="1400" b="1" dirty="0"/>
              <a:t> </a:t>
            </a:r>
          </a:p>
          <a:p>
            <a:pPr algn="ctr"/>
            <a:r>
              <a:rPr lang="hr-HR" sz="1400" dirty="0"/>
              <a:t>Izgradnja stabla korištenjem rekurzivnog rezanja čvorova</a:t>
            </a:r>
            <a:endParaRPr lang="en-GB" sz="1400" dirty="0"/>
          </a:p>
        </p:txBody>
      </p:sp>
      <p:sp>
        <p:nvSpPr>
          <p:cNvPr id="11" name="TekstniOkvir 10">
            <a:extLst>
              <a:ext uri="{FF2B5EF4-FFF2-40B4-BE49-F238E27FC236}">
                <a16:creationId xmlns:a16="http://schemas.microsoft.com/office/drawing/2014/main" id="{D2B3E31D-A478-4464-BB1C-475F7546ACA1}"/>
              </a:ext>
            </a:extLst>
          </p:cNvPr>
          <p:cNvSpPr txBox="1"/>
          <p:nvPr/>
        </p:nvSpPr>
        <p:spPr>
          <a:xfrm>
            <a:off x="2581103" y="2857902"/>
            <a:ext cx="1822792" cy="1384995"/>
          </a:xfrm>
          <a:prstGeom prst="rect">
            <a:avLst/>
          </a:prstGeom>
          <a:solidFill>
            <a:srgbClr val="FFFFFF"/>
          </a:solidFill>
        </p:spPr>
        <p:txBody>
          <a:bodyPr wrap="square" rtlCol="0">
            <a:spAutoFit/>
          </a:bodyPr>
          <a:lstStyle/>
          <a:p>
            <a:pPr algn="ctr"/>
            <a:r>
              <a:rPr lang="hr-HR" sz="1400" b="1" dirty="0"/>
              <a:t>Korak 2</a:t>
            </a:r>
          </a:p>
          <a:p>
            <a:pPr algn="ctr"/>
            <a:r>
              <a:rPr lang="hr-HR" sz="1400" b="1" dirty="0"/>
              <a:t> </a:t>
            </a:r>
          </a:p>
          <a:p>
            <a:pPr algn="ctr"/>
            <a:r>
              <a:rPr lang="hr-HR" sz="1400" dirty="0"/>
              <a:t>Zaustavljanje izgradnje stabla kada je izgrađeno najveće moguće stablo </a:t>
            </a:r>
            <a:endParaRPr lang="en-GB" sz="1400" dirty="0"/>
          </a:p>
        </p:txBody>
      </p:sp>
      <p:sp>
        <p:nvSpPr>
          <p:cNvPr id="12" name="TekstniOkvir 11">
            <a:extLst>
              <a:ext uri="{FF2B5EF4-FFF2-40B4-BE49-F238E27FC236}">
                <a16:creationId xmlns:a16="http://schemas.microsoft.com/office/drawing/2014/main" id="{C6454669-B4BB-4FB2-8188-BB52C61C0883}"/>
              </a:ext>
            </a:extLst>
          </p:cNvPr>
          <p:cNvSpPr txBox="1"/>
          <p:nvPr/>
        </p:nvSpPr>
        <p:spPr>
          <a:xfrm>
            <a:off x="7711904" y="3091657"/>
            <a:ext cx="1898992" cy="954107"/>
          </a:xfrm>
          <a:prstGeom prst="rect">
            <a:avLst/>
          </a:prstGeom>
          <a:solidFill>
            <a:srgbClr val="FFFFFF"/>
          </a:solidFill>
        </p:spPr>
        <p:txBody>
          <a:bodyPr wrap="square" rtlCol="0">
            <a:spAutoFit/>
          </a:bodyPr>
          <a:lstStyle/>
          <a:p>
            <a:pPr algn="ctr"/>
            <a:r>
              <a:rPr lang="hr-HR" sz="1400" b="1" dirty="0"/>
              <a:t>Korak 4</a:t>
            </a:r>
          </a:p>
          <a:p>
            <a:pPr algn="ctr"/>
            <a:r>
              <a:rPr lang="hr-HR" sz="1400" b="1" dirty="0"/>
              <a:t> </a:t>
            </a:r>
          </a:p>
          <a:p>
            <a:pPr algn="ctr"/>
            <a:r>
              <a:rPr lang="hr-HR" sz="1400" dirty="0"/>
              <a:t>Unakrsna provjera obrezanih stabala</a:t>
            </a:r>
            <a:endParaRPr lang="en-GB" sz="1400" dirty="0"/>
          </a:p>
        </p:txBody>
      </p:sp>
      <p:sp>
        <p:nvSpPr>
          <p:cNvPr id="13" name="TekstniOkvir 12">
            <a:extLst>
              <a:ext uri="{FF2B5EF4-FFF2-40B4-BE49-F238E27FC236}">
                <a16:creationId xmlns:a16="http://schemas.microsoft.com/office/drawing/2014/main" id="{22D93826-F79E-4332-985E-3F36AB8FC421}"/>
              </a:ext>
            </a:extLst>
          </p:cNvPr>
          <p:cNvSpPr txBox="1"/>
          <p:nvPr/>
        </p:nvSpPr>
        <p:spPr>
          <a:xfrm>
            <a:off x="10369176" y="3073345"/>
            <a:ext cx="1513143" cy="954107"/>
          </a:xfrm>
          <a:prstGeom prst="rect">
            <a:avLst/>
          </a:prstGeom>
          <a:solidFill>
            <a:srgbClr val="FFFFFF"/>
          </a:solidFill>
        </p:spPr>
        <p:txBody>
          <a:bodyPr wrap="square" rtlCol="0">
            <a:spAutoFit/>
          </a:bodyPr>
          <a:lstStyle/>
          <a:p>
            <a:pPr algn="ctr"/>
            <a:r>
              <a:rPr lang="hr-HR" sz="1400" b="1" dirty="0"/>
              <a:t>Korak 5</a:t>
            </a:r>
          </a:p>
          <a:p>
            <a:pPr algn="ctr"/>
            <a:r>
              <a:rPr lang="hr-HR" sz="1400" b="1" dirty="0"/>
              <a:t> </a:t>
            </a:r>
          </a:p>
          <a:p>
            <a:pPr algn="ctr"/>
            <a:r>
              <a:rPr lang="hr-HR" sz="1400" dirty="0"/>
              <a:t>Odabir optimalnog stabla</a:t>
            </a:r>
            <a:endParaRPr lang="en-GB" sz="1400" dirty="0"/>
          </a:p>
        </p:txBody>
      </p:sp>
      <p:sp>
        <p:nvSpPr>
          <p:cNvPr id="14" name="TekstniOkvir 13">
            <a:extLst>
              <a:ext uri="{FF2B5EF4-FFF2-40B4-BE49-F238E27FC236}">
                <a16:creationId xmlns:a16="http://schemas.microsoft.com/office/drawing/2014/main" id="{4A599DA3-20EA-49A2-AC4A-B5DDFD12B4FB}"/>
              </a:ext>
            </a:extLst>
          </p:cNvPr>
          <p:cNvSpPr txBox="1"/>
          <p:nvPr/>
        </p:nvSpPr>
        <p:spPr>
          <a:xfrm>
            <a:off x="5289205" y="2344269"/>
            <a:ext cx="1567563" cy="307777"/>
          </a:xfrm>
          <a:prstGeom prst="rect">
            <a:avLst/>
          </a:prstGeom>
          <a:solidFill>
            <a:srgbClr val="FFFFFF"/>
          </a:solidFill>
        </p:spPr>
        <p:txBody>
          <a:bodyPr wrap="square" rtlCol="0">
            <a:spAutoFit/>
          </a:bodyPr>
          <a:lstStyle/>
          <a:p>
            <a:pPr algn="ctr"/>
            <a:r>
              <a:rPr lang="hr-HR" sz="1400" b="1" dirty="0"/>
              <a:t>Korak 3</a:t>
            </a:r>
          </a:p>
        </p:txBody>
      </p:sp>
    </p:spTree>
    <p:extLst>
      <p:ext uri="{BB962C8B-B14F-4D97-AF65-F5344CB8AC3E}">
        <p14:creationId xmlns:p14="http://schemas.microsoft.com/office/powerpoint/2010/main" val="197779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Studija slučaja</a:t>
            </a:r>
            <a:endParaRPr lang="pl-PL" dirty="0"/>
          </a:p>
        </p:txBody>
      </p:sp>
      <p:sp>
        <p:nvSpPr>
          <p:cNvPr id="7" name="Rectangle 3"/>
          <p:cNvSpPr>
            <a:spLocks noChangeArrowheads="1"/>
          </p:cNvSpPr>
          <p:nvPr/>
        </p:nvSpPr>
        <p:spPr bwMode="auto">
          <a:xfrm>
            <a:off x="5592026" y="5222774"/>
            <a:ext cx="104547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 </a:t>
            </a:r>
            <a:r>
              <a:rPr lang="hr" sz="1100" dirty="0">
                <a:solidFill>
                  <a:srgbClr val="231F20"/>
                </a:solidFill>
                <a:latin typeface="Arial" panose="020B0604020202020204" pitchFamily="34" charset="0"/>
                <a:ea typeface="Tahoma" panose="020B0604030504040204" pitchFamily="34" charset="0"/>
              </a:rPr>
              <a:t>ES 2.</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p:nvPr/>
        </p:nvPicPr>
        <p:blipFill>
          <a:blip r:embed="rId2"/>
          <a:stretch>
            <a:fillRect/>
          </a:stretch>
        </p:blipFill>
        <p:spPr>
          <a:xfrm>
            <a:off x="1487475" y="1373616"/>
            <a:ext cx="8209102" cy="3915108"/>
          </a:xfrm>
          <a:prstGeom prst="rect">
            <a:avLst/>
          </a:prstGeom>
        </p:spPr>
      </p:pic>
    </p:spTree>
    <p:extLst>
      <p:ext uri="{BB962C8B-B14F-4D97-AF65-F5344CB8AC3E}">
        <p14:creationId xmlns:p14="http://schemas.microsoft.com/office/powerpoint/2010/main" val="334588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err="1"/>
              <a:t>Sažetak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pPr algn="just"/>
            <a:r>
              <a:rPr lang="hr" sz="1800" dirty="0">
                <a:ea typeface="Calibri" panose="020F0502020204030204" pitchFamily="34" charset="0"/>
                <a:cs typeface="Times New Roman" panose="02020603050405020304" pitchFamily="18" charset="0"/>
              </a:rPr>
              <a:t>Primjena </a:t>
            </a:r>
            <a:r>
              <a:rPr lang="en-GB" sz="1800" dirty="0">
                <a:ea typeface="Calibri" panose="020F0502020204030204" pitchFamily="34" charset="0"/>
                <a:cs typeface="Times New Roman" panose="02020603050405020304" pitchFamily="18" charset="0"/>
              </a:rPr>
              <a:t>A</a:t>
            </a:r>
            <a:r>
              <a:rPr lang="hr-HR" sz="1800" dirty="0">
                <a:ea typeface="Calibri" panose="020F0502020204030204" pitchFamily="34" charset="0"/>
                <a:cs typeface="Times New Roman" panose="02020603050405020304" pitchFamily="18" charset="0"/>
              </a:rPr>
              <a:t>I </a:t>
            </a:r>
            <a:r>
              <a:rPr lang="hr-HR" sz="1800" dirty="0" err="1">
                <a:ea typeface="Calibri" panose="020F0502020204030204" pitchFamily="34" charset="0"/>
                <a:cs typeface="Times New Roman" panose="02020603050405020304" pitchFamily="18" charset="0"/>
              </a:rPr>
              <a:t>i</a:t>
            </a:r>
            <a:r>
              <a:rPr lang="hr-HR" sz="1800" dirty="0">
                <a:ea typeface="Calibri" panose="020F0502020204030204" pitchFamily="34" charset="0"/>
                <a:cs typeface="Times New Roman" panose="02020603050405020304" pitchFamily="18" charset="0"/>
              </a:rPr>
              <a:t> ML</a:t>
            </a:r>
            <a:r>
              <a:rPr lang="hr" sz="1800" dirty="0">
                <a:ea typeface="Calibri" panose="020F0502020204030204" pitchFamily="34" charset="0"/>
                <a:cs typeface="Times New Roman" panose="02020603050405020304" pitchFamily="18" charset="0"/>
              </a:rPr>
              <a:t>: Koristi se u središnjem skladištu tvornice hrane za optimizaciju rada viličara.</a:t>
            </a:r>
          </a:p>
          <a:p>
            <a:pPr algn="just"/>
            <a:r>
              <a:rPr lang="hr" sz="1800" dirty="0">
                <a:ea typeface="Calibri" panose="020F0502020204030204" pitchFamily="34" charset="0"/>
                <a:cs typeface="Times New Roman" panose="02020603050405020304" pitchFamily="18" charset="0"/>
              </a:rPr>
              <a:t>Detalji skladišta: Upravlja s 30 viličara i godišnje rukuje s do 350 000 paleta.</a:t>
            </a:r>
          </a:p>
          <a:p>
            <a:pPr algn="just"/>
            <a:r>
              <a:rPr lang="hr" sz="1800" dirty="0">
                <a:ea typeface="Calibri" panose="020F0502020204030204" pitchFamily="34" charset="0"/>
                <a:cs typeface="Times New Roman" panose="02020603050405020304" pitchFamily="18" charset="0"/>
              </a:rPr>
              <a:t>Trenutni proces: Odluke koje ručno donose menadžeri, što može biti sklono pogreškama pod stresom.</a:t>
            </a:r>
          </a:p>
          <a:p>
            <a:pPr algn="just"/>
            <a:r>
              <a:rPr lang="hr" sz="1800" dirty="0">
                <a:ea typeface="Calibri" panose="020F0502020204030204" pitchFamily="34" charset="0"/>
                <a:cs typeface="Times New Roman" panose="02020603050405020304" pitchFamily="18" charset="0"/>
              </a:rPr>
              <a:t>Rješenje: Implementacija sustava za podršku odlučivanju (DSS) s ML algoritmima.</a:t>
            </a:r>
          </a:p>
          <a:p>
            <a:pPr algn="just"/>
            <a:r>
              <a:rPr lang="hr" sz="1800" dirty="0">
                <a:ea typeface="Calibri" panose="020F0502020204030204" pitchFamily="34" charset="0"/>
                <a:cs typeface="Times New Roman" panose="02020603050405020304" pitchFamily="18" charset="0"/>
              </a:rPr>
              <a:t>DSS funkcija: Pruža preporuke temeljene na podacima za optimalnu alokaciju viličara.</a:t>
            </a:r>
          </a:p>
          <a:p>
            <a:pPr algn="just"/>
            <a:r>
              <a:rPr lang="hr" sz="1800" dirty="0">
                <a:ea typeface="Calibri" panose="020F0502020204030204" pitchFamily="34" charset="0"/>
                <a:cs typeface="Times New Roman" panose="02020603050405020304" pitchFamily="18" charset="0"/>
              </a:rPr>
              <a:t>Prednosti: Povećava učinkovitost, smanjuje pogrešnu raspodjelu resursa i minimizira operativne poremećaje.</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hr"/>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Što je umjetna inteligencija?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hr" sz="1800" dirty="0"/>
              <a:t>Umjetna inteligencija započela je 1950-ih s ciljem učenja računala da razmišljaju kao ljudi. Istraživači su razvili različite algoritme, što je dovelo do definicije umjetne inteligencije kao napora za automatizaciju intelektualnih zadataka koje obično obavljaju ljudi (Chollet, 2021). Danas su strojno učenje (ML) i duboko učenje najistaknutiji podskupovi umjetne inteligencije, ali ranom umjetnom inteligencijom dominirali su algoritmi koji ne uče.</a:t>
            </a:r>
            <a:endParaRPr lang="sr-Latn-RS" sz="1800" dirty="0"/>
          </a:p>
          <a:p>
            <a:pPr algn="just"/>
            <a:r>
              <a:rPr lang="hr" sz="1800" dirty="0"/>
              <a:t>Ova rana faza, poznata kao </a:t>
            </a:r>
            <a:r>
              <a:rPr lang="en-GB" sz="1800" dirty="0"/>
              <a:t>s</a:t>
            </a:r>
            <a:r>
              <a:rPr lang="hr" sz="1800" dirty="0"/>
              <a:t>imbolička umjetna inteligencija, usredotočila se na programiranje računala s eksplicitnim pravilima za rješavanje problema. Simbolička umjetna inteligencija bila je učinkovita za logične, dobro definirane zadatke poput igranja šaha, ali se borila sa složenim problemima iz stvarnog svijeta. Pristup se oslanjao na pravila "ako-onda", koja su bila lako razumljiva, ali teško primjenjiva na sve moguće scenarije.</a:t>
            </a:r>
            <a:endParaRPr lang="sr-Latn-RS" sz="1800" dirty="0"/>
          </a:p>
          <a:p>
            <a:pPr algn="just"/>
            <a:r>
              <a:rPr lang="hr" sz="1800" dirty="0"/>
              <a:t>Simbolička umjetna inteligencija dosegla je vrhunac 1980-ih s ekspertnim sustavima (ES), podskupom sustava za podršku odlučivanju (DSS). Ti su sustavi oponašali ljudsko razmišljanje kako bi rješavali složene probleme, nudeći računalno donošenje odluka slično onome kod ljudskog stručnjaka. Ekspertni sustavi bili su široko primjenjivani i komercijalno uspješni, obuhvaćajući stručno znanje kako bi pomogli ili čak zamijenili ljudske donositelje odluka.</a:t>
            </a:r>
            <a:endParaRPr lang="pl-PL" sz="18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Što je umjetna inteligencija?</a:t>
            </a:r>
            <a:endParaRPr lang="pl-PL" dirty="0"/>
          </a:p>
        </p:txBody>
      </p:sp>
      <p:sp>
        <p:nvSpPr>
          <p:cNvPr id="7" name="Rectangle 3"/>
          <p:cNvSpPr>
            <a:spLocks noChangeArrowheads="1"/>
          </p:cNvSpPr>
          <p:nvPr/>
        </p:nvSpPr>
        <p:spPr bwMode="auto">
          <a:xfrm>
            <a:off x="3868969" y="6011390"/>
            <a:ext cx="376256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a:t>
            </a:r>
            <a:r>
              <a:rPr lang="hr" sz="1100" dirty="0">
                <a:solidFill>
                  <a:srgbClr val="231F20"/>
                </a:solidFill>
                <a:latin typeface="Arial" panose="020B0604020202020204" pitchFamily="34" charset="0"/>
                <a:ea typeface="Tahoma" panose="020B0604030504040204" pitchFamily="34" charset="0"/>
              </a:rPr>
              <a:t> Glavna područja i p</a:t>
            </a:r>
            <a:r>
              <a:rPr lang="en-GB" sz="1100" dirty="0">
                <a:solidFill>
                  <a:srgbClr val="231F20"/>
                </a:solidFill>
                <a:latin typeface="Arial" panose="020B0604020202020204" pitchFamily="34" charset="0"/>
                <a:ea typeface="Tahoma" panose="020B0604030504040204" pitchFamily="34" charset="0"/>
              </a:rPr>
              <a:t>o</a:t>
            </a:r>
            <a:r>
              <a:rPr lang="hr-HR" sz="1100" dirty="0" err="1">
                <a:solidFill>
                  <a:srgbClr val="231F20"/>
                </a:solidFill>
                <a:latin typeface="Arial" panose="020B0604020202020204" pitchFamily="34" charset="0"/>
                <a:ea typeface="Tahoma" panose="020B0604030504040204" pitchFamily="34" charset="0"/>
              </a:rPr>
              <a:t>tpodručja</a:t>
            </a:r>
            <a:r>
              <a:rPr lang="hr" sz="1100" dirty="0">
                <a:solidFill>
                  <a:srgbClr val="231F20"/>
                </a:solidFill>
                <a:latin typeface="Arial" panose="020B0604020202020204" pitchFamily="34" charset="0"/>
                <a:ea typeface="Tahoma" panose="020B0604030504040204" pitchFamily="34" charset="0"/>
              </a:rPr>
              <a:t> umjetne inteligencije</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2" name="Slika 1">
            <a:extLst>
              <a:ext uri="{FF2B5EF4-FFF2-40B4-BE49-F238E27FC236}">
                <a16:creationId xmlns:a16="http://schemas.microsoft.com/office/drawing/2014/main" id="{667E407A-4A17-40E7-BFC7-57C8C6CA8080}"/>
              </a:ext>
            </a:extLst>
          </p:cNvPr>
          <p:cNvPicPr>
            <a:picLocks noChangeAspect="1"/>
          </p:cNvPicPr>
          <p:nvPr/>
        </p:nvPicPr>
        <p:blipFill>
          <a:blip r:embed="rId2"/>
          <a:stretch>
            <a:fillRect/>
          </a:stretch>
        </p:blipFill>
        <p:spPr>
          <a:xfrm>
            <a:off x="3343417" y="1359228"/>
            <a:ext cx="5894065" cy="4431972"/>
          </a:xfrm>
          <a:prstGeom prst="rect">
            <a:avLst/>
          </a:prstGeom>
        </p:spPr>
      </p:pic>
    </p:spTree>
    <p:extLst>
      <p:ext uri="{BB962C8B-B14F-4D97-AF65-F5344CB8AC3E}">
        <p14:creationId xmlns:p14="http://schemas.microsoft.com/office/powerpoint/2010/main" val="18796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Što je ekosustav </a:t>
            </a:r>
            <a:r>
              <a:rPr lang="hr-HR" dirty="0"/>
              <a:t>AI i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lnSpcReduction="10000"/>
          </a:bodyPr>
          <a:lstStyle/>
          <a:p>
            <a:r>
              <a:rPr lang="hr" sz="1800" dirty="0"/>
              <a:t>Ekosustav </a:t>
            </a:r>
            <a:r>
              <a:rPr lang="en-GB" sz="1800" dirty="0"/>
              <a:t>A</a:t>
            </a:r>
            <a:r>
              <a:rPr lang="hr-HR" sz="1800" dirty="0"/>
              <a:t>I </a:t>
            </a:r>
            <a:r>
              <a:rPr lang="hr-HR" sz="1800" dirty="0" err="1"/>
              <a:t>i</a:t>
            </a:r>
            <a:r>
              <a:rPr lang="hr-HR" sz="1800" dirty="0"/>
              <a:t> ML </a:t>
            </a:r>
            <a:r>
              <a:rPr lang="hr" sz="1800" dirty="0"/>
              <a:t>sastoji se od tri ključna stupa:</a:t>
            </a:r>
          </a:p>
          <a:p>
            <a:pPr marL="896938"/>
            <a:r>
              <a:rPr lang="hr" sz="1800" dirty="0"/>
              <a:t>Ulazni podaci;</a:t>
            </a:r>
          </a:p>
          <a:p>
            <a:pPr marL="896938"/>
            <a:r>
              <a:rPr lang="hr" sz="1800" dirty="0"/>
              <a:t>Izlazni podaci;</a:t>
            </a:r>
          </a:p>
          <a:p>
            <a:pPr marL="896938"/>
            <a:r>
              <a:rPr lang="hr" sz="1800" dirty="0"/>
              <a:t>Funkcija troška.</a:t>
            </a:r>
          </a:p>
          <a:p>
            <a:pPr algn="just"/>
            <a:r>
              <a:rPr lang="hr" sz="1800" dirty="0"/>
              <a:t>Ulazni podaci su ključni za izgradnju točnih ML algoritama, što zahtijeva pažljivo prikupljanje, čišćenje i kodiranje kako bi se učinkovito otkrili skriveni obrasci. Često se previše fokusa stavlja na razvoj algoritama umjesto na osiguravanje visokokvalitetnih ulaznih podataka.</a:t>
            </a:r>
          </a:p>
          <a:p>
            <a:pPr algn="just"/>
            <a:r>
              <a:rPr lang="hr" sz="1800" dirty="0"/>
              <a:t>Izlazni podaci odražavaju rezultate ML modela, kao što su oznake klasa u klasifikaciji ili predviđene vrijednosti u regresiji. Funkcija troškova mjeri koliko se dobro predviđanja modela podudaraju sa stvarnim izlazom, vodeći optimizaciju performansi modela.</a:t>
            </a:r>
            <a:endParaRPr lang="sr-Latn-RS" sz="1800" dirty="0"/>
          </a:p>
          <a:p>
            <a:pPr algn="just"/>
            <a:r>
              <a:rPr lang="hr" sz="1800" dirty="0"/>
              <a:t>Funkcija troška predstavlja način mjerenja performansi umjetne inteligencije i strojnog učenja. U osnovi, idealno bismo željeli da odgovori algoritama odgovaraju izlaznim podacima za zadane ulazne podatke. Funkcija troška je također povratni signal skupu parametara koji vode rad algoritma, tj. omogućuje optimizaciju ukupnih performansi algoritma putem procesa učenja (pronalaženja optimalnog skupa parametara).</a:t>
            </a:r>
          </a:p>
        </p:txBody>
      </p:sp>
    </p:spTree>
    <p:extLst>
      <p:ext uri="{BB962C8B-B14F-4D97-AF65-F5344CB8AC3E}">
        <p14:creationId xmlns:p14="http://schemas.microsoft.com/office/powerpoint/2010/main" val="116462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Što je strojno učenje (</a:t>
            </a:r>
            <a:r>
              <a:rPr lang="en-GB" dirty="0"/>
              <a:t>M</a:t>
            </a:r>
            <a:r>
              <a:rPr lang="hr-HR" dirty="0"/>
              <a:t>L)</a:t>
            </a:r>
            <a:r>
              <a:rPr lang="hr" dirty="0"/>
              <a:t>?</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hr" sz="1800" dirty="0"/>
              <a:t>Strojno učenje je podskup umjetne inteligencije (</a:t>
            </a:r>
            <a:r>
              <a:rPr lang="en-GB" sz="1800" dirty="0"/>
              <a:t>A</a:t>
            </a:r>
            <a:r>
              <a:rPr lang="hr" sz="1800" dirty="0"/>
              <a:t>I) koji uključuje razvoj algoritama i statističkih modela koji omogućuju računalima izvršavanje zadataka bez da su za te zadatke eksplicitno programirana. Primarni cilj strojnog učenja je omogućiti računalima da uče iz podataka i poboljšavaju svoje performanse tijekom vremena bez ljudske intervencije.</a:t>
            </a:r>
            <a:endParaRPr lang="sr-Latn-RS" sz="1800" dirty="0"/>
          </a:p>
          <a:p>
            <a:endParaRPr lang="sr-Latn-RS" sz="1800" dirty="0"/>
          </a:p>
          <a:p>
            <a:r>
              <a:rPr lang="hr" sz="1800" dirty="0"/>
              <a:t>Strojno učenje proizlazi iz ovog pitanja: može li računalo ići dalje od "onoga što znamo kako mu narediti da izvrši" i samo naučiti kako izvršiti određeni zadatak? Može li nas računalo iznenaditi? Umjesto programera koji ručno izrađuju pravila obrade podataka, može li računalo automatski naučiti ta pravila promatrajući podatke?</a:t>
            </a:r>
            <a:endParaRPr lang="pl-PL" sz="1800" dirty="0"/>
          </a:p>
        </p:txBody>
      </p:sp>
    </p:spTree>
    <p:extLst>
      <p:ext uri="{BB962C8B-B14F-4D97-AF65-F5344CB8AC3E}">
        <p14:creationId xmlns:p14="http://schemas.microsoft.com/office/powerpoint/2010/main" val="49111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Što je strojno učenje?</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735" y="2294238"/>
            <a:ext cx="4886325"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426090" y="5576471"/>
            <a:ext cx="581761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O</a:t>
            </a:r>
            <a:r>
              <a:rPr kumimoji="0" lang="hr-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buka k</a:t>
            </a: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lasično</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g</a:t>
            </a: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programiranj</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a:t>
            </a: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u odnosu na sustav strojnog učenja (Chollet,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sp>
        <p:nvSpPr>
          <p:cNvPr id="5" name="TekstniOkvir 4">
            <a:extLst>
              <a:ext uri="{FF2B5EF4-FFF2-40B4-BE49-F238E27FC236}">
                <a16:creationId xmlns:a16="http://schemas.microsoft.com/office/drawing/2014/main" id="{A5646A74-E805-42F9-B8D2-5BB2677B0923}"/>
              </a:ext>
            </a:extLst>
          </p:cNvPr>
          <p:cNvSpPr txBox="1"/>
          <p:nvPr/>
        </p:nvSpPr>
        <p:spPr>
          <a:xfrm>
            <a:off x="4032740" y="2409328"/>
            <a:ext cx="670820" cy="307777"/>
          </a:xfrm>
          <a:prstGeom prst="rect">
            <a:avLst/>
          </a:prstGeom>
          <a:solidFill>
            <a:srgbClr val="FFFFFF"/>
          </a:solidFill>
        </p:spPr>
        <p:txBody>
          <a:bodyPr wrap="square" rtlCol="0">
            <a:spAutoFit/>
          </a:bodyPr>
          <a:lstStyle/>
          <a:p>
            <a:r>
              <a:rPr lang="hr-HR" sz="1400" dirty="0"/>
              <a:t>Pravila</a:t>
            </a:r>
            <a:endParaRPr lang="en-GB" sz="1400" dirty="0"/>
          </a:p>
        </p:txBody>
      </p:sp>
      <p:sp>
        <p:nvSpPr>
          <p:cNvPr id="9" name="TekstniOkvir 8">
            <a:extLst>
              <a:ext uri="{FF2B5EF4-FFF2-40B4-BE49-F238E27FC236}">
                <a16:creationId xmlns:a16="http://schemas.microsoft.com/office/drawing/2014/main" id="{3D41E777-7A89-4696-9168-BA9E6E41993A}"/>
              </a:ext>
            </a:extLst>
          </p:cNvPr>
          <p:cNvSpPr txBox="1"/>
          <p:nvPr/>
        </p:nvSpPr>
        <p:spPr>
          <a:xfrm>
            <a:off x="4032740" y="3375181"/>
            <a:ext cx="670820" cy="307777"/>
          </a:xfrm>
          <a:prstGeom prst="rect">
            <a:avLst/>
          </a:prstGeom>
          <a:solidFill>
            <a:srgbClr val="FFFFFF"/>
          </a:solidFill>
        </p:spPr>
        <p:txBody>
          <a:bodyPr wrap="square" rtlCol="0">
            <a:spAutoFit/>
          </a:bodyPr>
          <a:lstStyle/>
          <a:p>
            <a:r>
              <a:rPr lang="hr-HR" sz="1400" dirty="0"/>
              <a:t>Podaci</a:t>
            </a:r>
            <a:endParaRPr lang="en-GB" sz="1400" dirty="0"/>
          </a:p>
        </p:txBody>
      </p:sp>
      <p:sp>
        <p:nvSpPr>
          <p:cNvPr id="10" name="TekstniOkvir 9">
            <a:extLst>
              <a:ext uri="{FF2B5EF4-FFF2-40B4-BE49-F238E27FC236}">
                <a16:creationId xmlns:a16="http://schemas.microsoft.com/office/drawing/2014/main" id="{A0B63F56-577F-4982-B68B-12A4B99ABD1D}"/>
              </a:ext>
            </a:extLst>
          </p:cNvPr>
          <p:cNvSpPr txBox="1"/>
          <p:nvPr/>
        </p:nvSpPr>
        <p:spPr>
          <a:xfrm>
            <a:off x="4039905" y="3987007"/>
            <a:ext cx="670820" cy="307777"/>
          </a:xfrm>
          <a:prstGeom prst="rect">
            <a:avLst/>
          </a:prstGeom>
          <a:solidFill>
            <a:srgbClr val="FFFFFF"/>
          </a:solidFill>
        </p:spPr>
        <p:txBody>
          <a:bodyPr wrap="square" rtlCol="0">
            <a:spAutoFit/>
          </a:bodyPr>
          <a:lstStyle/>
          <a:p>
            <a:r>
              <a:rPr lang="hr-HR" sz="1400" dirty="0"/>
              <a:t>Podaci</a:t>
            </a:r>
            <a:endParaRPr lang="en-GB" sz="1400" dirty="0"/>
          </a:p>
        </p:txBody>
      </p:sp>
      <p:sp>
        <p:nvSpPr>
          <p:cNvPr id="11" name="TekstniOkvir 10">
            <a:extLst>
              <a:ext uri="{FF2B5EF4-FFF2-40B4-BE49-F238E27FC236}">
                <a16:creationId xmlns:a16="http://schemas.microsoft.com/office/drawing/2014/main" id="{3FB46454-91A0-4FBF-A844-0B57E2D2028C}"/>
              </a:ext>
            </a:extLst>
          </p:cNvPr>
          <p:cNvSpPr txBox="1"/>
          <p:nvPr/>
        </p:nvSpPr>
        <p:spPr>
          <a:xfrm>
            <a:off x="4032740" y="4976307"/>
            <a:ext cx="670820" cy="246221"/>
          </a:xfrm>
          <a:prstGeom prst="rect">
            <a:avLst/>
          </a:prstGeom>
          <a:solidFill>
            <a:srgbClr val="FFFFFF"/>
          </a:solidFill>
        </p:spPr>
        <p:txBody>
          <a:bodyPr wrap="square" rtlCol="0">
            <a:spAutoFit/>
          </a:bodyPr>
          <a:lstStyle/>
          <a:p>
            <a:r>
              <a:rPr lang="hr-HR" sz="1000" dirty="0"/>
              <a:t>Odgovori</a:t>
            </a:r>
            <a:endParaRPr lang="en-GB" sz="1000" dirty="0"/>
          </a:p>
        </p:txBody>
      </p:sp>
      <p:sp>
        <p:nvSpPr>
          <p:cNvPr id="12" name="TekstniOkvir 11">
            <a:extLst>
              <a:ext uri="{FF2B5EF4-FFF2-40B4-BE49-F238E27FC236}">
                <a16:creationId xmlns:a16="http://schemas.microsoft.com/office/drawing/2014/main" id="{F92C02F7-5677-4B4D-BBC0-A13CB50FE4A0}"/>
              </a:ext>
            </a:extLst>
          </p:cNvPr>
          <p:cNvSpPr txBox="1"/>
          <p:nvPr/>
        </p:nvSpPr>
        <p:spPr>
          <a:xfrm>
            <a:off x="7854463" y="2924768"/>
            <a:ext cx="670820" cy="246221"/>
          </a:xfrm>
          <a:prstGeom prst="rect">
            <a:avLst/>
          </a:prstGeom>
          <a:solidFill>
            <a:srgbClr val="FFFFFF"/>
          </a:solidFill>
        </p:spPr>
        <p:txBody>
          <a:bodyPr wrap="square" rtlCol="0">
            <a:spAutoFit/>
          </a:bodyPr>
          <a:lstStyle/>
          <a:p>
            <a:r>
              <a:rPr lang="hr-HR" sz="1000" dirty="0"/>
              <a:t>Odgovori</a:t>
            </a:r>
            <a:endParaRPr lang="en-GB" sz="1000" dirty="0"/>
          </a:p>
        </p:txBody>
      </p:sp>
      <p:sp>
        <p:nvSpPr>
          <p:cNvPr id="13" name="TekstniOkvir 12">
            <a:extLst>
              <a:ext uri="{FF2B5EF4-FFF2-40B4-BE49-F238E27FC236}">
                <a16:creationId xmlns:a16="http://schemas.microsoft.com/office/drawing/2014/main" id="{6A25DB39-58AC-4838-9B2C-A03A9FD3DEED}"/>
              </a:ext>
            </a:extLst>
          </p:cNvPr>
          <p:cNvSpPr txBox="1"/>
          <p:nvPr/>
        </p:nvSpPr>
        <p:spPr>
          <a:xfrm>
            <a:off x="7854463" y="4535490"/>
            <a:ext cx="670820" cy="307777"/>
          </a:xfrm>
          <a:prstGeom prst="rect">
            <a:avLst/>
          </a:prstGeom>
          <a:solidFill>
            <a:srgbClr val="FFFFFF"/>
          </a:solidFill>
        </p:spPr>
        <p:txBody>
          <a:bodyPr wrap="square" rtlCol="0">
            <a:spAutoFit/>
          </a:bodyPr>
          <a:lstStyle/>
          <a:p>
            <a:r>
              <a:rPr lang="hr-HR" sz="1400" dirty="0"/>
              <a:t>Pravila</a:t>
            </a:r>
            <a:endParaRPr lang="en-GB" sz="1400" dirty="0"/>
          </a:p>
        </p:txBody>
      </p:sp>
      <p:sp>
        <p:nvSpPr>
          <p:cNvPr id="14" name="TekstniOkvir 13">
            <a:extLst>
              <a:ext uri="{FF2B5EF4-FFF2-40B4-BE49-F238E27FC236}">
                <a16:creationId xmlns:a16="http://schemas.microsoft.com/office/drawing/2014/main" id="{0CC92A85-A400-4CEC-8960-19C0B04E1D71}"/>
              </a:ext>
            </a:extLst>
          </p:cNvPr>
          <p:cNvSpPr txBox="1"/>
          <p:nvPr/>
        </p:nvSpPr>
        <p:spPr>
          <a:xfrm>
            <a:off x="5279842" y="2924768"/>
            <a:ext cx="1887875" cy="307777"/>
          </a:xfrm>
          <a:prstGeom prst="rect">
            <a:avLst/>
          </a:prstGeom>
          <a:solidFill>
            <a:srgbClr val="FFFFFF"/>
          </a:solidFill>
        </p:spPr>
        <p:txBody>
          <a:bodyPr wrap="square" rtlCol="0">
            <a:spAutoFit/>
          </a:bodyPr>
          <a:lstStyle/>
          <a:p>
            <a:r>
              <a:rPr lang="hr-HR" sz="1400" b="1" dirty="0"/>
              <a:t>Klasično programiranje</a:t>
            </a:r>
            <a:endParaRPr lang="en-GB" sz="1400" b="1" dirty="0"/>
          </a:p>
        </p:txBody>
      </p:sp>
      <p:sp>
        <p:nvSpPr>
          <p:cNvPr id="15" name="TekstniOkvir 14">
            <a:extLst>
              <a:ext uri="{FF2B5EF4-FFF2-40B4-BE49-F238E27FC236}">
                <a16:creationId xmlns:a16="http://schemas.microsoft.com/office/drawing/2014/main" id="{07E2589B-E419-4477-8C20-4BF997096948}"/>
              </a:ext>
            </a:extLst>
          </p:cNvPr>
          <p:cNvSpPr txBox="1"/>
          <p:nvPr/>
        </p:nvSpPr>
        <p:spPr>
          <a:xfrm>
            <a:off x="5538335" y="4535489"/>
            <a:ext cx="1427611" cy="307777"/>
          </a:xfrm>
          <a:prstGeom prst="rect">
            <a:avLst/>
          </a:prstGeom>
          <a:solidFill>
            <a:srgbClr val="FFFFFF"/>
          </a:solidFill>
        </p:spPr>
        <p:txBody>
          <a:bodyPr wrap="square" rtlCol="0">
            <a:spAutoFit/>
          </a:bodyPr>
          <a:lstStyle/>
          <a:p>
            <a:r>
              <a:rPr lang="hr-HR" sz="1400" b="1" dirty="0"/>
              <a:t>Strojno učenje</a:t>
            </a:r>
            <a:endParaRPr lang="en-GB" sz="1400" b="1" dirty="0"/>
          </a:p>
        </p:txBody>
      </p:sp>
    </p:spTree>
    <p:extLst>
      <p:ext uri="{BB962C8B-B14F-4D97-AF65-F5344CB8AC3E}">
        <p14:creationId xmlns:p14="http://schemas.microsoft.com/office/powerpoint/2010/main" val="102142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Temelji i teorijske pretpostavke strojnog učenja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 sz="1800" dirty="0"/>
              <a:t>Integracija strojnog učenja u poslovnu inteligenciju (BI) transformirala je donošenje odluka.</a:t>
            </a:r>
            <a:endParaRPr lang="sr-Latn-RS" sz="1800" dirty="0"/>
          </a:p>
          <a:p>
            <a:r>
              <a:rPr lang="hr" sz="1800" dirty="0"/>
              <a:t>Strojno učenje ukorijenjeno </a:t>
            </a:r>
            <a:r>
              <a:rPr lang="en-GB" sz="1800" dirty="0"/>
              <a:t>j</a:t>
            </a:r>
            <a:r>
              <a:rPr lang="hr-HR" sz="1800" dirty="0"/>
              <a:t>e </a:t>
            </a:r>
            <a:r>
              <a:rPr lang="hr" sz="1800" dirty="0"/>
              <a:t>u matematici, posebno statistici.</a:t>
            </a:r>
          </a:p>
          <a:p>
            <a:r>
              <a:rPr lang="hr" sz="1800" dirty="0"/>
              <a:t>Tekuća rasprava: Je li strojno učenje njezino područje ili dio statistike?</a:t>
            </a:r>
          </a:p>
          <a:p>
            <a:r>
              <a:rPr lang="hr" sz="1800" dirty="0"/>
              <a:t>ML algoritmi često djeluju izvan tradicionalnih matematičkih granica.</a:t>
            </a:r>
          </a:p>
          <a:p>
            <a:r>
              <a:rPr lang="hr" sz="1800" dirty="0"/>
              <a:t>Strojno učenje je ključno u poslovnoj inteligenciji za </a:t>
            </a:r>
            <a:r>
              <a:rPr lang="hr" sz="1800" dirty="0" err="1"/>
              <a:t>predobradu podataka </a:t>
            </a:r>
            <a:r>
              <a:rPr lang="hr" sz="1800" dirty="0"/>
              <a:t>, rudarenje i primjenu uvida.</a:t>
            </a:r>
          </a:p>
          <a:p>
            <a:r>
              <a:rPr lang="hr" sz="1800" dirty="0"/>
              <a:t>ML poboljšava donošenje odluka u organizacijama.</a:t>
            </a:r>
          </a:p>
          <a:p>
            <a:r>
              <a:rPr lang="hr" sz="1800" dirty="0"/>
              <a:t>Integracija strojnog učenja u poslovne inteligencije za praktične uvide.</a:t>
            </a:r>
          </a:p>
          <a:p>
            <a:r>
              <a:rPr lang="hr" sz="1800" dirty="0"/>
              <a:t>Povezivanje matematike i prakse u strojnom učenju za učinkovito poslovno razmišljanje.</a:t>
            </a:r>
          </a:p>
          <a:p>
            <a:r>
              <a:rPr lang="hr" sz="1800" dirty="0"/>
              <a:t>Strategije za optimizaciju ML algoritama za stvarne BI aplikacije.</a:t>
            </a:r>
          </a:p>
          <a:p>
            <a:r>
              <a:rPr lang="hr" sz="1800" dirty="0"/>
              <a:t>Važnost korištenja rezultata strojnog učenja u donošenju odluka.</a:t>
            </a:r>
          </a:p>
        </p:txBody>
      </p:sp>
    </p:spTree>
    <p:extLst>
      <p:ext uri="{BB962C8B-B14F-4D97-AF65-F5344CB8AC3E}">
        <p14:creationId xmlns:p14="http://schemas.microsoft.com/office/powerpoint/2010/main" val="354984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dirty="0"/>
              <a:t>Arhitektura algoritma ML neuronske mreže</a:t>
            </a:r>
            <a:endParaRPr lang="pl-PL" dirty="0"/>
          </a:p>
        </p:txBody>
      </p:sp>
      <p:pic>
        <p:nvPicPr>
          <p:cNvPr id="7" name="Picture 6">
            <a:extLst>
              <a:ext uri="{FF2B5EF4-FFF2-40B4-BE49-F238E27FC236}">
                <a16:creationId xmlns:a16="http://schemas.microsoft.com/office/drawing/2014/main" id="{283111E0-2143-8F2D-536A-C28A33E9F909}"/>
              </a:ext>
            </a:extLst>
          </p:cNvPr>
          <p:cNvPicPr>
            <a:picLocks noChangeAspect="1"/>
          </p:cNvPicPr>
          <p:nvPr/>
        </p:nvPicPr>
        <p:blipFill>
          <a:blip r:embed="rId2"/>
          <a:stretch>
            <a:fillRect/>
          </a:stretch>
        </p:blipFill>
        <p:spPr>
          <a:xfrm>
            <a:off x="1858879" y="1239724"/>
            <a:ext cx="8338230" cy="4378552"/>
          </a:xfrm>
          <a:prstGeom prst="rect">
            <a:avLst/>
          </a:prstGeom>
        </p:spPr>
      </p:pic>
      <p:sp>
        <p:nvSpPr>
          <p:cNvPr id="8" name="Rectangle 3">
            <a:extLst>
              <a:ext uri="{FF2B5EF4-FFF2-40B4-BE49-F238E27FC236}">
                <a16:creationId xmlns:a16="http://schemas.microsoft.com/office/drawing/2014/main" id="{8CCA873D-B511-603F-28AA-EB8E8D29B226}"/>
              </a:ext>
            </a:extLst>
          </p:cNvPr>
          <p:cNvSpPr>
            <a:spLocks noChangeArrowheads="1"/>
          </p:cNvSpPr>
          <p:nvPr/>
        </p:nvSpPr>
        <p:spPr bwMode="auto">
          <a:xfrm>
            <a:off x="4550666" y="5909280"/>
            <a:ext cx="295465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Slika. Klasifikacija znamenki (Chollet,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sp>
        <p:nvSpPr>
          <p:cNvPr id="5" name="TekstniOkvir 4">
            <a:extLst>
              <a:ext uri="{FF2B5EF4-FFF2-40B4-BE49-F238E27FC236}">
                <a16:creationId xmlns:a16="http://schemas.microsoft.com/office/drawing/2014/main" id="{5CE8A7A8-9CC3-4C03-A6AC-BD7F50F6902C}"/>
              </a:ext>
            </a:extLst>
          </p:cNvPr>
          <p:cNvSpPr txBox="1"/>
          <p:nvPr/>
        </p:nvSpPr>
        <p:spPr>
          <a:xfrm>
            <a:off x="1858879" y="2472906"/>
            <a:ext cx="1013780" cy="584775"/>
          </a:xfrm>
          <a:prstGeom prst="rect">
            <a:avLst/>
          </a:prstGeom>
          <a:solidFill>
            <a:srgbClr val="FFFFFF"/>
          </a:solidFill>
        </p:spPr>
        <p:txBody>
          <a:bodyPr wrap="square" rtlCol="0">
            <a:spAutoFit/>
          </a:bodyPr>
          <a:lstStyle/>
          <a:p>
            <a:pPr algn="ctr"/>
            <a:r>
              <a:rPr lang="hr-HR" sz="1600" dirty="0"/>
              <a:t>Izvorni ulaz</a:t>
            </a:r>
            <a:endParaRPr lang="en-GB" sz="1600" dirty="0"/>
          </a:p>
        </p:txBody>
      </p:sp>
      <p:sp>
        <p:nvSpPr>
          <p:cNvPr id="6" name="TekstniOkvir 5">
            <a:extLst>
              <a:ext uri="{FF2B5EF4-FFF2-40B4-BE49-F238E27FC236}">
                <a16:creationId xmlns:a16="http://schemas.microsoft.com/office/drawing/2014/main" id="{CE1BB884-D569-40B0-AD51-2B188EA61DD3}"/>
              </a:ext>
            </a:extLst>
          </p:cNvPr>
          <p:cNvSpPr txBox="1"/>
          <p:nvPr/>
        </p:nvSpPr>
        <p:spPr>
          <a:xfrm>
            <a:off x="3176197" y="1368091"/>
            <a:ext cx="1817793" cy="338554"/>
          </a:xfrm>
          <a:prstGeom prst="rect">
            <a:avLst/>
          </a:prstGeom>
          <a:solidFill>
            <a:srgbClr val="FFFFFF"/>
          </a:solidFill>
        </p:spPr>
        <p:txBody>
          <a:bodyPr wrap="square" rtlCol="0">
            <a:spAutoFit/>
          </a:bodyPr>
          <a:lstStyle/>
          <a:p>
            <a:pPr algn="ctr"/>
            <a:r>
              <a:rPr lang="hr-HR" sz="1600" dirty="0"/>
              <a:t>Prikazi sloja 1</a:t>
            </a:r>
            <a:endParaRPr lang="en-GB" sz="1600" dirty="0"/>
          </a:p>
        </p:txBody>
      </p:sp>
      <p:sp>
        <p:nvSpPr>
          <p:cNvPr id="9" name="TekstniOkvir 8">
            <a:extLst>
              <a:ext uri="{FF2B5EF4-FFF2-40B4-BE49-F238E27FC236}">
                <a16:creationId xmlns:a16="http://schemas.microsoft.com/office/drawing/2014/main" id="{1931D836-E67C-4FD9-A646-2790D557D792}"/>
              </a:ext>
            </a:extLst>
          </p:cNvPr>
          <p:cNvSpPr txBox="1"/>
          <p:nvPr/>
        </p:nvSpPr>
        <p:spPr>
          <a:xfrm>
            <a:off x="4962702" y="1354655"/>
            <a:ext cx="1817793" cy="338554"/>
          </a:xfrm>
          <a:prstGeom prst="rect">
            <a:avLst/>
          </a:prstGeom>
          <a:solidFill>
            <a:srgbClr val="FFFFFF"/>
          </a:solidFill>
        </p:spPr>
        <p:txBody>
          <a:bodyPr wrap="square" rtlCol="0">
            <a:spAutoFit/>
          </a:bodyPr>
          <a:lstStyle/>
          <a:p>
            <a:pPr algn="ctr"/>
            <a:r>
              <a:rPr lang="hr-HR" sz="1600" dirty="0"/>
              <a:t>Prikazi sloja 2</a:t>
            </a:r>
            <a:endParaRPr lang="en-GB" sz="1600" dirty="0"/>
          </a:p>
        </p:txBody>
      </p:sp>
      <p:sp>
        <p:nvSpPr>
          <p:cNvPr id="10" name="TekstniOkvir 9">
            <a:extLst>
              <a:ext uri="{FF2B5EF4-FFF2-40B4-BE49-F238E27FC236}">
                <a16:creationId xmlns:a16="http://schemas.microsoft.com/office/drawing/2014/main" id="{ED6C2AE1-CED9-4C62-AFAA-E5C3D7ECD6E0}"/>
              </a:ext>
            </a:extLst>
          </p:cNvPr>
          <p:cNvSpPr txBox="1"/>
          <p:nvPr/>
        </p:nvSpPr>
        <p:spPr>
          <a:xfrm>
            <a:off x="6749206" y="1370073"/>
            <a:ext cx="1817793" cy="338554"/>
          </a:xfrm>
          <a:prstGeom prst="rect">
            <a:avLst/>
          </a:prstGeom>
          <a:solidFill>
            <a:srgbClr val="FFFFFF"/>
          </a:solidFill>
        </p:spPr>
        <p:txBody>
          <a:bodyPr wrap="square" rtlCol="0">
            <a:spAutoFit/>
          </a:bodyPr>
          <a:lstStyle/>
          <a:p>
            <a:pPr algn="ctr"/>
            <a:r>
              <a:rPr lang="hr-HR" sz="1600" dirty="0"/>
              <a:t>Prikazi sloja 3</a:t>
            </a:r>
            <a:endParaRPr lang="en-GB" sz="1600" dirty="0"/>
          </a:p>
        </p:txBody>
      </p:sp>
      <p:sp>
        <p:nvSpPr>
          <p:cNvPr id="11" name="TekstniOkvir 10">
            <a:extLst>
              <a:ext uri="{FF2B5EF4-FFF2-40B4-BE49-F238E27FC236}">
                <a16:creationId xmlns:a16="http://schemas.microsoft.com/office/drawing/2014/main" id="{628BBA2D-1148-498F-BF72-6C72A3D033C2}"/>
              </a:ext>
            </a:extLst>
          </p:cNvPr>
          <p:cNvSpPr txBox="1"/>
          <p:nvPr/>
        </p:nvSpPr>
        <p:spPr>
          <a:xfrm>
            <a:off x="8379316" y="1798132"/>
            <a:ext cx="1817793" cy="584775"/>
          </a:xfrm>
          <a:prstGeom prst="rect">
            <a:avLst/>
          </a:prstGeom>
          <a:solidFill>
            <a:srgbClr val="FFFFFF"/>
          </a:solidFill>
        </p:spPr>
        <p:txBody>
          <a:bodyPr wrap="square" rtlCol="0">
            <a:spAutoFit/>
          </a:bodyPr>
          <a:lstStyle/>
          <a:p>
            <a:pPr algn="ctr"/>
            <a:r>
              <a:rPr lang="hr-HR" sz="1600" dirty="0"/>
              <a:t>Prikazi sloja 4 (konačni output)</a:t>
            </a:r>
            <a:endParaRPr lang="en-GB" sz="1600" dirty="0"/>
          </a:p>
        </p:txBody>
      </p:sp>
      <p:sp>
        <p:nvSpPr>
          <p:cNvPr id="12" name="TekstniOkvir 11">
            <a:extLst>
              <a:ext uri="{FF2B5EF4-FFF2-40B4-BE49-F238E27FC236}">
                <a16:creationId xmlns:a16="http://schemas.microsoft.com/office/drawing/2014/main" id="{68094226-34E0-4F1F-8C5B-441625366FB1}"/>
              </a:ext>
            </a:extLst>
          </p:cNvPr>
          <p:cNvSpPr txBox="1"/>
          <p:nvPr/>
        </p:nvSpPr>
        <p:spPr>
          <a:xfrm>
            <a:off x="2812990" y="4790213"/>
            <a:ext cx="726413" cy="338554"/>
          </a:xfrm>
          <a:prstGeom prst="rect">
            <a:avLst/>
          </a:prstGeom>
          <a:solidFill>
            <a:srgbClr val="FFFFFF"/>
          </a:solidFill>
        </p:spPr>
        <p:txBody>
          <a:bodyPr wrap="square" rtlCol="0">
            <a:spAutoFit/>
          </a:bodyPr>
          <a:lstStyle/>
          <a:p>
            <a:pPr algn="ctr"/>
            <a:r>
              <a:rPr lang="hr-HR" sz="1600" dirty="0"/>
              <a:t>Sloj 1</a:t>
            </a:r>
            <a:endParaRPr lang="en-GB" sz="1600" dirty="0"/>
          </a:p>
        </p:txBody>
      </p:sp>
      <p:sp>
        <p:nvSpPr>
          <p:cNvPr id="13" name="TekstniOkvir 12">
            <a:extLst>
              <a:ext uri="{FF2B5EF4-FFF2-40B4-BE49-F238E27FC236}">
                <a16:creationId xmlns:a16="http://schemas.microsoft.com/office/drawing/2014/main" id="{4E207146-0A64-401B-80A8-A88F3F3B24A1}"/>
              </a:ext>
            </a:extLst>
          </p:cNvPr>
          <p:cNvSpPr txBox="1"/>
          <p:nvPr/>
        </p:nvSpPr>
        <p:spPr>
          <a:xfrm>
            <a:off x="4650319" y="4790213"/>
            <a:ext cx="726413" cy="338554"/>
          </a:xfrm>
          <a:prstGeom prst="rect">
            <a:avLst/>
          </a:prstGeom>
          <a:solidFill>
            <a:srgbClr val="FFFFFF"/>
          </a:solidFill>
        </p:spPr>
        <p:txBody>
          <a:bodyPr wrap="square" rtlCol="0">
            <a:spAutoFit/>
          </a:bodyPr>
          <a:lstStyle/>
          <a:p>
            <a:pPr algn="ctr"/>
            <a:r>
              <a:rPr lang="hr-HR" sz="1600" dirty="0"/>
              <a:t>Sloj 2</a:t>
            </a:r>
            <a:endParaRPr lang="en-GB" sz="1600" dirty="0"/>
          </a:p>
        </p:txBody>
      </p:sp>
      <p:sp>
        <p:nvSpPr>
          <p:cNvPr id="14" name="TekstniOkvir 13">
            <a:extLst>
              <a:ext uri="{FF2B5EF4-FFF2-40B4-BE49-F238E27FC236}">
                <a16:creationId xmlns:a16="http://schemas.microsoft.com/office/drawing/2014/main" id="{5123D7C5-1F36-4C4C-B720-D31874A53425}"/>
              </a:ext>
            </a:extLst>
          </p:cNvPr>
          <p:cNvSpPr txBox="1"/>
          <p:nvPr/>
        </p:nvSpPr>
        <p:spPr>
          <a:xfrm>
            <a:off x="6385999" y="4790213"/>
            <a:ext cx="726413" cy="338554"/>
          </a:xfrm>
          <a:prstGeom prst="rect">
            <a:avLst/>
          </a:prstGeom>
          <a:solidFill>
            <a:srgbClr val="FFFFFF"/>
          </a:solidFill>
        </p:spPr>
        <p:txBody>
          <a:bodyPr wrap="square" rtlCol="0">
            <a:spAutoFit/>
          </a:bodyPr>
          <a:lstStyle/>
          <a:p>
            <a:pPr algn="ctr"/>
            <a:r>
              <a:rPr lang="hr-HR" sz="1600" dirty="0"/>
              <a:t>Sloj 3</a:t>
            </a:r>
            <a:endParaRPr lang="en-GB" sz="1600" dirty="0"/>
          </a:p>
        </p:txBody>
      </p:sp>
      <p:sp>
        <p:nvSpPr>
          <p:cNvPr id="15" name="TekstniOkvir 14">
            <a:extLst>
              <a:ext uri="{FF2B5EF4-FFF2-40B4-BE49-F238E27FC236}">
                <a16:creationId xmlns:a16="http://schemas.microsoft.com/office/drawing/2014/main" id="{A4B1B2AC-3A3F-4A61-8DC3-18AE0FA2B9CF}"/>
              </a:ext>
            </a:extLst>
          </p:cNvPr>
          <p:cNvSpPr txBox="1"/>
          <p:nvPr/>
        </p:nvSpPr>
        <p:spPr>
          <a:xfrm>
            <a:off x="8141720" y="4790213"/>
            <a:ext cx="726413" cy="338554"/>
          </a:xfrm>
          <a:prstGeom prst="rect">
            <a:avLst/>
          </a:prstGeom>
          <a:solidFill>
            <a:srgbClr val="FFFFFF"/>
          </a:solidFill>
        </p:spPr>
        <p:txBody>
          <a:bodyPr wrap="square" rtlCol="0">
            <a:spAutoFit/>
          </a:bodyPr>
          <a:lstStyle/>
          <a:p>
            <a:pPr algn="ctr"/>
            <a:r>
              <a:rPr lang="hr-HR" sz="1600" dirty="0"/>
              <a:t>Sloj 4</a:t>
            </a:r>
            <a:endParaRPr lang="en-GB" sz="1600" dirty="0"/>
          </a:p>
        </p:txBody>
      </p:sp>
    </p:spTree>
    <p:extLst>
      <p:ext uri="{BB962C8B-B14F-4D97-AF65-F5344CB8AC3E}">
        <p14:creationId xmlns:p14="http://schemas.microsoft.com/office/powerpoint/2010/main" val="350394648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Kreiraj novi dokument." ma:contentTypeScope="" ma:versionID="6323b9911ec7b880b3f85e1ebe7472d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2fbbf3d6e8bb1d384c59d7fbcbdc53b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Deljeno sa"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jeno sa detaljim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 ds:uri="d9bddfac-6dc9-4958-8f35-4d0da3af229b"/>
    <ds:schemaRef ds:uri="a92fe6ce-cc5e-4661-b3e6-d9d5535f70b5"/>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ECB25BEA-03E9-45B2-9F4A-125B308E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2884</TotalTime>
  <Words>1715</Words>
  <Application>Microsoft Office PowerPoint</Application>
  <PresentationFormat>Široki zaslon</PresentationFormat>
  <Paragraphs>195</Paragraphs>
  <Slides>23</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23</vt:i4>
      </vt:variant>
    </vt:vector>
  </HeadingPairs>
  <TitlesOfParts>
    <vt:vector size="29" baseType="lpstr">
      <vt:lpstr>Arial</vt:lpstr>
      <vt:lpstr>Calibri</vt:lpstr>
      <vt:lpstr>Calibri Light</vt:lpstr>
      <vt:lpstr>Tahoma</vt:lpstr>
      <vt:lpstr>Times New Roman</vt:lpstr>
      <vt:lpstr>Motyw pakietu Office</vt:lpstr>
      <vt:lpstr>Poslovna inteligencija</vt:lpstr>
      <vt:lpstr>Agenda</vt:lpstr>
      <vt:lpstr>Što je umjetna inteligencija?</vt:lpstr>
      <vt:lpstr>Što je umjetna inteligencija?</vt:lpstr>
      <vt:lpstr>Što je ekosustav AI i ML?</vt:lpstr>
      <vt:lpstr>Što je strojno učenje (ML)?</vt:lpstr>
      <vt:lpstr>Što je strojno učenje?</vt:lpstr>
      <vt:lpstr>Temelji i teorijske pretpostavke strojnog učenja</vt:lpstr>
      <vt:lpstr>Arhitektura algoritma ML neuronske mreže</vt:lpstr>
      <vt:lpstr>Algoritam ML neuronske mreže</vt:lpstr>
      <vt:lpstr>ML neuronska mreža – gradijentni spust</vt:lpstr>
      <vt:lpstr>Studija slučaja</vt:lpstr>
      <vt:lpstr>Studija slučaja</vt:lpstr>
      <vt:lpstr>Studija slučaja</vt:lpstr>
      <vt:lpstr>Studija slučaja</vt:lpstr>
      <vt:lpstr>Studija slučaja</vt:lpstr>
      <vt:lpstr>Studija slučaja</vt:lpstr>
      <vt:lpstr>Studija slučaja</vt:lpstr>
      <vt:lpstr>Studija slučaja</vt:lpstr>
      <vt:lpstr>Studija slučaja</vt:lpstr>
      <vt:lpstr>Studija slučaja</vt:lpstr>
      <vt:lpstr>Sažetak</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jelena franjković</cp:lastModifiedBy>
  <cp:revision>34</cp:revision>
  <dcterms:created xsi:type="dcterms:W3CDTF">2023-07-06T12:09:08Z</dcterms:created>
  <dcterms:modified xsi:type="dcterms:W3CDTF">2025-05-05T17:30:53Z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