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81" r:id="rId24"/>
    <p:sldId id="284" r:id="rId25"/>
    <p:sldId id="297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6" r:id="rId39"/>
    <p:sldId id="263" r:id="rId40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B342D9"/>
    <a:srgbClr val="870D88"/>
    <a:srgbClr val="8B8B8B"/>
    <a:srgbClr val="A6C6E0"/>
    <a:srgbClr val="CFD5EA"/>
    <a:srgbClr val="AFAFAF"/>
    <a:srgbClr val="0673E1"/>
    <a:srgbClr val="00C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3956B-F923-423A-B52B-0FE816F8D970}" v="265" dt="2025-04-23T06:24:22.1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80" d="100"/>
          <a:sy n="80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21C3956B-F923-423A-B52B-0FE816F8D970}"/>
    <pc:docChg chg="undo custSel modSld">
      <pc:chgData name="Davor Dujak" userId="bfb324a9-4809-4493-a995-7f4ea2a7c175" providerId="ADAL" clId="{21C3956B-F923-423A-B52B-0FE816F8D970}" dt="2025-04-23T06:24:22.112" v="601"/>
      <pc:docMkLst>
        <pc:docMk/>
      </pc:docMkLst>
      <pc:sldChg chg="addSp modSp mod">
        <pc:chgData name="Davor Dujak" userId="bfb324a9-4809-4493-a995-7f4ea2a7c175" providerId="ADAL" clId="{21C3956B-F923-423A-B52B-0FE816F8D970}" dt="2025-04-23T06:21:58.788" v="523"/>
        <pc:sldMkLst>
          <pc:docMk/>
          <pc:sldMk cId="2920479427" sldId="256"/>
        </pc:sldMkLst>
        <pc:spChg chg="mod">
          <ac:chgData name="Davor Dujak" userId="bfb324a9-4809-4493-a995-7f4ea2a7c175" providerId="ADAL" clId="{21C3956B-F923-423A-B52B-0FE816F8D970}" dt="2025-04-22T18:41:10.797" v="11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21C3956B-F923-423A-B52B-0FE816F8D970}" dt="2025-04-22T18:39:44.720" v="8" actId="1076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vor Dujak" userId="bfb324a9-4809-4493-a995-7f4ea2a7c175" providerId="ADAL" clId="{21C3956B-F923-423A-B52B-0FE816F8D970}" dt="2025-04-22T18:39:47.926" v="9" actId="1076"/>
          <ac:spMkLst>
            <pc:docMk/>
            <pc:sldMk cId="2920479427" sldId="256"/>
            <ac:spMk id="9" creationId="{EE4E65C5-835A-F284-C071-E322E9120233}"/>
          </ac:spMkLst>
        </pc:spChg>
        <pc:spChg chg="mod">
          <ac:chgData name="Davor Dujak" userId="bfb324a9-4809-4493-a995-7f4ea2a7c175" providerId="ADAL" clId="{21C3956B-F923-423A-B52B-0FE816F8D970}" dt="2025-04-22T18:39:50.152" v="10" actId="1076"/>
          <ac:spMkLst>
            <pc:docMk/>
            <pc:sldMk cId="2920479427" sldId="256"/>
            <ac:spMk id="12" creationId="{FE18AD2B-1CEF-B6FD-3058-1736C5CAD059}"/>
          </ac:spMkLst>
        </pc:spChg>
        <pc:picChg chg="add mod">
          <ac:chgData name="Davor Dujak" userId="bfb324a9-4809-4493-a995-7f4ea2a7c175" providerId="ADAL" clId="{21C3956B-F923-423A-B52B-0FE816F8D970}" dt="2025-04-23T06:21:58.788" v="523"/>
          <ac:picMkLst>
            <pc:docMk/>
            <pc:sldMk cId="2920479427" sldId="256"/>
            <ac:picMk id="2" creationId="{1382E098-287F-5B91-1E78-5578B1B9CC14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12.055" v="570" actId="20577"/>
        <pc:sldMkLst>
          <pc:docMk/>
          <pc:sldMk cId="2863694609" sldId="261"/>
        </pc:sldMkLst>
        <pc:spChg chg="mod">
          <ac:chgData name="Davor Dujak" userId="bfb324a9-4809-4493-a995-7f4ea2a7c175" providerId="ADAL" clId="{21C3956B-F923-423A-B52B-0FE816F8D970}" dt="2025-04-23T06:23:12.055" v="570" actId="20577"/>
          <ac:spMkLst>
            <pc:docMk/>
            <pc:sldMk cId="2863694609" sldId="261"/>
            <ac:spMk id="8" creationId="{2B1D8B27-2C35-03A8-0918-BE7B7D56E5AA}"/>
          </ac:spMkLst>
        </pc:spChg>
        <pc:spChg chg="mod">
          <ac:chgData name="Davor Dujak" userId="bfb324a9-4809-4493-a995-7f4ea2a7c175" providerId="ADAL" clId="{21C3956B-F923-423A-B52B-0FE816F8D970}" dt="2025-04-22T18:49:46.202" v="39" actId="20577"/>
          <ac:spMkLst>
            <pc:docMk/>
            <pc:sldMk cId="2863694609" sldId="261"/>
            <ac:spMk id="9" creationId="{C83D6EC8-A702-042C-26C6-E2C6E17C8F10}"/>
          </ac:spMkLst>
        </pc:spChg>
        <pc:spChg chg="mod">
          <ac:chgData name="Davor Dujak" userId="bfb324a9-4809-4493-a995-7f4ea2a7c175" providerId="ADAL" clId="{21C3956B-F923-423A-B52B-0FE816F8D970}" dt="2025-04-22T18:49:24.352" v="26" actId="20577"/>
          <ac:spMkLst>
            <pc:docMk/>
            <pc:sldMk cId="2863694609" sldId="261"/>
            <ac:spMk id="11" creationId="{979C3D14-EDB3-BFC7-008F-3F381D69E521}"/>
          </ac:spMkLst>
        </pc:spChg>
        <pc:spChg chg="mod">
          <ac:chgData name="Davor Dujak" userId="bfb324a9-4809-4493-a995-7f4ea2a7c175" providerId="ADAL" clId="{21C3956B-F923-423A-B52B-0FE816F8D970}" dt="2025-04-22T18:49:30.584" v="32" actId="20577"/>
          <ac:spMkLst>
            <pc:docMk/>
            <pc:sldMk cId="2863694609" sldId="261"/>
            <ac:spMk id="12" creationId="{108E07E6-6E7D-144B-5DD1-6BF6C55C5D0E}"/>
          </ac:spMkLst>
        </pc:spChg>
        <pc:spChg chg="mod">
          <ac:chgData name="Davor Dujak" userId="bfb324a9-4809-4493-a995-7f4ea2a7c175" providerId="ADAL" clId="{21C3956B-F923-423A-B52B-0FE816F8D970}" dt="2025-04-22T18:49:41.370" v="37" actId="14100"/>
          <ac:spMkLst>
            <pc:docMk/>
            <pc:sldMk cId="2863694609" sldId="261"/>
            <ac:spMk id="13" creationId="{9F9A5027-A167-1123-9A0C-3E8F90BF5E23}"/>
          </ac:spMkLst>
        </pc:spChg>
        <pc:spChg chg="mod">
          <ac:chgData name="Davor Dujak" userId="bfb324a9-4809-4493-a995-7f4ea2a7c175" providerId="ADAL" clId="{21C3956B-F923-423A-B52B-0FE816F8D970}" dt="2025-04-22T18:49:57.428" v="46" actId="20577"/>
          <ac:spMkLst>
            <pc:docMk/>
            <pc:sldMk cId="2863694609" sldId="261"/>
            <ac:spMk id="18" creationId="{B8308BC5-A21F-CA16-D4DE-12A0B86EF3D7}"/>
          </ac:spMkLst>
        </pc:spChg>
        <pc:picChg chg="add mod">
          <ac:chgData name="Davor Dujak" userId="bfb324a9-4809-4493-a995-7f4ea2a7c175" providerId="ADAL" clId="{21C3956B-F923-423A-B52B-0FE816F8D970}" dt="2025-04-23T06:23:03.026" v="565"/>
          <ac:picMkLst>
            <pc:docMk/>
            <pc:sldMk cId="2863694609" sldId="261"/>
            <ac:picMk id="3" creationId="{2F9944DD-2E12-93BD-8775-3DE86E5CE4B1}"/>
          </ac:picMkLst>
        </pc:picChg>
      </pc:sldChg>
      <pc:sldChg chg="addSp delSp modSp mod">
        <pc:chgData name="Davor Dujak" userId="bfb324a9-4809-4493-a995-7f4ea2a7c175" providerId="ADAL" clId="{21C3956B-F923-423A-B52B-0FE816F8D970}" dt="2025-04-23T06:22:55.177" v="563" actId="1035"/>
        <pc:sldMkLst>
          <pc:docMk/>
          <pc:sldMk cId="1952772968" sldId="262"/>
        </pc:sldMkLst>
        <pc:spChg chg="mod">
          <ac:chgData name="Davor Dujak" userId="bfb324a9-4809-4493-a995-7f4ea2a7c175" providerId="ADAL" clId="{21C3956B-F923-423A-B52B-0FE816F8D970}" dt="2025-04-22T18:43:48.808" v="23" actId="20577"/>
          <ac:spMkLst>
            <pc:docMk/>
            <pc:sldMk cId="1952772968" sldId="262"/>
            <ac:spMk id="5" creationId="{08B1E3E4-9C4A-4CF8-DBD2-8A61BD597723}"/>
          </ac:spMkLst>
        </pc:spChg>
        <pc:picChg chg="add del mod">
          <ac:chgData name="Davor Dujak" userId="bfb324a9-4809-4493-a995-7f4ea2a7c175" providerId="ADAL" clId="{21C3956B-F923-423A-B52B-0FE816F8D970}" dt="2025-04-23T06:22:52.241" v="560" actId="21"/>
          <ac:picMkLst>
            <pc:docMk/>
            <pc:sldMk cId="1952772968" sldId="262"/>
            <ac:picMk id="2" creationId="{BB200B1D-C74B-84EB-6F08-172C39681DAC}"/>
          </ac:picMkLst>
        </pc:picChg>
        <pc:picChg chg="add mod">
          <ac:chgData name="Davor Dujak" userId="bfb324a9-4809-4493-a995-7f4ea2a7c175" providerId="ADAL" clId="{21C3956B-F923-423A-B52B-0FE816F8D970}" dt="2025-04-23T06:22:55.177" v="563" actId="1035"/>
          <ac:picMkLst>
            <pc:docMk/>
            <pc:sldMk cId="1952772968" sldId="262"/>
            <ac:picMk id="3" creationId="{BB200B1D-C74B-84EB-6F08-172C39681DAC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22.112" v="601"/>
        <pc:sldMkLst>
          <pc:docMk/>
          <pc:sldMk cId="4020019421" sldId="263"/>
        </pc:sldMkLst>
        <pc:spChg chg="mod">
          <ac:chgData name="Davor Dujak" userId="bfb324a9-4809-4493-a995-7f4ea2a7c175" providerId="ADAL" clId="{21C3956B-F923-423A-B52B-0FE816F8D970}" dt="2025-04-23T06:21:35.718" v="522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21C3956B-F923-423A-B52B-0FE816F8D970}" dt="2025-04-23T06:24:22.112" v="601"/>
          <ac:picMkLst>
            <pc:docMk/>
            <pc:sldMk cId="4020019421" sldId="263"/>
            <ac:picMk id="2" creationId="{C35D50BD-6B40-6783-E79F-B0F35031FB36}"/>
          </ac:picMkLst>
        </pc:picChg>
      </pc:sldChg>
      <pc:sldChg chg="addSp delSp modSp mod">
        <pc:chgData name="Davor Dujak" userId="bfb324a9-4809-4493-a995-7f4ea2a7c175" providerId="ADAL" clId="{21C3956B-F923-423A-B52B-0FE816F8D970}" dt="2025-04-23T06:22:39.227" v="558" actId="1035"/>
        <pc:sldMkLst>
          <pc:docMk/>
          <pc:sldMk cId="1254930911" sldId="264"/>
        </pc:sldMkLst>
        <pc:spChg chg="mod">
          <ac:chgData name="Davor Dujak" userId="bfb324a9-4809-4493-a995-7f4ea2a7c175" providerId="ADAL" clId="{21C3956B-F923-423A-B52B-0FE816F8D970}" dt="2025-04-22T18:41:43.035" v="16" actId="114"/>
          <ac:spMkLst>
            <pc:docMk/>
            <pc:sldMk cId="1254930911" sldId="264"/>
            <ac:spMk id="8" creationId="{BA68647D-8959-AECA-FF1C-384AA40B609E}"/>
          </ac:spMkLst>
        </pc:spChg>
        <pc:picChg chg="add del mod">
          <ac:chgData name="Davor Dujak" userId="bfb324a9-4809-4493-a995-7f4ea2a7c175" providerId="ADAL" clId="{21C3956B-F923-423A-B52B-0FE816F8D970}" dt="2025-04-23T06:22:24.872" v="554" actId="21"/>
          <ac:picMkLst>
            <pc:docMk/>
            <pc:sldMk cId="1254930911" sldId="264"/>
            <ac:picMk id="2" creationId="{81A0E3A6-177B-2DE4-5516-03F2A3F1E982}"/>
          </ac:picMkLst>
        </pc:picChg>
        <pc:picChg chg="add mod">
          <ac:chgData name="Davor Dujak" userId="bfb324a9-4809-4493-a995-7f4ea2a7c175" providerId="ADAL" clId="{21C3956B-F923-423A-B52B-0FE816F8D970}" dt="2025-04-23T06:22:39.227" v="558" actId="1035"/>
          <ac:picMkLst>
            <pc:docMk/>
            <pc:sldMk cId="1254930911" sldId="264"/>
            <ac:picMk id="3" creationId="{81A0E3A6-177B-2DE4-5516-03F2A3F1E982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20.488" v="600"/>
        <pc:sldMkLst>
          <pc:docMk/>
          <pc:sldMk cId="3298298427" sldId="266"/>
        </pc:sldMkLst>
        <pc:spChg chg="mod">
          <ac:chgData name="Davor Dujak" userId="bfb324a9-4809-4493-a995-7f4ea2a7c175" providerId="ADAL" clId="{21C3956B-F923-423A-B52B-0FE816F8D970}" dt="2025-04-23T06:21:24.221" v="507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21C3956B-F923-423A-B52B-0FE816F8D970}" dt="2025-04-23T06:24:20.488" v="600"/>
          <ac:picMkLst>
            <pc:docMk/>
            <pc:sldMk cId="3298298427" sldId="266"/>
            <ac:picMk id="2" creationId="{197FB2ED-9895-731A-2007-358173F0B7DD}"/>
          </ac:picMkLst>
        </pc:picChg>
      </pc:sldChg>
      <pc:sldChg chg="addSp modSp mod">
        <pc:chgData name="Davor Dujak" userId="bfb324a9-4809-4493-a995-7f4ea2a7c175" providerId="ADAL" clId="{21C3956B-F923-423A-B52B-0FE816F8D970}" dt="2025-04-23T06:22:58.358" v="564"/>
        <pc:sldMkLst>
          <pc:docMk/>
          <pc:sldMk cId="1263334508" sldId="267"/>
        </pc:sldMkLst>
        <pc:spChg chg="mod">
          <ac:chgData name="Davor Dujak" userId="bfb324a9-4809-4493-a995-7f4ea2a7c175" providerId="ADAL" clId="{21C3956B-F923-423A-B52B-0FE816F8D970}" dt="2025-04-22T18:43:58.941" v="24" actId="20577"/>
          <ac:spMkLst>
            <pc:docMk/>
            <pc:sldMk cId="1263334508" sldId="267"/>
            <ac:spMk id="4" creationId="{1B53A616-BC45-7003-D00A-64BD15781752}"/>
          </ac:spMkLst>
        </pc:spChg>
        <pc:picChg chg="add mod">
          <ac:chgData name="Davor Dujak" userId="bfb324a9-4809-4493-a995-7f4ea2a7c175" providerId="ADAL" clId="{21C3956B-F923-423A-B52B-0FE816F8D970}" dt="2025-04-23T06:22:58.358" v="564"/>
          <ac:picMkLst>
            <pc:docMk/>
            <pc:sldMk cId="1263334508" sldId="267"/>
            <ac:picMk id="2" creationId="{DCBC4502-388E-3952-8EAD-DCF6EF486AEE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17.045" v="571"/>
        <pc:sldMkLst>
          <pc:docMk/>
          <pc:sldMk cId="1885466282" sldId="268"/>
        </pc:sldMkLst>
        <pc:spChg chg="mod">
          <ac:chgData name="Davor Dujak" userId="bfb324a9-4809-4493-a995-7f4ea2a7c175" providerId="ADAL" clId="{21C3956B-F923-423A-B52B-0FE816F8D970}" dt="2025-04-22T18:50:48.476" v="126" actId="20577"/>
          <ac:spMkLst>
            <pc:docMk/>
            <pc:sldMk cId="1885466282" sldId="268"/>
            <ac:spMk id="22" creationId="{9CFD3C46-8C2F-561B-44CB-F8DED45660E6}"/>
          </ac:spMkLst>
        </pc:spChg>
        <pc:spChg chg="mod">
          <ac:chgData name="Davor Dujak" userId="bfb324a9-4809-4493-a995-7f4ea2a7c175" providerId="ADAL" clId="{21C3956B-F923-423A-B52B-0FE816F8D970}" dt="2025-04-22T18:50:39.831" v="103" actId="20577"/>
          <ac:spMkLst>
            <pc:docMk/>
            <pc:sldMk cId="1885466282" sldId="268"/>
            <ac:spMk id="23" creationId="{2AEEF6DD-411E-C504-5F7F-EAFA74CB9FA1}"/>
          </ac:spMkLst>
        </pc:spChg>
        <pc:spChg chg="mod">
          <ac:chgData name="Davor Dujak" userId="bfb324a9-4809-4493-a995-7f4ea2a7c175" providerId="ADAL" clId="{21C3956B-F923-423A-B52B-0FE816F8D970}" dt="2025-04-22T18:50:53.694" v="128" actId="403"/>
          <ac:spMkLst>
            <pc:docMk/>
            <pc:sldMk cId="1885466282" sldId="268"/>
            <ac:spMk id="30" creationId="{BEA3FDE9-EE82-E07B-E5A5-2F8E63645C6A}"/>
          </ac:spMkLst>
        </pc:spChg>
        <pc:spChg chg="mod">
          <ac:chgData name="Davor Dujak" userId="bfb324a9-4809-4493-a995-7f4ea2a7c175" providerId="ADAL" clId="{21C3956B-F923-423A-B52B-0FE816F8D970}" dt="2025-04-22T18:50:31.370" v="86" actId="20577"/>
          <ac:spMkLst>
            <pc:docMk/>
            <pc:sldMk cId="1885466282" sldId="268"/>
            <ac:spMk id="31" creationId="{F9281A2E-055F-9B7C-EDCD-3760806629D3}"/>
          </ac:spMkLst>
        </pc:spChg>
        <pc:spChg chg="mod">
          <ac:chgData name="Davor Dujak" userId="bfb324a9-4809-4493-a995-7f4ea2a7c175" providerId="ADAL" clId="{21C3956B-F923-423A-B52B-0FE816F8D970}" dt="2025-04-22T18:50:20.393" v="72" actId="20577"/>
          <ac:spMkLst>
            <pc:docMk/>
            <pc:sldMk cId="1885466282" sldId="268"/>
            <ac:spMk id="32" creationId="{7C0EEBA8-5FEA-5A74-A8CF-566E23810F6F}"/>
          </ac:spMkLst>
        </pc:spChg>
        <pc:picChg chg="add mod">
          <ac:chgData name="Davor Dujak" userId="bfb324a9-4809-4493-a995-7f4ea2a7c175" providerId="ADAL" clId="{21C3956B-F923-423A-B52B-0FE816F8D970}" dt="2025-04-23T06:23:17.045" v="571"/>
          <ac:picMkLst>
            <pc:docMk/>
            <pc:sldMk cId="1885466282" sldId="268"/>
            <ac:picMk id="2" creationId="{07858728-8A7A-2971-D681-F0CD35B50382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20.913" v="572"/>
        <pc:sldMkLst>
          <pc:docMk/>
          <pc:sldMk cId="3017960629" sldId="269"/>
        </pc:sldMkLst>
        <pc:spChg chg="mod">
          <ac:chgData name="Davor Dujak" userId="bfb324a9-4809-4493-a995-7f4ea2a7c175" providerId="ADAL" clId="{21C3956B-F923-423A-B52B-0FE816F8D970}" dt="2025-04-22T18:51:32.762" v="131" actId="14100"/>
          <ac:spMkLst>
            <pc:docMk/>
            <pc:sldMk cId="3017960629" sldId="269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20.913" v="572"/>
          <ac:picMkLst>
            <pc:docMk/>
            <pc:sldMk cId="3017960629" sldId="269"/>
            <ac:picMk id="2" creationId="{1C13E073-45AF-A698-4C38-9BAD82D23DD4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26.124" v="574"/>
        <pc:sldMkLst>
          <pc:docMk/>
          <pc:sldMk cId="1464692485" sldId="270"/>
        </pc:sldMkLst>
        <pc:spChg chg="mod">
          <ac:chgData name="Davor Dujak" userId="bfb324a9-4809-4493-a995-7f4ea2a7c175" providerId="ADAL" clId="{21C3956B-F923-423A-B52B-0FE816F8D970}" dt="2025-04-22T18:55:06.706" v="227" actId="403"/>
          <ac:spMkLst>
            <pc:docMk/>
            <pc:sldMk cId="1464692485" sldId="270"/>
            <ac:spMk id="2" creationId="{6CDEB2BC-399E-EEE8-B3ED-EE9C23097971}"/>
          </ac:spMkLst>
        </pc:spChg>
        <pc:graphicFrameChg chg="modGraphic">
          <ac:chgData name="Davor Dujak" userId="bfb324a9-4809-4493-a995-7f4ea2a7c175" providerId="ADAL" clId="{21C3956B-F923-423A-B52B-0FE816F8D970}" dt="2025-04-22T18:53:50.281" v="204" actId="20577"/>
          <ac:graphicFrameMkLst>
            <pc:docMk/>
            <pc:sldMk cId="1464692485" sldId="270"/>
            <ac:graphicFrameMk id="8" creationId="{96931F54-DA36-9E8F-3D1D-BA85CAD9687A}"/>
          </ac:graphicFrameMkLst>
        </pc:graphicFrameChg>
        <pc:picChg chg="add mod">
          <ac:chgData name="Davor Dujak" userId="bfb324a9-4809-4493-a995-7f4ea2a7c175" providerId="ADAL" clId="{21C3956B-F923-423A-B52B-0FE816F8D970}" dt="2025-04-23T06:23:26.124" v="574"/>
          <ac:picMkLst>
            <pc:docMk/>
            <pc:sldMk cId="1464692485" sldId="270"/>
            <ac:picMk id="3" creationId="{4593F1F4-127D-87A4-B97F-E8363B872E15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22.990" v="573"/>
        <pc:sldMkLst>
          <pc:docMk/>
          <pc:sldMk cId="3998811967" sldId="271"/>
        </pc:sldMkLst>
        <pc:spChg chg="mod">
          <ac:chgData name="Davor Dujak" userId="bfb324a9-4809-4493-a995-7f4ea2a7c175" providerId="ADAL" clId="{21C3956B-F923-423A-B52B-0FE816F8D970}" dt="2025-04-22T18:52:02.873" v="139" actId="20577"/>
          <ac:spMkLst>
            <pc:docMk/>
            <pc:sldMk cId="3998811967" sldId="271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22.990" v="573"/>
          <ac:picMkLst>
            <pc:docMk/>
            <pc:sldMk cId="3998811967" sldId="271"/>
            <ac:picMk id="2" creationId="{289216FF-7A5B-01DD-4057-F38FDE899091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28.479" v="575"/>
        <pc:sldMkLst>
          <pc:docMk/>
          <pc:sldMk cId="1294244857" sldId="272"/>
        </pc:sldMkLst>
        <pc:spChg chg="mod">
          <ac:chgData name="Davor Dujak" userId="bfb324a9-4809-4493-a995-7f4ea2a7c175" providerId="ADAL" clId="{21C3956B-F923-423A-B52B-0FE816F8D970}" dt="2025-04-22T18:55:01.500" v="225" actId="14100"/>
          <ac:spMkLst>
            <pc:docMk/>
            <pc:sldMk cId="1294244857" sldId="272"/>
            <ac:spMk id="2" creationId="{6CDEB2BC-399E-EEE8-B3ED-EE9C23097971}"/>
          </ac:spMkLst>
        </pc:spChg>
        <pc:graphicFrameChg chg="mod modGraphic">
          <ac:chgData name="Davor Dujak" userId="bfb324a9-4809-4493-a995-7f4ea2a7c175" providerId="ADAL" clId="{21C3956B-F923-423A-B52B-0FE816F8D970}" dt="2025-04-22T18:54:50.063" v="222" actId="20577"/>
          <ac:graphicFrameMkLst>
            <pc:docMk/>
            <pc:sldMk cId="1294244857" sldId="272"/>
            <ac:graphicFrameMk id="7" creationId="{571CDBA4-0320-107A-FE2D-B7C225DB2643}"/>
          </ac:graphicFrameMkLst>
        </pc:graphicFrameChg>
        <pc:picChg chg="add mod">
          <ac:chgData name="Davor Dujak" userId="bfb324a9-4809-4493-a995-7f4ea2a7c175" providerId="ADAL" clId="{21C3956B-F923-423A-B52B-0FE816F8D970}" dt="2025-04-23T06:23:28.479" v="575"/>
          <ac:picMkLst>
            <pc:docMk/>
            <pc:sldMk cId="1294244857" sldId="272"/>
            <ac:picMk id="3" creationId="{26F3C219-AE5C-7B37-9EA2-C8415957929B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32.964" v="576"/>
        <pc:sldMkLst>
          <pc:docMk/>
          <pc:sldMk cId="1978233377" sldId="273"/>
        </pc:sldMkLst>
        <pc:spChg chg="mod">
          <ac:chgData name="Davor Dujak" userId="bfb324a9-4809-4493-a995-7f4ea2a7c175" providerId="ADAL" clId="{21C3956B-F923-423A-B52B-0FE816F8D970}" dt="2025-04-22T18:55:22.893" v="229" actId="20577"/>
          <ac:spMkLst>
            <pc:docMk/>
            <pc:sldMk cId="1978233377" sldId="273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32.964" v="576"/>
          <ac:picMkLst>
            <pc:docMk/>
            <pc:sldMk cId="1978233377" sldId="273"/>
            <ac:picMk id="2" creationId="{56520B6E-3C5D-D813-1502-771500766EC7}"/>
          </ac:picMkLst>
        </pc:picChg>
      </pc:sldChg>
      <pc:sldChg chg="addSp modSp">
        <pc:chgData name="Davor Dujak" userId="bfb324a9-4809-4493-a995-7f4ea2a7c175" providerId="ADAL" clId="{21C3956B-F923-423A-B52B-0FE816F8D970}" dt="2025-04-23T06:23:35.514" v="577"/>
        <pc:sldMkLst>
          <pc:docMk/>
          <pc:sldMk cId="456920763" sldId="274"/>
        </pc:sldMkLst>
        <pc:picChg chg="add mod">
          <ac:chgData name="Davor Dujak" userId="bfb324a9-4809-4493-a995-7f4ea2a7c175" providerId="ADAL" clId="{21C3956B-F923-423A-B52B-0FE816F8D970}" dt="2025-04-23T06:23:35.514" v="577"/>
          <ac:picMkLst>
            <pc:docMk/>
            <pc:sldMk cId="456920763" sldId="274"/>
            <ac:picMk id="2" creationId="{9F87FBB8-518E-2679-FE21-58FBE4193469}"/>
          </ac:picMkLst>
        </pc:picChg>
      </pc:sldChg>
      <pc:sldChg chg="addSp modSp">
        <pc:chgData name="Davor Dujak" userId="bfb324a9-4809-4493-a995-7f4ea2a7c175" providerId="ADAL" clId="{21C3956B-F923-423A-B52B-0FE816F8D970}" dt="2025-04-23T06:23:39.066" v="578"/>
        <pc:sldMkLst>
          <pc:docMk/>
          <pc:sldMk cId="1699411665" sldId="275"/>
        </pc:sldMkLst>
        <pc:picChg chg="add mod">
          <ac:chgData name="Davor Dujak" userId="bfb324a9-4809-4493-a995-7f4ea2a7c175" providerId="ADAL" clId="{21C3956B-F923-423A-B52B-0FE816F8D970}" dt="2025-04-23T06:23:39.066" v="578"/>
          <ac:picMkLst>
            <pc:docMk/>
            <pc:sldMk cId="1699411665" sldId="275"/>
            <ac:picMk id="2" creationId="{07BA0C49-6398-8196-BFD1-C2BB26E99AC4}"/>
          </ac:picMkLst>
        </pc:picChg>
      </pc:sldChg>
      <pc:sldChg chg="addSp modSp">
        <pc:chgData name="Davor Dujak" userId="bfb324a9-4809-4493-a995-7f4ea2a7c175" providerId="ADAL" clId="{21C3956B-F923-423A-B52B-0FE816F8D970}" dt="2025-04-23T06:23:40.530" v="579"/>
        <pc:sldMkLst>
          <pc:docMk/>
          <pc:sldMk cId="706592104" sldId="276"/>
        </pc:sldMkLst>
        <pc:picChg chg="add mod">
          <ac:chgData name="Davor Dujak" userId="bfb324a9-4809-4493-a995-7f4ea2a7c175" providerId="ADAL" clId="{21C3956B-F923-423A-B52B-0FE816F8D970}" dt="2025-04-23T06:23:40.530" v="579"/>
          <ac:picMkLst>
            <pc:docMk/>
            <pc:sldMk cId="706592104" sldId="276"/>
            <ac:picMk id="2" creationId="{5DF3F7AE-1EE7-0E6D-56E0-EC50DD4A08F4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42.186" v="580"/>
        <pc:sldMkLst>
          <pc:docMk/>
          <pc:sldMk cId="223204535" sldId="277"/>
        </pc:sldMkLst>
        <pc:spChg chg="mod">
          <ac:chgData name="Davor Dujak" userId="bfb324a9-4809-4493-a995-7f4ea2a7c175" providerId="ADAL" clId="{21C3956B-F923-423A-B52B-0FE816F8D970}" dt="2025-04-22T18:57:52.997" v="249" actId="20577"/>
          <ac:spMkLst>
            <pc:docMk/>
            <pc:sldMk cId="223204535" sldId="277"/>
            <ac:spMk id="3" creationId="{59540EA4-8008-4617-50A8-9B14C5DA297D}"/>
          </ac:spMkLst>
        </pc:spChg>
        <pc:spChg chg="mod">
          <ac:chgData name="Davor Dujak" userId="bfb324a9-4809-4493-a995-7f4ea2a7c175" providerId="ADAL" clId="{21C3956B-F923-423A-B52B-0FE816F8D970}" dt="2025-04-22T18:57:22.235" v="244" actId="114"/>
          <ac:spMkLst>
            <pc:docMk/>
            <pc:sldMk cId="223204535" sldId="277"/>
            <ac:spMk id="4" creationId="{1B53A616-BC45-7003-D00A-64BD15781752}"/>
          </ac:spMkLst>
        </pc:spChg>
        <pc:picChg chg="add mod">
          <ac:chgData name="Davor Dujak" userId="bfb324a9-4809-4493-a995-7f4ea2a7c175" providerId="ADAL" clId="{21C3956B-F923-423A-B52B-0FE816F8D970}" dt="2025-04-23T06:23:42.186" v="580"/>
          <ac:picMkLst>
            <pc:docMk/>
            <pc:sldMk cId="223204535" sldId="277"/>
            <ac:picMk id="2" creationId="{ED1C5E58-82C7-465D-38B4-FE89AD181DE1}"/>
          </ac:picMkLst>
        </pc:picChg>
      </pc:sldChg>
      <pc:sldChg chg="addSp modSp">
        <pc:chgData name="Davor Dujak" userId="bfb324a9-4809-4493-a995-7f4ea2a7c175" providerId="ADAL" clId="{21C3956B-F923-423A-B52B-0FE816F8D970}" dt="2025-04-23T06:23:43.492" v="581"/>
        <pc:sldMkLst>
          <pc:docMk/>
          <pc:sldMk cId="853165263" sldId="278"/>
        </pc:sldMkLst>
        <pc:spChg chg="mod">
          <ac:chgData name="Davor Dujak" userId="bfb324a9-4809-4493-a995-7f4ea2a7c175" providerId="ADAL" clId="{21C3956B-F923-423A-B52B-0FE816F8D970}" dt="2025-04-22T18:58:43.837" v="269" actId="114"/>
          <ac:spMkLst>
            <pc:docMk/>
            <pc:sldMk cId="853165263" sldId="278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43.492" v="581"/>
          <ac:picMkLst>
            <pc:docMk/>
            <pc:sldMk cId="853165263" sldId="278"/>
            <ac:picMk id="2" creationId="{C0B81927-122D-3AEB-CC43-33F8FD8EE8B2}"/>
          </ac:picMkLst>
        </pc:picChg>
      </pc:sldChg>
      <pc:sldChg chg="addSp modSp">
        <pc:chgData name="Davor Dujak" userId="bfb324a9-4809-4493-a995-7f4ea2a7c175" providerId="ADAL" clId="{21C3956B-F923-423A-B52B-0FE816F8D970}" dt="2025-04-23T06:23:44.737" v="582"/>
        <pc:sldMkLst>
          <pc:docMk/>
          <pc:sldMk cId="4642355" sldId="279"/>
        </pc:sldMkLst>
        <pc:spChg chg="mod">
          <ac:chgData name="Davor Dujak" userId="bfb324a9-4809-4493-a995-7f4ea2a7c175" providerId="ADAL" clId="{21C3956B-F923-423A-B52B-0FE816F8D970}" dt="2025-04-22T18:58:48.597" v="270" actId="20577"/>
          <ac:spMkLst>
            <pc:docMk/>
            <pc:sldMk cId="4642355" sldId="279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3:44.737" v="582"/>
          <ac:picMkLst>
            <pc:docMk/>
            <pc:sldMk cId="4642355" sldId="279"/>
            <ac:picMk id="2" creationId="{B7C2BAA6-FC47-A2A9-79A1-2E537B610D02}"/>
          </ac:picMkLst>
        </pc:picChg>
      </pc:sldChg>
      <pc:sldChg chg="addSp modSp">
        <pc:chgData name="Davor Dujak" userId="bfb324a9-4809-4493-a995-7f4ea2a7c175" providerId="ADAL" clId="{21C3956B-F923-423A-B52B-0FE816F8D970}" dt="2025-04-23T06:23:47.701" v="584"/>
        <pc:sldMkLst>
          <pc:docMk/>
          <pc:sldMk cId="1366862093" sldId="280"/>
        </pc:sldMkLst>
        <pc:picChg chg="add mod">
          <ac:chgData name="Davor Dujak" userId="bfb324a9-4809-4493-a995-7f4ea2a7c175" providerId="ADAL" clId="{21C3956B-F923-423A-B52B-0FE816F8D970}" dt="2025-04-23T06:23:47.701" v="584"/>
          <ac:picMkLst>
            <pc:docMk/>
            <pc:sldMk cId="1366862093" sldId="280"/>
            <ac:picMk id="2" creationId="{691E2DF0-1B2B-0E12-192D-EA32B51AC021}"/>
          </ac:picMkLst>
        </pc:picChg>
      </pc:sldChg>
      <pc:sldChg chg="addSp modSp">
        <pc:chgData name="Davor Dujak" userId="bfb324a9-4809-4493-a995-7f4ea2a7c175" providerId="ADAL" clId="{21C3956B-F923-423A-B52B-0FE816F8D970}" dt="2025-04-23T06:23:49.180" v="585"/>
        <pc:sldMkLst>
          <pc:docMk/>
          <pc:sldMk cId="1630834671" sldId="281"/>
        </pc:sldMkLst>
        <pc:spChg chg="mod">
          <ac:chgData name="Davor Dujak" userId="bfb324a9-4809-4493-a995-7f4ea2a7c175" providerId="ADAL" clId="{21C3956B-F923-423A-B52B-0FE816F8D970}" dt="2025-04-22T19:14:10.491" v="382" actId="20577"/>
          <ac:spMkLst>
            <pc:docMk/>
            <pc:sldMk cId="1630834671" sldId="281"/>
            <ac:spMk id="10" creationId="{B822DB95-3B59-34E1-2DA2-841358D1DE6D}"/>
          </ac:spMkLst>
        </pc:spChg>
        <pc:picChg chg="add mod">
          <ac:chgData name="Davor Dujak" userId="bfb324a9-4809-4493-a995-7f4ea2a7c175" providerId="ADAL" clId="{21C3956B-F923-423A-B52B-0FE816F8D970}" dt="2025-04-23T06:23:49.180" v="585"/>
          <ac:picMkLst>
            <pc:docMk/>
            <pc:sldMk cId="1630834671" sldId="281"/>
            <ac:picMk id="2" creationId="{54E11A9B-C1CE-CE6C-91D7-DFBC8F512181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46.093" v="583"/>
        <pc:sldMkLst>
          <pc:docMk/>
          <pc:sldMk cId="159708159" sldId="282"/>
        </pc:sldMkLst>
        <pc:spChg chg="mod">
          <ac:chgData name="Davor Dujak" userId="bfb324a9-4809-4493-a995-7f4ea2a7c175" providerId="ADAL" clId="{21C3956B-F923-423A-B52B-0FE816F8D970}" dt="2025-04-22T18:59:00.320" v="277" actId="20577"/>
          <ac:spMkLst>
            <pc:docMk/>
            <pc:sldMk cId="159708159" sldId="282"/>
            <ac:spMk id="2" creationId="{43962DFE-D085-C24D-1BEE-7AA17A25894B}"/>
          </ac:spMkLst>
        </pc:spChg>
        <pc:spChg chg="mod">
          <ac:chgData name="Davor Dujak" userId="bfb324a9-4809-4493-a995-7f4ea2a7c175" providerId="ADAL" clId="{21C3956B-F923-423A-B52B-0FE816F8D970}" dt="2025-04-22T18:58:56.202" v="274" actId="20577"/>
          <ac:spMkLst>
            <pc:docMk/>
            <pc:sldMk cId="159708159" sldId="282"/>
            <ac:spMk id="8" creationId="{0DEFDEBD-F5EF-6C55-D5B4-74C9187BA164}"/>
          </ac:spMkLst>
        </pc:spChg>
        <pc:spChg chg="mod">
          <ac:chgData name="Davor Dujak" userId="bfb324a9-4809-4493-a995-7f4ea2a7c175" providerId="ADAL" clId="{21C3956B-F923-423A-B52B-0FE816F8D970}" dt="2025-04-22T19:11:40.865" v="285" actId="404"/>
          <ac:spMkLst>
            <pc:docMk/>
            <pc:sldMk cId="159708159" sldId="282"/>
            <ac:spMk id="12" creationId="{B821E332-F912-B5AF-79DF-909ED62C6F59}"/>
          </ac:spMkLst>
        </pc:spChg>
        <pc:spChg chg="mod">
          <ac:chgData name="Davor Dujak" userId="bfb324a9-4809-4493-a995-7f4ea2a7c175" providerId="ADAL" clId="{21C3956B-F923-423A-B52B-0FE816F8D970}" dt="2025-04-22T19:12:40.111" v="320" actId="20577"/>
          <ac:spMkLst>
            <pc:docMk/>
            <pc:sldMk cId="159708159" sldId="282"/>
            <ac:spMk id="13" creationId="{47A28B7C-2BD1-3C71-DAC4-FE7868478D6D}"/>
          </ac:spMkLst>
        </pc:spChg>
        <pc:spChg chg="mod">
          <ac:chgData name="Davor Dujak" userId="bfb324a9-4809-4493-a995-7f4ea2a7c175" providerId="ADAL" clId="{21C3956B-F923-423A-B52B-0FE816F8D970}" dt="2025-04-22T19:11:51.397" v="287" actId="20577"/>
          <ac:spMkLst>
            <pc:docMk/>
            <pc:sldMk cId="159708159" sldId="282"/>
            <ac:spMk id="14" creationId="{6699BA5F-AC3F-9410-A8CF-6F335B845D8E}"/>
          </ac:spMkLst>
        </pc:spChg>
        <pc:spChg chg="mod">
          <ac:chgData name="Davor Dujak" userId="bfb324a9-4809-4493-a995-7f4ea2a7c175" providerId="ADAL" clId="{21C3956B-F923-423A-B52B-0FE816F8D970}" dt="2025-04-22T18:50:15.427" v="52" actId="27636"/>
          <ac:spMkLst>
            <pc:docMk/>
            <pc:sldMk cId="159708159" sldId="282"/>
            <ac:spMk id="16" creationId="{44E18F83-6203-BBDF-74DD-6979DBD13400}"/>
          </ac:spMkLst>
        </pc:spChg>
        <pc:spChg chg="mod">
          <ac:chgData name="Davor Dujak" userId="bfb324a9-4809-4493-a995-7f4ea2a7c175" providerId="ADAL" clId="{21C3956B-F923-423A-B52B-0FE816F8D970}" dt="2025-04-22T19:12:57.528" v="340" actId="20577"/>
          <ac:spMkLst>
            <pc:docMk/>
            <pc:sldMk cId="159708159" sldId="282"/>
            <ac:spMk id="17" creationId="{EF09DD08-E8A8-A7CD-FEBA-DB2E03688C6B}"/>
          </ac:spMkLst>
        </pc:spChg>
        <pc:spChg chg="mod">
          <ac:chgData name="Davor Dujak" userId="bfb324a9-4809-4493-a995-7f4ea2a7c175" providerId="ADAL" clId="{21C3956B-F923-423A-B52B-0FE816F8D970}" dt="2025-04-22T19:12:16.673" v="305" actId="27636"/>
          <ac:spMkLst>
            <pc:docMk/>
            <pc:sldMk cId="159708159" sldId="282"/>
            <ac:spMk id="18" creationId="{99EB5BFC-8447-571E-C0BA-7A4067A402B3}"/>
          </ac:spMkLst>
        </pc:spChg>
        <pc:spChg chg="mod">
          <ac:chgData name="Davor Dujak" userId="bfb324a9-4809-4493-a995-7f4ea2a7c175" providerId="ADAL" clId="{21C3956B-F923-423A-B52B-0FE816F8D970}" dt="2025-04-22T19:13:07.394" v="357" actId="27636"/>
          <ac:spMkLst>
            <pc:docMk/>
            <pc:sldMk cId="159708159" sldId="282"/>
            <ac:spMk id="19" creationId="{C42698F3-F63F-5714-09F1-507056288471}"/>
          </ac:spMkLst>
        </pc:spChg>
        <pc:spChg chg="mod">
          <ac:chgData name="Davor Dujak" userId="bfb324a9-4809-4493-a995-7f4ea2a7c175" providerId="ADAL" clId="{21C3956B-F923-423A-B52B-0FE816F8D970}" dt="2025-04-22T19:12:33.853" v="313" actId="20577"/>
          <ac:spMkLst>
            <pc:docMk/>
            <pc:sldMk cId="159708159" sldId="282"/>
            <ac:spMk id="20" creationId="{3B4B9DEA-3A8F-440C-E04D-54A565821BE7}"/>
          </ac:spMkLst>
        </pc:spChg>
        <pc:spChg chg="mod">
          <ac:chgData name="Davor Dujak" userId="bfb324a9-4809-4493-a995-7f4ea2a7c175" providerId="ADAL" clId="{21C3956B-F923-423A-B52B-0FE816F8D970}" dt="2025-04-22T19:13:20.953" v="377" actId="27636"/>
          <ac:spMkLst>
            <pc:docMk/>
            <pc:sldMk cId="159708159" sldId="282"/>
            <ac:spMk id="21" creationId="{5010641C-0536-8B07-C415-27D3B169E921}"/>
          </ac:spMkLst>
        </pc:spChg>
        <pc:spChg chg="mod">
          <ac:chgData name="Davor Dujak" userId="bfb324a9-4809-4493-a995-7f4ea2a7c175" providerId="ADAL" clId="{21C3956B-F923-423A-B52B-0FE816F8D970}" dt="2025-04-22T19:13:29.452" v="381" actId="403"/>
          <ac:spMkLst>
            <pc:docMk/>
            <pc:sldMk cId="159708159" sldId="282"/>
            <ac:spMk id="22" creationId="{1919960F-DCD8-23A1-1885-CF274990E129}"/>
          </ac:spMkLst>
        </pc:spChg>
        <pc:picChg chg="add mod">
          <ac:chgData name="Davor Dujak" userId="bfb324a9-4809-4493-a995-7f4ea2a7c175" providerId="ADAL" clId="{21C3956B-F923-423A-B52B-0FE816F8D970}" dt="2025-04-23T06:23:46.093" v="583"/>
          <ac:picMkLst>
            <pc:docMk/>
            <pc:sldMk cId="159708159" sldId="282"/>
            <ac:picMk id="3" creationId="{3D6B8B2D-832C-6780-CED5-561631C105E4}"/>
          </ac:picMkLst>
        </pc:picChg>
      </pc:sldChg>
      <pc:sldChg chg="addSp delSp modSp mod">
        <pc:chgData name="Davor Dujak" userId="bfb324a9-4809-4493-a995-7f4ea2a7c175" providerId="ADAL" clId="{21C3956B-F923-423A-B52B-0FE816F8D970}" dt="2025-04-23T06:23:50.799" v="586"/>
        <pc:sldMkLst>
          <pc:docMk/>
          <pc:sldMk cId="341368840" sldId="284"/>
        </pc:sldMkLst>
        <pc:spChg chg="mod">
          <ac:chgData name="Davor Dujak" userId="bfb324a9-4809-4493-a995-7f4ea2a7c175" providerId="ADAL" clId="{21C3956B-F923-423A-B52B-0FE816F8D970}" dt="2025-04-23T06:07:19.965" v="397" actId="14100"/>
          <ac:spMkLst>
            <pc:docMk/>
            <pc:sldMk cId="341368840" sldId="284"/>
            <ac:spMk id="7" creationId="{F5D97FCC-F6DF-4665-F498-506F994A5E5F}"/>
          </ac:spMkLst>
        </pc:spChg>
        <pc:spChg chg="mod">
          <ac:chgData name="Davor Dujak" userId="bfb324a9-4809-4493-a995-7f4ea2a7c175" providerId="ADAL" clId="{21C3956B-F923-423A-B52B-0FE816F8D970}" dt="2025-04-22T19:14:26.534" v="384" actId="20577"/>
          <ac:spMkLst>
            <pc:docMk/>
            <pc:sldMk cId="341368840" sldId="284"/>
            <ac:spMk id="12" creationId="{ADE07C6C-7376-7EB1-70D3-A5A5EFABB486}"/>
          </ac:spMkLst>
        </pc:spChg>
        <pc:picChg chg="del">
          <ac:chgData name="Davor Dujak" userId="bfb324a9-4809-4493-a995-7f4ea2a7c175" providerId="ADAL" clId="{21C3956B-F923-423A-B52B-0FE816F8D970}" dt="2025-04-23T06:06:49.667" v="387" actId="478"/>
          <ac:picMkLst>
            <pc:docMk/>
            <pc:sldMk cId="341368840" sldId="284"/>
            <ac:picMk id="2" creationId="{BA255D97-245B-D760-C4C6-8C67D2D7A671}"/>
          </ac:picMkLst>
        </pc:picChg>
        <pc:picChg chg="add mod ord">
          <ac:chgData name="Davor Dujak" userId="bfb324a9-4809-4493-a995-7f4ea2a7c175" providerId="ADAL" clId="{21C3956B-F923-423A-B52B-0FE816F8D970}" dt="2025-04-23T06:07:11.192" v="393" actId="1076"/>
          <ac:picMkLst>
            <pc:docMk/>
            <pc:sldMk cId="341368840" sldId="284"/>
            <ac:picMk id="5" creationId="{6951E5FB-EEB6-4F2A-9D8C-BB41F5EFFFFF}"/>
          </ac:picMkLst>
        </pc:picChg>
        <pc:picChg chg="add mod">
          <ac:chgData name="Davor Dujak" userId="bfb324a9-4809-4493-a995-7f4ea2a7c175" providerId="ADAL" clId="{21C3956B-F923-423A-B52B-0FE816F8D970}" dt="2025-04-23T06:23:50.799" v="586"/>
          <ac:picMkLst>
            <pc:docMk/>
            <pc:sldMk cId="341368840" sldId="284"/>
            <ac:picMk id="8" creationId="{A2C4CB03-C760-AE12-BF22-EF018299A081}"/>
          </ac:picMkLst>
        </pc:picChg>
      </pc:sldChg>
      <pc:sldChg chg="addSp modSp">
        <pc:chgData name="Davor Dujak" userId="bfb324a9-4809-4493-a995-7f4ea2a7c175" providerId="ADAL" clId="{21C3956B-F923-423A-B52B-0FE816F8D970}" dt="2025-04-23T06:23:53.792" v="588"/>
        <pc:sldMkLst>
          <pc:docMk/>
          <pc:sldMk cId="1491921428" sldId="285"/>
        </pc:sldMkLst>
        <pc:picChg chg="add mod">
          <ac:chgData name="Davor Dujak" userId="bfb324a9-4809-4493-a995-7f4ea2a7c175" providerId="ADAL" clId="{21C3956B-F923-423A-B52B-0FE816F8D970}" dt="2025-04-23T06:23:53.792" v="588"/>
          <ac:picMkLst>
            <pc:docMk/>
            <pc:sldMk cId="1491921428" sldId="285"/>
            <ac:picMk id="2" creationId="{A02026E4-0E6D-1AC2-B237-5F79D85C8F08}"/>
          </ac:picMkLst>
        </pc:picChg>
      </pc:sldChg>
      <pc:sldChg chg="addSp modSp">
        <pc:chgData name="Davor Dujak" userId="bfb324a9-4809-4493-a995-7f4ea2a7c175" providerId="ADAL" clId="{21C3956B-F923-423A-B52B-0FE816F8D970}" dt="2025-04-23T06:23:57.171" v="589"/>
        <pc:sldMkLst>
          <pc:docMk/>
          <pc:sldMk cId="2342325491" sldId="286"/>
        </pc:sldMkLst>
        <pc:picChg chg="add mod">
          <ac:chgData name="Davor Dujak" userId="bfb324a9-4809-4493-a995-7f4ea2a7c175" providerId="ADAL" clId="{21C3956B-F923-423A-B52B-0FE816F8D970}" dt="2025-04-23T06:23:57.171" v="589"/>
          <ac:picMkLst>
            <pc:docMk/>
            <pc:sldMk cId="2342325491" sldId="286"/>
            <ac:picMk id="2" creationId="{CD022B93-8D43-1955-6908-88490A4A164C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59.694" v="590"/>
        <pc:sldMkLst>
          <pc:docMk/>
          <pc:sldMk cId="1467576693" sldId="287"/>
        </pc:sldMkLst>
        <pc:spChg chg="mod">
          <ac:chgData name="Davor Dujak" userId="bfb324a9-4809-4493-a995-7f4ea2a7c175" providerId="ADAL" clId="{21C3956B-F923-423A-B52B-0FE816F8D970}" dt="2025-04-23T06:16:48.626" v="424" actId="20577"/>
          <ac:spMkLst>
            <pc:docMk/>
            <pc:sldMk cId="1467576693" sldId="287"/>
            <ac:spMk id="4" creationId="{1B53A616-BC45-7003-D00A-64BD15781752}"/>
          </ac:spMkLst>
        </pc:spChg>
        <pc:spChg chg="mod">
          <ac:chgData name="Davor Dujak" userId="bfb324a9-4809-4493-a995-7f4ea2a7c175" providerId="ADAL" clId="{21C3956B-F923-423A-B52B-0FE816F8D970}" dt="2025-04-22T18:50:15.479" v="55" actId="27636"/>
          <ac:spMkLst>
            <pc:docMk/>
            <pc:sldMk cId="1467576693" sldId="287"/>
            <ac:spMk id="9" creationId="{A6CA007F-D636-1197-4A95-D88026562002}"/>
          </ac:spMkLst>
        </pc:spChg>
        <pc:spChg chg="mod">
          <ac:chgData name="Davor Dujak" userId="bfb324a9-4809-4493-a995-7f4ea2a7c175" providerId="ADAL" clId="{21C3956B-F923-423A-B52B-0FE816F8D970}" dt="2025-04-23T06:17:22.727" v="426" actId="207"/>
          <ac:spMkLst>
            <pc:docMk/>
            <pc:sldMk cId="1467576693" sldId="287"/>
            <ac:spMk id="18" creationId="{CE41580B-4E97-A26B-EB56-82A863109DEB}"/>
          </ac:spMkLst>
        </pc:spChg>
        <pc:spChg chg="mod">
          <ac:chgData name="Davor Dujak" userId="bfb324a9-4809-4493-a995-7f4ea2a7c175" providerId="ADAL" clId="{21C3956B-F923-423A-B52B-0FE816F8D970}" dt="2025-04-23T06:16:55.266" v="425" actId="6549"/>
          <ac:spMkLst>
            <pc:docMk/>
            <pc:sldMk cId="1467576693" sldId="287"/>
            <ac:spMk id="19" creationId="{ACB03878-B168-93BC-9F88-2E0E4B69EDDF}"/>
          </ac:spMkLst>
        </pc:spChg>
        <pc:picChg chg="add mod">
          <ac:chgData name="Davor Dujak" userId="bfb324a9-4809-4493-a995-7f4ea2a7c175" providerId="ADAL" clId="{21C3956B-F923-423A-B52B-0FE816F8D970}" dt="2025-04-23T06:23:59.694" v="590"/>
          <ac:picMkLst>
            <pc:docMk/>
            <pc:sldMk cId="1467576693" sldId="287"/>
            <ac:picMk id="21" creationId="{BF8124A9-7D98-62CE-DFDD-E531472C7E32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01.691" v="591"/>
        <pc:sldMkLst>
          <pc:docMk/>
          <pc:sldMk cId="2783084890" sldId="288"/>
        </pc:sldMkLst>
        <pc:spChg chg="mod">
          <ac:chgData name="Davor Dujak" userId="bfb324a9-4809-4493-a995-7f4ea2a7c175" providerId="ADAL" clId="{21C3956B-F923-423A-B52B-0FE816F8D970}" dt="2025-04-23T06:17:38.117" v="429" actId="20577"/>
          <ac:spMkLst>
            <pc:docMk/>
            <pc:sldMk cId="2783084890" sldId="288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4:01.691" v="591"/>
          <ac:picMkLst>
            <pc:docMk/>
            <pc:sldMk cId="2783084890" sldId="288"/>
            <ac:picMk id="2" creationId="{DA00BAF9-969E-2853-B48C-F947B192032A}"/>
          </ac:picMkLst>
        </pc:picChg>
      </pc:sldChg>
      <pc:sldChg chg="addSp modSp">
        <pc:chgData name="Davor Dujak" userId="bfb324a9-4809-4493-a995-7f4ea2a7c175" providerId="ADAL" clId="{21C3956B-F923-423A-B52B-0FE816F8D970}" dt="2025-04-23T06:24:06.344" v="592"/>
        <pc:sldMkLst>
          <pc:docMk/>
          <pc:sldMk cId="924714769" sldId="289"/>
        </pc:sldMkLst>
        <pc:picChg chg="add mod">
          <ac:chgData name="Davor Dujak" userId="bfb324a9-4809-4493-a995-7f4ea2a7c175" providerId="ADAL" clId="{21C3956B-F923-423A-B52B-0FE816F8D970}" dt="2025-04-23T06:24:06.344" v="592"/>
          <ac:picMkLst>
            <pc:docMk/>
            <pc:sldMk cId="924714769" sldId="289"/>
            <ac:picMk id="2" creationId="{BD20A91C-D034-FA0F-AF93-59EDB59C0D6A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09.553" v="593"/>
        <pc:sldMkLst>
          <pc:docMk/>
          <pc:sldMk cId="1987672903" sldId="290"/>
        </pc:sldMkLst>
        <pc:spChg chg="mod">
          <ac:chgData name="Davor Dujak" userId="bfb324a9-4809-4493-a995-7f4ea2a7c175" providerId="ADAL" clId="{21C3956B-F923-423A-B52B-0FE816F8D970}" dt="2025-04-23T06:18:05.930" v="435" actId="20577"/>
          <ac:spMkLst>
            <pc:docMk/>
            <pc:sldMk cId="1987672903" sldId="290"/>
            <ac:spMk id="3" creationId="{59540EA4-8008-4617-50A8-9B14C5DA297D}"/>
          </ac:spMkLst>
        </pc:spChg>
        <pc:spChg chg="mod">
          <ac:chgData name="Davor Dujak" userId="bfb324a9-4809-4493-a995-7f4ea2a7c175" providerId="ADAL" clId="{21C3956B-F923-423A-B52B-0FE816F8D970}" dt="2025-04-23T06:17:54.217" v="432" actId="403"/>
          <ac:spMkLst>
            <pc:docMk/>
            <pc:sldMk cId="1987672903" sldId="290"/>
            <ac:spMk id="4" creationId="{1B53A616-BC45-7003-D00A-64BD15781752}"/>
          </ac:spMkLst>
        </pc:spChg>
        <pc:picChg chg="add mod">
          <ac:chgData name="Davor Dujak" userId="bfb324a9-4809-4493-a995-7f4ea2a7c175" providerId="ADAL" clId="{21C3956B-F923-423A-B52B-0FE816F8D970}" dt="2025-04-23T06:24:09.553" v="593"/>
          <ac:picMkLst>
            <pc:docMk/>
            <pc:sldMk cId="1987672903" sldId="290"/>
            <ac:picMk id="2" creationId="{E44E491D-CEF6-101F-3388-EEBA08637F65}"/>
          </ac:picMkLst>
        </pc:picChg>
      </pc:sldChg>
      <pc:sldChg chg="addSp modSp">
        <pc:chgData name="Davor Dujak" userId="bfb324a9-4809-4493-a995-7f4ea2a7c175" providerId="ADAL" clId="{21C3956B-F923-423A-B52B-0FE816F8D970}" dt="2025-04-23T06:24:11.386" v="594"/>
        <pc:sldMkLst>
          <pc:docMk/>
          <pc:sldMk cId="3161984169" sldId="291"/>
        </pc:sldMkLst>
        <pc:spChg chg="mod">
          <ac:chgData name="Davor Dujak" userId="bfb324a9-4809-4493-a995-7f4ea2a7c175" providerId="ADAL" clId="{21C3956B-F923-423A-B52B-0FE816F8D970}" dt="2025-04-23T06:18:54.842" v="451" actId="20577"/>
          <ac:spMkLst>
            <pc:docMk/>
            <pc:sldMk cId="3161984169" sldId="291"/>
            <ac:spMk id="12" creationId="{A483273A-C856-1FB0-1A0B-F76B85F17D65}"/>
          </ac:spMkLst>
        </pc:spChg>
        <pc:graphicFrameChg chg="mod">
          <ac:chgData name="Davor Dujak" userId="bfb324a9-4809-4493-a995-7f4ea2a7c175" providerId="ADAL" clId="{21C3956B-F923-423A-B52B-0FE816F8D970}" dt="2025-04-23T06:18:34.487" v="447" actId="20577"/>
          <ac:graphicFrameMkLst>
            <pc:docMk/>
            <pc:sldMk cId="3161984169" sldId="291"/>
            <ac:graphicFrameMk id="7" creationId="{185D39FE-73F5-2342-5AD1-D554A09971CB}"/>
          </ac:graphicFrameMkLst>
        </pc:graphicFrameChg>
        <pc:picChg chg="add mod">
          <ac:chgData name="Davor Dujak" userId="bfb324a9-4809-4493-a995-7f4ea2a7c175" providerId="ADAL" clId="{21C3956B-F923-423A-B52B-0FE816F8D970}" dt="2025-04-23T06:24:11.386" v="594"/>
          <ac:picMkLst>
            <pc:docMk/>
            <pc:sldMk cId="3161984169" sldId="291"/>
            <ac:picMk id="2" creationId="{FE5F8F71-1D92-BB51-0348-688300A7F5EE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2.871" v="595"/>
        <pc:sldMkLst>
          <pc:docMk/>
          <pc:sldMk cId="1395236670" sldId="292"/>
        </pc:sldMkLst>
        <pc:graphicFrameChg chg="modGraphic">
          <ac:chgData name="Davor Dujak" userId="bfb324a9-4809-4493-a995-7f4ea2a7c175" providerId="ADAL" clId="{21C3956B-F923-423A-B52B-0FE816F8D970}" dt="2025-04-23T06:19:10.543" v="455" actId="20577"/>
          <ac:graphicFrameMkLst>
            <pc:docMk/>
            <pc:sldMk cId="1395236670" sldId="292"/>
            <ac:graphicFrameMk id="7" creationId="{7F59A8DF-A83E-3F72-55FA-AB631003E17E}"/>
          </ac:graphicFrameMkLst>
        </pc:graphicFrameChg>
        <pc:picChg chg="add mod">
          <ac:chgData name="Davor Dujak" userId="bfb324a9-4809-4493-a995-7f4ea2a7c175" providerId="ADAL" clId="{21C3956B-F923-423A-B52B-0FE816F8D970}" dt="2025-04-23T06:24:12.871" v="595"/>
          <ac:picMkLst>
            <pc:docMk/>
            <pc:sldMk cId="1395236670" sldId="292"/>
            <ac:picMk id="2" creationId="{9ECE20C5-1FA1-D7A3-ABBA-537F91777CE5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4.298" v="596"/>
        <pc:sldMkLst>
          <pc:docMk/>
          <pc:sldMk cId="3606322390" sldId="293"/>
        </pc:sldMkLst>
        <pc:spChg chg="mod">
          <ac:chgData name="Davor Dujak" userId="bfb324a9-4809-4493-a995-7f4ea2a7c175" providerId="ADAL" clId="{21C3956B-F923-423A-B52B-0FE816F8D970}" dt="2025-04-23T06:19:25.443" v="456" actId="20577"/>
          <ac:spMkLst>
            <pc:docMk/>
            <pc:sldMk cId="3606322390" sldId="293"/>
            <ac:spMk id="3" creationId="{59540EA4-8008-4617-50A8-9B14C5DA297D}"/>
          </ac:spMkLst>
        </pc:spChg>
        <pc:picChg chg="add mod">
          <ac:chgData name="Davor Dujak" userId="bfb324a9-4809-4493-a995-7f4ea2a7c175" providerId="ADAL" clId="{21C3956B-F923-423A-B52B-0FE816F8D970}" dt="2025-04-23T06:24:14.298" v="596"/>
          <ac:picMkLst>
            <pc:docMk/>
            <pc:sldMk cId="3606322390" sldId="293"/>
            <ac:picMk id="2" creationId="{800BD5D8-FF0C-09E6-80E5-9EFB0C245793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5.707" v="597"/>
        <pc:sldMkLst>
          <pc:docMk/>
          <pc:sldMk cId="1359817894" sldId="294"/>
        </pc:sldMkLst>
        <pc:spChg chg="mod">
          <ac:chgData name="Davor Dujak" userId="bfb324a9-4809-4493-a995-7f4ea2a7c175" providerId="ADAL" clId="{21C3956B-F923-423A-B52B-0FE816F8D970}" dt="2025-04-23T06:19:46.869" v="460" actId="114"/>
          <ac:spMkLst>
            <pc:docMk/>
            <pc:sldMk cId="1359817894" sldId="294"/>
            <ac:spMk id="16" creationId="{60C1C508-056C-BF7B-008E-8DA94AD02172}"/>
          </ac:spMkLst>
        </pc:spChg>
        <pc:picChg chg="add mod">
          <ac:chgData name="Davor Dujak" userId="bfb324a9-4809-4493-a995-7f4ea2a7c175" providerId="ADAL" clId="{21C3956B-F923-423A-B52B-0FE816F8D970}" dt="2025-04-23T06:24:15.707" v="597"/>
          <ac:picMkLst>
            <pc:docMk/>
            <pc:sldMk cId="1359817894" sldId="294"/>
            <ac:picMk id="2" creationId="{E73BBE8F-F174-8276-20F1-7D19032CD991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7.135" v="598"/>
        <pc:sldMkLst>
          <pc:docMk/>
          <pc:sldMk cId="2060055893" sldId="295"/>
        </pc:sldMkLst>
        <pc:spChg chg="mod">
          <ac:chgData name="Davor Dujak" userId="bfb324a9-4809-4493-a995-7f4ea2a7c175" providerId="ADAL" clId="{21C3956B-F923-423A-B52B-0FE816F8D970}" dt="2025-04-23T06:20:10.364" v="469" actId="114"/>
          <ac:spMkLst>
            <pc:docMk/>
            <pc:sldMk cId="2060055893" sldId="295"/>
            <ac:spMk id="14" creationId="{ED9A6140-51A6-2FD1-9786-316AC9923231}"/>
          </ac:spMkLst>
        </pc:spChg>
        <pc:spChg chg="mod">
          <ac:chgData name="Davor Dujak" userId="bfb324a9-4809-4493-a995-7f4ea2a7c175" providerId="ADAL" clId="{21C3956B-F923-423A-B52B-0FE816F8D970}" dt="2025-04-23T06:19:57.414" v="463" actId="114"/>
          <ac:spMkLst>
            <pc:docMk/>
            <pc:sldMk cId="2060055893" sldId="295"/>
            <ac:spMk id="16" creationId="{60C1C508-056C-BF7B-008E-8DA94AD02172}"/>
          </ac:spMkLst>
        </pc:spChg>
        <pc:picChg chg="add mod">
          <ac:chgData name="Davor Dujak" userId="bfb324a9-4809-4493-a995-7f4ea2a7c175" providerId="ADAL" clId="{21C3956B-F923-423A-B52B-0FE816F8D970}" dt="2025-04-23T06:24:17.135" v="598"/>
          <ac:picMkLst>
            <pc:docMk/>
            <pc:sldMk cId="2060055893" sldId="295"/>
            <ac:picMk id="2" creationId="{B9DBA669-01B2-10F0-43A3-C8E62BAF3EDE}"/>
          </ac:picMkLst>
        </pc:picChg>
      </pc:sldChg>
      <pc:sldChg chg="addSp modSp mod">
        <pc:chgData name="Davor Dujak" userId="bfb324a9-4809-4493-a995-7f4ea2a7c175" providerId="ADAL" clId="{21C3956B-F923-423A-B52B-0FE816F8D970}" dt="2025-04-23T06:24:18.523" v="599"/>
        <pc:sldMkLst>
          <pc:docMk/>
          <pc:sldMk cId="2533009208" sldId="296"/>
        </pc:sldMkLst>
        <pc:spChg chg="mod">
          <ac:chgData name="Davor Dujak" userId="bfb324a9-4809-4493-a995-7f4ea2a7c175" providerId="ADAL" clId="{21C3956B-F923-423A-B52B-0FE816F8D970}" dt="2025-04-23T06:20:43.051" v="487" actId="14100"/>
          <ac:spMkLst>
            <pc:docMk/>
            <pc:sldMk cId="2533009208" sldId="296"/>
            <ac:spMk id="5" creationId="{E195074E-7675-7C7E-DAF7-4F69E489FCC3}"/>
          </ac:spMkLst>
        </pc:spChg>
        <pc:spChg chg="mod">
          <ac:chgData name="Davor Dujak" userId="bfb324a9-4809-4493-a995-7f4ea2a7c175" providerId="ADAL" clId="{21C3956B-F923-423A-B52B-0FE816F8D970}" dt="2025-04-23T06:20:30.448" v="480" actId="20577"/>
          <ac:spMkLst>
            <pc:docMk/>
            <pc:sldMk cId="2533009208" sldId="296"/>
            <ac:spMk id="17" creationId="{5FA5FB69-8B1A-9F76-BC6F-68FD98715C75}"/>
          </ac:spMkLst>
        </pc:spChg>
        <pc:picChg chg="add mod">
          <ac:chgData name="Davor Dujak" userId="bfb324a9-4809-4493-a995-7f4ea2a7c175" providerId="ADAL" clId="{21C3956B-F923-423A-B52B-0FE816F8D970}" dt="2025-04-23T06:24:18.523" v="599"/>
          <ac:picMkLst>
            <pc:docMk/>
            <pc:sldMk cId="2533009208" sldId="296"/>
            <ac:picMk id="7" creationId="{F3B77747-A6B3-CDE6-AAB5-463564BFA0F7}"/>
          </ac:picMkLst>
        </pc:picChg>
      </pc:sldChg>
      <pc:sldChg chg="addSp modSp mod">
        <pc:chgData name="Davor Dujak" userId="bfb324a9-4809-4493-a995-7f4ea2a7c175" providerId="ADAL" clId="{21C3956B-F923-423A-B52B-0FE816F8D970}" dt="2025-04-23T06:23:52.216" v="587"/>
        <pc:sldMkLst>
          <pc:docMk/>
          <pc:sldMk cId="3020653859" sldId="297"/>
        </pc:sldMkLst>
        <pc:spChg chg="mod">
          <ac:chgData name="Davor Dujak" userId="bfb324a9-4809-4493-a995-7f4ea2a7c175" providerId="ADAL" clId="{21C3956B-F923-423A-B52B-0FE816F8D970}" dt="2025-04-23T06:16:23.342" v="405" actId="1076"/>
          <ac:spMkLst>
            <pc:docMk/>
            <pc:sldMk cId="3020653859" sldId="297"/>
            <ac:spMk id="5" creationId="{74F528A8-FBAC-4759-F034-8D6A9B1B3FD3}"/>
          </ac:spMkLst>
        </pc:spChg>
        <pc:picChg chg="add mod">
          <ac:chgData name="Davor Dujak" userId="bfb324a9-4809-4493-a995-7f4ea2a7c175" providerId="ADAL" clId="{21C3956B-F923-423A-B52B-0FE816F8D970}" dt="2025-04-23T06:16:12.406" v="404" actId="14100"/>
          <ac:picMkLst>
            <pc:docMk/>
            <pc:sldMk cId="3020653859" sldId="297"/>
            <ac:picMk id="2" creationId="{1CD45082-F9FA-4257-95F1-A3BE874D29D5}"/>
          </ac:picMkLst>
        </pc:picChg>
        <pc:picChg chg="add mod">
          <ac:chgData name="Davor Dujak" userId="bfb324a9-4809-4493-a995-7f4ea2a7c175" providerId="ADAL" clId="{21C3956B-F923-423A-B52B-0FE816F8D970}" dt="2025-04-23T06:23:52.216" v="587"/>
          <ac:picMkLst>
            <pc:docMk/>
            <pc:sldMk cId="3020653859" sldId="297"/>
            <ac:picMk id="7" creationId="{4B1C4E6C-8D33-3089-638A-BD33AB36367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41395-6864-4C02-ACBC-3B8001E406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7BF57A-11CD-40AC-A094-43B64E6370A5}">
      <dgm:prSet phldrT="[Tekst]"/>
      <dgm:spPr/>
      <dgm:t>
        <a:bodyPr/>
        <a:lstStyle/>
        <a:p>
          <a:r>
            <a:rPr lang="hr" dirty="0"/>
            <a:t>interne pripreme poduzeća</a:t>
          </a:r>
          <a:endParaRPr lang="pl-PL" dirty="0"/>
        </a:p>
      </dgm:t>
    </dgm:pt>
    <dgm:pt modelId="{954B1D18-2016-4775-89ED-FE998A2ED46D}" type="parTrans" cxnId="{A7E0E796-AC9E-4E9F-B42D-007DDFF587B0}">
      <dgm:prSet/>
      <dgm:spPr/>
      <dgm:t>
        <a:bodyPr/>
        <a:lstStyle/>
        <a:p>
          <a:endParaRPr lang="pl-PL"/>
        </a:p>
      </dgm:t>
    </dgm:pt>
    <dgm:pt modelId="{822651B6-3570-437B-A9D5-EAB8FC926007}" type="sibTrans" cxnId="{A7E0E796-AC9E-4E9F-B42D-007DDFF587B0}">
      <dgm:prSet/>
      <dgm:spPr/>
      <dgm:t>
        <a:bodyPr/>
        <a:lstStyle/>
        <a:p>
          <a:endParaRPr lang="pl-PL"/>
        </a:p>
      </dgm:t>
    </dgm:pt>
    <dgm:pt modelId="{7B5D7F30-CA0B-4FF8-8C83-166D2713AE0C}">
      <dgm:prSet phldrT="[Tekst]"/>
      <dgm:spPr/>
      <dgm:t>
        <a:bodyPr/>
        <a:lstStyle/>
        <a:p>
          <a:r>
            <a:rPr lang="hr" dirty="0"/>
            <a:t>pozivanje vanjskih poduzeća </a:t>
          </a:r>
        </a:p>
      </dgm:t>
    </dgm:pt>
    <dgm:pt modelId="{938FAB7A-4B21-4B0E-909D-5E841D910605}" type="parTrans" cxnId="{0E48215C-21DC-4767-9BC0-12F16FD4EF01}">
      <dgm:prSet/>
      <dgm:spPr/>
      <dgm:t>
        <a:bodyPr/>
        <a:lstStyle/>
        <a:p>
          <a:endParaRPr lang="pl-PL"/>
        </a:p>
      </dgm:t>
    </dgm:pt>
    <dgm:pt modelId="{97F87DEA-45C3-42AD-85E2-29EC9F9DA5DE}" type="sibTrans" cxnId="{0E48215C-21DC-4767-9BC0-12F16FD4EF01}">
      <dgm:prSet/>
      <dgm:spPr/>
      <dgm:t>
        <a:bodyPr/>
        <a:lstStyle/>
        <a:p>
          <a:endParaRPr lang="pl-PL"/>
        </a:p>
      </dgm:t>
    </dgm:pt>
    <dgm:pt modelId="{E52BACBA-32B8-4A5B-81E4-67EBAE864340}">
      <dgm:prSet phldrT="[Tekst]"/>
      <dgm:spPr/>
      <dgm:t>
        <a:bodyPr/>
        <a:lstStyle/>
        <a:p>
          <a:r>
            <a:rPr lang="hr" dirty="0" err="1"/>
            <a:t>implementacija</a:t>
          </a:r>
          <a:endParaRPr lang="pl-PL" dirty="0"/>
        </a:p>
      </dgm:t>
    </dgm:pt>
    <dgm:pt modelId="{79539773-E715-49C7-8155-4BA9C9B65400}" type="parTrans" cxnId="{F9F4DC48-215C-4916-9856-00EC70221806}">
      <dgm:prSet/>
      <dgm:spPr/>
      <dgm:t>
        <a:bodyPr/>
        <a:lstStyle/>
        <a:p>
          <a:endParaRPr lang="pl-PL"/>
        </a:p>
      </dgm:t>
    </dgm:pt>
    <dgm:pt modelId="{1AE2BF8A-50F5-4200-BFAE-786B8B573192}" type="sibTrans" cxnId="{F9F4DC48-215C-4916-9856-00EC70221806}">
      <dgm:prSet/>
      <dgm:spPr/>
      <dgm:t>
        <a:bodyPr/>
        <a:lstStyle/>
        <a:p>
          <a:endParaRPr lang="pl-PL"/>
        </a:p>
      </dgm:t>
    </dgm:pt>
    <dgm:pt modelId="{92FE67B7-2A7B-40C4-B190-4C2FED453667}" type="pres">
      <dgm:prSet presAssocID="{45241395-6864-4C02-ACBC-3B8001E40610}" presName="CompostProcess" presStyleCnt="0">
        <dgm:presLayoutVars>
          <dgm:dir/>
          <dgm:resizeHandles val="exact"/>
        </dgm:presLayoutVars>
      </dgm:prSet>
      <dgm:spPr/>
    </dgm:pt>
    <dgm:pt modelId="{CF2F278B-286E-4143-925D-290720B5E4E1}" type="pres">
      <dgm:prSet presAssocID="{45241395-6864-4C02-ACBC-3B8001E40610}" presName="arrow" presStyleLbl="bgShp" presStyleIdx="0" presStyleCnt="1"/>
      <dgm:spPr/>
    </dgm:pt>
    <dgm:pt modelId="{99E8DA77-C4DE-4400-A86C-D75B7346DF9E}" type="pres">
      <dgm:prSet presAssocID="{45241395-6864-4C02-ACBC-3B8001E40610}" presName="linearProcess" presStyleCnt="0"/>
      <dgm:spPr/>
    </dgm:pt>
    <dgm:pt modelId="{699C704E-8947-4D15-8C5F-F266209D74BD}" type="pres">
      <dgm:prSet presAssocID="{457BF57A-11CD-40AC-A094-43B64E6370A5}" presName="textNode" presStyleLbl="node1" presStyleIdx="0" presStyleCnt="3">
        <dgm:presLayoutVars>
          <dgm:bulletEnabled val="1"/>
        </dgm:presLayoutVars>
      </dgm:prSet>
      <dgm:spPr/>
    </dgm:pt>
    <dgm:pt modelId="{90E4514D-FEC0-45FF-8669-BBBF71C6D25D}" type="pres">
      <dgm:prSet presAssocID="{822651B6-3570-437B-A9D5-EAB8FC926007}" presName="sibTrans" presStyleCnt="0"/>
      <dgm:spPr/>
    </dgm:pt>
    <dgm:pt modelId="{85DA56F2-FF8E-4311-B9F0-BFE5E42087A1}" type="pres">
      <dgm:prSet presAssocID="{7B5D7F30-CA0B-4FF8-8C83-166D2713AE0C}" presName="textNode" presStyleLbl="node1" presStyleIdx="1" presStyleCnt="3">
        <dgm:presLayoutVars>
          <dgm:bulletEnabled val="1"/>
        </dgm:presLayoutVars>
      </dgm:prSet>
      <dgm:spPr/>
    </dgm:pt>
    <dgm:pt modelId="{C8F7348A-9C0D-476E-B928-72DBCC14AC74}" type="pres">
      <dgm:prSet presAssocID="{97F87DEA-45C3-42AD-85E2-29EC9F9DA5DE}" presName="sibTrans" presStyleCnt="0"/>
      <dgm:spPr/>
    </dgm:pt>
    <dgm:pt modelId="{9D2FADA7-EC0B-4BF4-940C-B423E1C01719}" type="pres">
      <dgm:prSet presAssocID="{E52BACBA-32B8-4A5B-81E4-67EBAE86434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E90D233-D626-447A-A4E0-7939FB73BBA5}" type="presOf" srcId="{457BF57A-11CD-40AC-A094-43B64E6370A5}" destId="{699C704E-8947-4D15-8C5F-F266209D74BD}" srcOrd="0" destOrd="0" presId="urn:microsoft.com/office/officeart/2005/8/layout/hProcess9"/>
    <dgm:cxn modelId="{0E48215C-21DC-4767-9BC0-12F16FD4EF01}" srcId="{45241395-6864-4C02-ACBC-3B8001E40610}" destId="{7B5D7F30-CA0B-4FF8-8C83-166D2713AE0C}" srcOrd="1" destOrd="0" parTransId="{938FAB7A-4B21-4B0E-909D-5E841D910605}" sibTransId="{97F87DEA-45C3-42AD-85E2-29EC9F9DA5DE}"/>
    <dgm:cxn modelId="{9283BE67-0BBA-4184-88DF-AB57B74D7AC4}" type="presOf" srcId="{E52BACBA-32B8-4A5B-81E4-67EBAE864340}" destId="{9D2FADA7-EC0B-4BF4-940C-B423E1C01719}" srcOrd="0" destOrd="0" presId="urn:microsoft.com/office/officeart/2005/8/layout/hProcess9"/>
    <dgm:cxn modelId="{F9F4DC48-215C-4916-9856-00EC70221806}" srcId="{45241395-6864-4C02-ACBC-3B8001E40610}" destId="{E52BACBA-32B8-4A5B-81E4-67EBAE864340}" srcOrd="2" destOrd="0" parTransId="{79539773-E715-49C7-8155-4BA9C9B65400}" sibTransId="{1AE2BF8A-50F5-4200-BFAE-786B8B573192}"/>
    <dgm:cxn modelId="{3ED53C79-FD8A-4CE1-89F7-9D4E2489E51A}" type="presOf" srcId="{45241395-6864-4C02-ACBC-3B8001E40610}" destId="{92FE67B7-2A7B-40C4-B190-4C2FED453667}" srcOrd="0" destOrd="0" presId="urn:microsoft.com/office/officeart/2005/8/layout/hProcess9"/>
    <dgm:cxn modelId="{A7E0E796-AC9E-4E9F-B42D-007DDFF587B0}" srcId="{45241395-6864-4C02-ACBC-3B8001E40610}" destId="{457BF57A-11CD-40AC-A094-43B64E6370A5}" srcOrd="0" destOrd="0" parTransId="{954B1D18-2016-4775-89ED-FE998A2ED46D}" sibTransId="{822651B6-3570-437B-A9D5-EAB8FC926007}"/>
    <dgm:cxn modelId="{41F1259E-B0A5-418B-87A9-E37851AE86C4}" type="presOf" srcId="{7B5D7F30-CA0B-4FF8-8C83-166D2713AE0C}" destId="{85DA56F2-FF8E-4311-B9F0-BFE5E42087A1}" srcOrd="0" destOrd="0" presId="urn:microsoft.com/office/officeart/2005/8/layout/hProcess9"/>
    <dgm:cxn modelId="{065E9353-0FAA-4629-8A5B-66C91A45B930}" type="presParOf" srcId="{92FE67B7-2A7B-40C4-B190-4C2FED453667}" destId="{CF2F278B-286E-4143-925D-290720B5E4E1}" srcOrd="0" destOrd="0" presId="urn:microsoft.com/office/officeart/2005/8/layout/hProcess9"/>
    <dgm:cxn modelId="{27791215-9AFB-4A28-A73D-7D5BA8AA88DB}" type="presParOf" srcId="{92FE67B7-2A7B-40C4-B190-4C2FED453667}" destId="{99E8DA77-C4DE-4400-A86C-D75B7346DF9E}" srcOrd="1" destOrd="0" presId="urn:microsoft.com/office/officeart/2005/8/layout/hProcess9"/>
    <dgm:cxn modelId="{EB286B17-01A0-47A4-92FA-CE23E44D62CD}" type="presParOf" srcId="{99E8DA77-C4DE-4400-A86C-D75B7346DF9E}" destId="{699C704E-8947-4D15-8C5F-F266209D74BD}" srcOrd="0" destOrd="0" presId="urn:microsoft.com/office/officeart/2005/8/layout/hProcess9"/>
    <dgm:cxn modelId="{6A46506B-4EE3-4989-8883-5108D7277B18}" type="presParOf" srcId="{99E8DA77-C4DE-4400-A86C-D75B7346DF9E}" destId="{90E4514D-FEC0-45FF-8669-BBBF71C6D25D}" srcOrd="1" destOrd="0" presId="urn:microsoft.com/office/officeart/2005/8/layout/hProcess9"/>
    <dgm:cxn modelId="{0DF0E661-B991-4859-B305-9768D096F9A2}" type="presParOf" srcId="{99E8DA77-C4DE-4400-A86C-D75B7346DF9E}" destId="{85DA56F2-FF8E-4311-B9F0-BFE5E42087A1}" srcOrd="2" destOrd="0" presId="urn:microsoft.com/office/officeart/2005/8/layout/hProcess9"/>
    <dgm:cxn modelId="{F3457FB0-CC20-49E0-9E31-39818E8FA176}" type="presParOf" srcId="{99E8DA77-C4DE-4400-A86C-D75B7346DF9E}" destId="{C8F7348A-9C0D-476E-B928-72DBCC14AC74}" srcOrd="3" destOrd="0" presId="urn:microsoft.com/office/officeart/2005/8/layout/hProcess9"/>
    <dgm:cxn modelId="{9C32C5BF-F8D5-494D-9901-4C0C7A52E583}" type="presParOf" srcId="{99E8DA77-C4DE-4400-A86C-D75B7346DF9E}" destId="{9D2FADA7-EC0B-4BF4-940C-B423E1C017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F278B-286E-4143-925D-290720B5E4E1}">
      <dsp:nvSpPr>
        <dsp:cNvPr id="0" name=""/>
        <dsp:cNvSpPr/>
      </dsp:nvSpPr>
      <dsp:spPr>
        <a:xfrm>
          <a:off x="788669" y="0"/>
          <a:ext cx="8938260" cy="30138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04E-8947-4D15-8C5F-F266209D74BD}">
      <dsp:nvSpPr>
        <dsp:cNvPr id="0" name=""/>
        <dsp:cNvSpPr/>
      </dsp:nvSpPr>
      <dsp:spPr>
        <a:xfrm>
          <a:off x="344786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interne pripreme poduzeća</a:t>
          </a:r>
          <a:endParaRPr lang="pl-PL" sz="3000" kern="1200" dirty="0"/>
        </a:p>
      </dsp:txBody>
      <dsp:txXfrm>
        <a:off x="403636" y="963010"/>
        <a:ext cx="3036980" cy="1087847"/>
      </dsp:txXfrm>
    </dsp:sp>
    <dsp:sp modelId="{85DA56F2-FF8E-4311-B9F0-BFE5E42087A1}">
      <dsp:nvSpPr>
        <dsp:cNvPr id="0" name=""/>
        <dsp:cNvSpPr/>
      </dsp:nvSpPr>
      <dsp:spPr>
        <a:xfrm>
          <a:off x="3680459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pozivanje vanjskih poduzeća </a:t>
          </a:r>
        </a:p>
      </dsp:txBody>
      <dsp:txXfrm>
        <a:off x="3739309" y="963010"/>
        <a:ext cx="3036980" cy="1087847"/>
      </dsp:txXfrm>
    </dsp:sp>
    <dsp:sp modelId="{9D2FADA7-EC0B-4BF4-940C-B423E1C01719}">
      <dsp:nvSpPr>
        <dsp:cNvPr id="0" name=""/>
        <dsp:cNvSpPr/>
      </dsp:nvSpPr>
      <dsp:spPr>
        <a:xfrm>
          <a:off x="7016133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 err="1"/>
            <a:t>implementacija</a:t>
          </a:r>
          <a:endParaRPr lang="pl-PL" sz="3000" kern="1200" dirty="0"/>
        </a:p>
      </dsp:txBody>
      <dsp:txXfrm>
        <a:off x="7074983" y="963010"/>
        <a:ext cx="3036980" cy="108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648504"/>
            <a:ext cx="526395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(Napravi ili Kupi 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652820" y="459044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FE18AD2B-1CEF-B6FD-3058-1736C5CAD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6320" y="1040152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82E098-287F-5B91-1E78-5578B1B9C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454" y="5736169"/>
            <a:ext cx="6499402" cy="9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Osnovne </a:t>
            </a:r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2006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71CDBA4-0320-107A-FE2D-B7C225DB2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800932"/>
              </p:ext>
            </p:extLst>
          </p:nvPr>
        </p:nvGraphicFramePr>
        <p:xfrm>
          <a:off x="876300" y="1437281"/>
          <a:ext cx="10683240" cy="442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080">
                  <a:extLst>
                    <a:ext uri="{9D8B030D-6E8A-4147-A177-3AD203B41FA5}">
                      <a16:colId xmlns:a16="http://schemas.microsoft.com/office/drawing/2014/main" val="2319446816"/>
                    </a:ext>
                  </a:extLst>
                </a:gridCol>
                <a:gridCol w="3561080">
                  <a:extLst>
                    <a:ext uri="{9D8B030D-6E8A-4147-A177-3AD203B41FA5}">
                      <a16:colId xmlns:a16="http://schemas.microsoft.com/office/drawing/2014/main" val="2479941172"/>
                    </a:ext>
                  </a:extLst>
                </a:gridCol>
                <a:gridCol w="3561080">
                  <a:extLst>
                    <a:ext uri="{9D8B030D-6E8A-4147-A177-3AD203B41FA5}">
                      <a16:colId xmlns:a16="http://schemas.microsoft.com/office/drawing/2014/main" val="3911146147"/>
                    </a:ext>
                  </a:extLst>
                </a:gridCol>
              </a:tblGrid>
              <a:tr h="633536">
                <a:tc>
                  <a:txBody>
                    <a:bodyPr/>
                    <a:lstStyle/>
                    <a:p>
                      <a:pPr algn="ctr"/>
                      <a:r>
                        <a:rPr lang="h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Kriterij podjele</a:t>
                      </a:r>
                      <a:endParaRPr lang="pl-PL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Vrste </a:t>
                      </a:r>
                      <a:r>
                        <a:rPr lang="hr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88773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 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odvojenih</a:t>
                      </a: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4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pomoćnih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upravljanja 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osnovnih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1439144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 izdvojene djelatnosti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strane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aktivnosti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pomoćnih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aktivnosti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jezgre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aktivnosti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8115733"/>
                  </a:ext>
                </a:extLst>
              </a:tr>
              <a:tr h="512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Vrsta outsourcinga prema funkciji</a:t>
                      </a:r>
                      <a:endParaRPr lang="pl-PL" sz="1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IT usluga;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financijskih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logistike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ljudskih resursa i drugo 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63295036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Složenost odvojenih funkcija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funkcije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procesa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(BPO);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funkcionalnih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područja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7255660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Svrha odvajanja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popravaka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prilagodba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vanjskog ugovaranja;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razvoja;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8859522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Postojanost odvojenosti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strateški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taktički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62453521"/>
                  </a:ext>
                </a:extLst>
              </a:tr>
              <a:tr h="4195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Mjesto izvršenja usluge outsourcinga</a:t>
                      </a:r>
                      <a:endParaRPr lang="pl-PL" sz="1400" kern="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pružene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centralno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pružene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usluge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lokalno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D5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168079"/>
                  </a:ext>
                </a:extLst>
              </a:tr>
              <a:tr h="405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Opseg razdvajanja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totalni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outsourcing;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065AB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djelomični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</a:t>
                      </a:r>
                      <a:r>
                        <a:rPr lang="hr" sz="1200" kern="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selektivni </a:t>
                      </a:r>
                      <a:r>
                        <a:rPr lang="hr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outsourcing.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9EB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6826724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621452" y="6180702"/>
            <a:ext cx="4580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Tablica </a:t>
            </a:r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Osnovne </a:t>
            </a:r>
            <a:r>
              <a:rPr lang="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vrste </a:t>
            </a:r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3C219-AE5C-7B37-9EA2-C8415957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korištenja outsourcinga u modernim poduzećima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2001.; Górska, 2002.; </a:t>
            </a:r>
            <a:r>
              <a:rPr lang="hr" sz="1200" dirty="0" err="1">
                <a:solidFill>
                  <a:srgbClr val="7F7F7F"/>
                </a:solidFill>
              </a:rPr>
              <a:t>Małkus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2009.; </a:t>
            </a:r>
            <a:r>
              <a:rPr lang="hr" sz="1200" dirty="0" err="1">
                <a:solidFill>
                  <a:srgbClr val="7F7F7F"/>
                </a:solidFill>
              </a:rPr>
              <a:t>Lachiewicz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2012. (enciklopedijska natuknica).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" dirty="0"/>
              <a:t>Izravne koristi :</a:t>
            </a:r>
            <a:endParaRPr lang="en-US" dirty="0"/>
          </a:p>
          <a:p>
            <a:pPr lvl="1" algn="just"/>
            <a:r>
              <a:rPr lang="hr" dirty="0"/>
              <a:t>Pravne pogodnosti :</a:t>
            </a:r>
            <a:endParaRPr lang="en-US" dirty="0"/>
          </a:p>
          <a:p>
            <a:pPr lvl="2" algn="just"/>
            <a:r>
              <a:rPr lang="hr" dirty="0"/>
              <a:t>osjećaj sigurnosti koji proizlazi iz stalne suradnje s vanjskim poduzećem ;</a:t>
            </a:r>
            <a:endParaRPr lang="en-US" dirty="0"/>
          </a:p>
          <a:p>
            <a:pPr lvl="2" algn="just"/>
            <a:r>
              <a:rPr lang="hr" dirty="0"/>
              <a:t>podjela rizika između uslužnog poduzeća i matičnog poduzeća ; </a:t>
            </a:r>
          </a:p>
          <a:p>
            <a:pPr lvl="2" algn="just"/>
            <a:r>
              <a:rPr lang="hr" dirty="0"/>
              <a:t>prijenos odgovornosti za pružanje usluga na dobavljača ;</a:t>
            </a:r>
            <a:endParaRPr lang="en-US" dirty="0"/>
          </a:p>
          <a:p>
            <a:pPr lvl="1" algn="just"/>
            <a:r>
              <a:rPr lang="hr" dirty="0"/>
              <a:t>Motivacijske prednosti :</a:t>
            </a:r>
            <a:endParaRPr lang="en-US" dirty="0"/>
          </a:p>
          <a:p>
            <a:pPr lvl="2" algn="just"/>
            <a:r>
              <a:rPr lang="hr" dirty="0"/>
              <a:t>veća tržišna orijentacija menadžmenta i zaposlenika ;</a:t>
            </a:r>
            <a:endParaRPr lang="en-US" dirty="0"/>
          </a:p>
          <a:p>
            <a:pPr lvl="2" algn="just"/>
            <a:r>
              <a:rPr lang="hr" dirty="0"/>
              <a:t>povećano zadovoljstvo i psihološka udobnost u upravljanju organizacijom ;</a:t>
            </a:r>
            <a:endParaRPr lang="en-US" dirty="0"/>
          </a:p>
          <a:p>
            <a:pPr lvl="2" algn="just"/>
            <a:r>
              <a:rPr lang="hr" dirty="0"/>
              <a:t>povećanje motivacije menadžmenta i zaposlenika ;</a:t>
            </a:r>
          </a:p>
          <a:p>
            <a:pPr lvl="1" algn="just"/>
            <a:r>
              <a:rPr lang="hr" dirty="0"/>
              <a:t>Tehničke i tehnološke prednosti :</a:t>
            </a:r>
            <a:endParaRPr lang="en-US" dirty="0"/>
          </a:p>
          <a:p>
            <a:pPr lvl="2" algn="just"/>
            <a:r>
              <a:rPr lang="hr" dirty="0"/>
              <a:t>uspostavljanje suradnje s partnerskim tvrtkama s odgovarajućim kvalifikacijama potvrđenim certifikatima ;</a:t>
            </a:r>
            <a:endParaRPr lang="en-US" dirty="0"/>
          </a:p>
          <a:p>
            <a:pPr lvl="2" algn="just"/>
            <a:r>
              <a:rPr lang="hr" dirty="0"/>
              <a:t>povećanje razine korištenja resursa poduzeća ;</a:t>
            </a:r>
            <a:endParaRPr lang="en-US" dirty="0"/>
          </a:p>
          <a:p>
            <a:pPr lvl="2" algn="just"/>
            <a:r>
              <a:rPr lang="hr" dirty="0"/>
              <a:t>dostupnost vanjskih tehnoloških resursa (know how) ;</a:t>
            </a:r>
            <a:endParaRPr lang="en-US" dirty="0"/>
          </a:p>
          <a:p>
            <a:pPr lvl="2" algn="just"/>
            <a:r>
              <a:rPr lang="hr" dirty="0"/>
              <a:t>poboljšanje parametara uspješnosti sfera djelovanja vanjskih tvrtki (njihova implementacija, troškovi, uloženi resursi, kvaliteta, vrijeme itd.) ;</a:t>
            </a:r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520B6E-3C5D-D813-1502-77150076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3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korištenja outsourcinga u modernim poduzećima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2001.; Górska, 2002.; </a:t>
            </a:r>
            <a:r>
              <a:rPr lang="hr" sz="1200" dirty="0" err="1">
                <a:solidFill>
                  <a:srgbClr val="7F7F7F"/>
                </a:solidFill>
              </a:rPr>
              <a:t>Małkus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2009.; </a:t>
            </a:r>
            <a:r>
              <a:rPr lang="hr" sz="1200" dirty="0" err="1">
                <a:solidFill>
                  <a:srgbClr val="7F7F7F"/>
                </a:solidFill>
              </a:rPr>
              <a:t>Lachiewicz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2012. (enciklopedijska natuknica).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" dirty="0"/>
              <a:t>Izravne koristi :</a:t>
            </a:r>
            <a:endParaRPr lang="en-US" dirty="0"/>
          </a:p>
          <a:p>
            <a:pPr lvl="1" algn="just"/>
            <a:r>
              <a:rPr lang="hr" dirty="0"/>
              <a:t>Prednosti za organizacijske i ljudske resurse :</a:t>
            </a:r>
            <a:endParaRPr lang="en-US" dirty="0"/>
          </a:p>
          <a:p>
            <a:pPr lvl="2" algn="just"/>
            <a:r>
              <a:rPr lang="hr" dirty="0"/>
              <a:t>pojednostavljenje organizacijske strukture i organizacijskih procedura koje se primjenjuju u poduzeću ;</a:t>
            </a:r>
            <a:endParaRPr lang="en-US" dirty="0"/>
          </a:p>
          <a:p>
            <a:pPr lvl="2" algn="just"/>
            <a:r>
              <a:rPr lang="hr" dirty="0"/>
              <a:t>brži protok informacija i bolja komunikacija unutar organizacije ;</a:t>
            </a:r>
            <a:endParaRPr lang="en-US" dirty="0"/>
          </a:p>
          <a:p>
            <a:pPr lvl="2" algn="just"/>
            <a:r>
              <a:rPr lang="hr" dirty="0"/>
              <a:t>oslobađanje unutarnjih resursa i ušteda vremena upravljanja, koje se može potrošiti na razvoj ključnih aktivnosti ;</a:t>
            </a:r>
            <a:endParaRPr lang="en-US" dirty="0"/>
          </a:p>
          <a:p>
            <a:pPr lvl="2" algn="just"/>
            <a:r>
              <a:rPr lang="hr" dirty="0"/>
              <a:t>smanjenje potrebe za angažiranjem vlastitih zaposlenika za obavljanje određenih poslova ;</a:t>
            </a:r>
            <a:endParaRPr lang="en-US" dirty="0"/>
          </a:p>
          <a:p>
            <a:pPr lvl="1" algn="just"/>
            <a:r>
              <a:rPr lang="hr" dirty="0"/>
              <a:t>Ekonomske i financijske koristi :</a:t>
            </a:r>
            <a:endParaRPr lang="en-US" dirty="0"/>
          </a:p>
          <a:p>
            <a:pPr lvl="2" algn="just"/>
            <a:r>
              <a:rPr lang="hr" dirty="0"/>
              <a:t>povećanje financijske discipline i povećanje kontrole troškova i prihoda ;</a:t>
            </a:r>
            <a:endParaRPr lang="en-US" dirty="0"/>
          </a:p>
          <a:p>
            <a:pPr lvl="2" algn="just"/>
            <a:r>
              <a:rPr lang="hr" dirty="0"/>
              <a:t>minimiziranje financijskih izdataka za provedbu zadataka (prvenstveno smanjenjem broja zaposlenih i drugih resursa potrebnih za njihovo obavljanje) ;</a:t>
            </a:r>
            <a:endParaRPr lang="en-US" dirty="0"/>
          </a:p>
          <a:p>
            <a:pPr lvl="2" algn="just"/>
            <a:r>
              <a:rPr lang="hr" dirty="0"/>
              <a:t>bolja struktura troškova poduzeća ;</a:t>
            </a:r>
            <a:endParaRPr lang="en-US" dirty="0"/>
          </a:p>
          <a:p>
            <a:pPr lvl="2" algn="just"/>
            <a:r>
              <a:rPr lang="hr" dirty="0"/>
              <a:t>transformacija fiksnih troškova u varijabilne zahvaljujući plaćanju samo usluge vanjske tvrtke, bez potrebe za fiksnim troškovima njezine provedbe ;</a:t>
            </a:r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7FBB8-518E-2679-FE21-58FBE419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2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korištenja outsourcinga u modernim poduzećima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2001.; Górska, 2002.; </a:t>
            </a:r>
            <a:r>
              <a:rPr lang="hr" sz="1200" dirty="0" err="1">
                <a:solidFill>
                  <a:srgbClr val="7F7F7F"/>
                </a:solidFill>
              </a:rPr>
              <a:t>Małkus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2009.; </a:t>
            </a:r>
            <a:r>
              <a:rPr lang="hr" sz="1200" dirty="0" err="1">
                <a:solidFill>
                  <a:srgbClr val="7F7F7F"/>
                </a:solidFill>
              </a:rPr>
              <a:t>Lachiewicz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2012. (enciklopedijska natuknica).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Izravne koristi :</a:t>
            </a:r>
            <a:endParaRPr lang="en-US" dirty="0"/>
          </a:p>
          <a:p>
            <a:pPr lvl="1" algn="just"/>
            <a:r>
              <a:rPr lang="hr" dirty="0"/>
              <a:t>Operativne prednosti :</a:t>
            </a:r>
            <a:endParaRPr lang="en-US" dirty="0"/>
          </a:p>
          <a:p>
            <a:pPr lvl="2" algn="just"/>
            <a:r>
              <a:rPr lang="hr" dirty="0"/>
              <a:t>poboljšanje kvalitete i učinkovitosti operativnih procesa u poduzeću ;</a:t>
            </a:r>
            <a:endParaRPr lang="en-US" dirty="0"/>
          </a:p>
          <a:p>
            <a:pPr lvl="2" algn="just"/>
            <a:r>
              <a:rPr lang="hr" dirty="0"/>
              <a:t>smanjenje operativnih problema ;</a:t>
            </a:r>
            <a:endParaRPr lang="en-US" dirty="0"/>
          </a:p>
          <a:p>
            <a:pPr lvl="1" algn="just"/>
            <a:r>
              <a:rPr lang="hr" dirty="0"/>
              <a:t>Strateške prednosti :</a:t>
            </a:r>
            <a:endParaRPr lang="en-US" dirty="0"/>
          </a:p>
          <a:p>
            <a:pPr lvl="2" algn="just"/>
            <a:r>
              <a:rPr lang="hr" dirty="0"/>
              <a:t>povećana strateška fleksibilnost poslovanja ;</a:t>
            </a:r>
            <a:endParaRPr lang="en-US" dirty="0"/>
          </a:p>
          <a:p>
            <a:pPr lvl="2" algn="just"/>
            <a:r>
              <a:rPr lang="hr" dirty="0"/>
              <a:t>razvoj određenih područja organizacije bez potrebe za ulaganjem - pružatelj usluga sam ulaže u tehnologiju i resurse potrebne za obavljanje određenih funkcija ;</a:t>
            </a:r>
            <a:endParaRPr lang="en-US" dirty="0"/>
          </a:p>
          <a:p>
            <a:pPr lvl="2" algn="just"/>
            <a:r>
              <a:rPr lang="hr" dirty="0"/>
              <a:t>pristup resursima ili kvalifikacijama koje tvrtka nema u svojoj strukturi ili ih nije u mogućnosti financirati ;</a:t>
            </a:r>
            <a:endParaRPr lang="en-US" dirty="0"/>
          </a:p>
          <a:p>
            <a:pPr lvl="2" algn="just"/>
            <a:r>
              <a:rPr lang="hr" dirty="0"/>
              <a:t>usmjerenost gospodarskog subjekta na osnovnu djelatnost i razvoj ključnih kompetencija (područja djelovanja) .</a:t>
            </a:r>
            <a:endParaRPr lang="en-US" dirty="0"/>
          </a:p>
          <a:p>
            <a:pPr lvl="1" algn="just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A0C49-6398-8196-BFD1-C2BB26E9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korištenja outsourcinga u modernim poduzećima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2001.; Górska, 2002.; </a:t>
            </a:r>
            <a:r>
              <a:rPr lang="hr" sz="1200" dirty="0" err="1">
                <a:solidFill>
                  <a:srgbClr val="7F7F7F"/>
                </a:solidFill>
              </a:rPr>
              <a:t>Małkus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2009.; </a:t>
            </a:r>
            <a:r>
              <a:rPr lang="hr" sz="1200" dirty="0" err="1">
                <a:solidFill>
                  <a:srgbClr val="7F7F7F"/>
                </a:solidFill>
              </a:rPr>
              <a:t>Lachiewicz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2012. (enciklopedijska natuknica).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Neizravne koristi</a:t>
            </a:r>
          </a:p>
          <a:p>
            <a:pPr lvl="1" algn="just"/>
            <a:r>
              <a:rPr lang="hr" sz="2800" dirty="0"/>
              <a:t>diverzifikacija ili obogaćivanje tržišne ponude poduzeća ;</a:t>
            </a:r>
            <a:endParaRPr lang="en-US" sz="2800" dirty="0"/>
          </a:p>
          <a:p>
            <a:pPr lvl="1" algn="just"/>
            <a:r>
              <a:rPr lang="hr" sz="2800" dirty="0"/>
              <a:t>povećanje tržišnog udjela ;</a:t>
            </a:r>
            <a:endParaRPr lang="en-US" sz="2800" dirty="0"/>
          </a:p>
          <a:p>
            <a:pPr lvl="1" algn="just"/>
            <a:r>
              <a:rPr lang="hr" sz="2800" dirty="0"/>
              <a:t>stjecanje novih potrošača ;</a:t>
            </a:r>
            <a:endParaRPr lang="en-US" sz="2800" dirty="0"/>
          </a:p>
          <a:p>
            <a:pPr lvl="1" algn="just"/>
            <a:r>
              <a:rPr lang="hr" sz="2800" dirty="0"/>
              <a:t>veće zadovoljstvo i zadovoljstvo postojećih kupaca ; </a:t>
            </a:r>
          </a:p>
          <a:p>
            <a:pPr lvl="1" algn="just"/>
            <a:r>
              <a:rPr lang="hr" sz="2800" dirty="0"/>
              <a:t>bolji konkurentski položaj .</a:t>
            </a:r>
            <a:endParaRPr lang="en-US" sz="2800" dirty="0"/>
          </a:p>
          <a:p>
            <a:pPr lvl="1" algn="just"/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3F7AE-1EE7-0E6D-56E0-EC50DD4A0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Napravi ili kupi (</a:t>
            </a:r>
            <a:r>
              <a:rPr lang="hr" i="1" dirty="0"/>
              <a:t>Make or Buy</a:t>
            </a:r>
            <a:r>
              <a:rPr lang="hr" dirty="0"/>
              <a:t>) analiza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Perechuda </a:t>
            </a:r>
            <a:r>
              <a:rPr lang="hr" sz="1200" dirty="0">
                <a:solidFill>
                  <a:srgbClr val="7F7F7F"/>
                </a:solidFill>
              </a:rPr>
              <a:t>, 2000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78" y="1802677"/>
            <a:ext cx="5715795" cy="40570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" dirty="0"/>
              <a:t>Jedan od najvažnijih koncepata koji opravdavaju korištenje outsourcinga je koncept </a:t>
            </a:r>
            <a:r>
              <a:rPr lang="hr" i="1" dirty="0">
                <a:solidFill>
                  <a:srgbClr val="4472C4"/>
                </a:solidFill>
              </a:rPr>
              <a:t>make or buy</a:t>
            </a:r>
            <a:r>
              <a:rPr lang="hr" dirty="0">
                <a:solidFill>
                  <a:srgbClr val="4472C4"/>
                </a:solidFill>
              </a:rPr>
              <a:t> </a:t>
            </a:r>
            <a:r>
              <a:rPr lang="hr" dirty="0"/>
              <a:t>dilemas, koji je vezan uz temeljne probleme funkcioniranja svakog poduzeća:</a:t>
            </a:r>
            <a:endParaRPr lang="pl-PL" dirty="0"/>
          </a:p>
          <a:p>
            <a:pPr algn="just"/>
            <a:r>
              <a:rPr lang="hr" dirty="0"/>
              <a:t>učiniti to samostalno (</a:t>
            </a:r>
            <a:r>
              <a:rPr lang="hr" dirty="0">
                <a:solidFill>
                  <a:srgbClr val="4472C4"/>
                </a:solidFill>
              </a:rPr>
              <a:t>napraviti</a:t>
            </a:r>
            <a:r>
              <a:rPr lang="hr" dirty="0"/>
              <a:t>) ili</a:t>
            </a:r>
            <a:endParaRPr lang="pl-PL" dirty="0"/>
          </a:p>
          <a:p>
            <a:pPr algn="just"/>
            <a:r>
              <a:rPr lang="hr" dirty="0"/>
              <a:t>prepustiti rad vanjskoj tvrtki (</a:t>
            </a:r>
            <a:r>
              <a:rPr lang="hr" dirty="0">
                <a:solidFill>
                  <a:srgbClr val="4472C4"/>
                </a:solidFill>
              </a:rPr>
              <a:t>kupiti</a:t>
            </a:r>
            <a:r>
              <a:rPr lang="hr" dirty="0"/>
              <a:t>) .</a:t>
            </a:r>
          </a:p>
        </p:txBody>
      </p:sp>
      <p:pic>
        <p:nvPicPr>
          <p:cNvPr id="5" name="Obraz 4" descr="Obraz zawierający koło zębate, krąg, wyroby z metalu, koło&#10;&#10;Opis wygenerowany automatycznie">
            <a:extLst>
              <a:ext uri="{FF2B5EF4-FFF2-40B4-BE49-F238E27FC236}">
                <a16:creationId xmlns:a16="http://schemas.microsoft.com/office/drawing/2014/main" id="{694D2724-C4D0-C21C-3C24-ECBD8FFD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39" y="2931184"/>
            <a:ext cx="1722656" cy="1800000"/>
          </a:xfrm>
          <a:prstGeom prst="rect">
            <a:avLst/>
          </a:prstGeom>
        </p:spPr>
      </p:pic>
      <p:pic>
        <p:nvPicPr>
          <p:cNvPr id="8" name="Obraz 7" descr="Obraz zawierający symbol, logo, Grafika, Czcionka&#10;&#10;Opis wygenerowany automatycznie">
            <a:extLst>
              <a:ext uri="{FF2B5EF4-FFF2-40B4-BE49-F238E27FC236}">
                <a16:creationId xmlns:a16="http://schemas.microsoft.com/office/drawing/2014/main" id="{698DDB57-4E34-1C82-2A9E-BB8C48E6F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2231" r="17817" b="23546"/>
          <a:stretch/>
        </p:blipFill>
        <p:spPr>
          <a:xfrm>
            <a:off x="10234622" y="2931184"/>
            <a:ext cx="1957378" cy="1800000"/>
          </a:xfrm>
          <a:prstGeom prst="rect">
            <a:avLst/>
          </a:prstGeom>
        </p:spPr>
      </p:pic>
      <p:pic>
        <p:nvPicPr>
          <p:cNvPr id="10" name="Grafika 9" descr="Znaczek — znak zapytania kontur">
            <a:extLst>
              <a:ext uri="{FF2B5EF4-FFF2-40B4-BE49-F238E27FC236}">
                <a16:creationId xmlns:a16="http://schemas.microsoft.com/office/drawing/2014/main" id="{CBFA7F50-36AC-475E-F5D0-0732CC948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5345" y="3291184"/>
            <a:ext cx="1080000" cy="108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567218-318E-1BAF-5D8E-C3A56C9B7375}"/>
              </a:ext>
            </a:extLst>
          </p:cNvPr>
          <p:cNvSpPr txBox="1"/>
          <p:nvPr/>
        </p:nvSpPr>
        <p:spPr>
          <a:xfrm>
            <a:off x="6785530" y="239275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400" b="1" dirty="0" err="1">
                <a:solidFill>
                  <a:srgbClr val="00C0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Napraviti</a:t>
            </a:r>
            <a:endParaRPr lang="pl-PL" sz="2400" b="1" dirty="0">
              <a:solidFill>
                <a:srgbClr val="00C0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B91660-5ABD-2F9B-93BE-DE24FA528028}"/>
              </a:ext>
            </a:extLst>
          </p:cNvPr>
          <p:cNvSpPr txBox="1"/>
          <p:nvPr/>
        </p:nvSpPr>
        <p:spPr>
          <a:xfrm>
            <a:off x="10497031" y="2392758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400" b="1" dirty="0" err="1">
                <a:solidFill>
                  <a:srgbClr val="067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Kupiti</a:t>
            </a:r>
            <a:endParaRPr lang="pl-PL" sz="2400" b="1" dirty="0">
              <a:solidFill>
                <a:srgbClr val="0673E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566007-048A-FE2A-B31F-6763E1EE2FE8}"/>
              </a:ext>
            </a:extLst>
          </p:cNvPr>
          <p:cNvSpPr txBox="1"/>
          <p:nvPr/>
        </p:nvSpPr>
        <p:spPr>
          <a:xfrm>
            <a:off x="8728450" y="2392759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400" b="1" dirty="0" err="1">
                <a:solidFill>
                  <a:srgbClr val="AFA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endParaRPr lang="pl-PL" sz="2400" b="1" dirty="0">
              <a:solidFill>
                <a:srgbClr val="AFA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C5E58-82C7-465D-38B4-FE89AD181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i="1" dirty="0">
                <a:solidFill>
                  <a:srgbClr val="4472C4"/>
                </a:solidFill>
              </a:rPr>
              <a:t>Make</a:t>
            </a:r>
            <a:r>
              <a:rPr lang="hr" dirty="0">
                <a:solidFill>
                  <a:srgbClr val="4472C4"/>
                </a:solidFill>
              </a:rPr>
              <a:t> (izrada ili proizvodnja) </a:t>
            </a:r>
            <a:r>
              <a:rPr lang="hr" dirty="0"/>
              <a:t>- omogućuje organizaciji da kontrolira svoje aktivnosti. Posebno se preporučuje kada tvrtka ima vlastite proizvode ili procese. Preporučuje se kada:</a:t>
            </a:r>
          </a:p>
          <a:p>
            <a:pPr algn="just"/>
            <a:r>
              <a:rPr lang="hr" dirty="0"/>
              <a:t>proizvod je vrijedan i nije ga lako ponoviti </a:t>
            </a:r>
            <a:endParaRPr lang="en-US" dirty="0"/>
          </a:p>
          <a:p>
            <a:pPr algn="just"/>
            <a:r>
              <a:rPr lang="hr" dirty="0"/>
              <a:t>tržište dobavljača nije dobro razvijeno </a:t>
            </a:r>
            <a:endParaRPr lang="en-US" dirty="0"/>
          </a:p>
          <a:p>
            <a:pPr algn="just"/>
            <a:r>
              <a:rPr lang="hr" dirty="0"/>
              <a:t>okruženje je stabilno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B81927-122D-3AEB-CC43-33F8FD8E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i="1" dirty="0">
                <a:solidFill>
                  <a:srgbClr val="4472C4"/>
                </a:solidFill>
              </a:rPr>
              <a:t>Buy</a:t>
            </a:r>
            <a:r>
              <a:rPr lang="hr" dirty="0">
                <a:solidFill>
                  <a:srgbClr val="4472C4"/>
                </a:solidFill>
              </a:rPr>
              <a:t> (kupnja) </a:t>
            </a:r>
            <a:r>
              <a:rPr lang="hr" dirty="0"/>
              <a:t>- kupnja usluga i proizvoda od vanjskih tvrtki u opskrbnom lancu pridonosi povećanju fleksibilnosti tvrtke te joj omogućuje pristup najsuvremenijim proizvodima. Ovaj koncept se preporučuje kada:</a:t>
            </a:r>
            <a:endParaRPr lang="en-US" dirty="0"/>
          </a:p>
          <a:p>
            <a:pPr algn="just"/>
            <a:r>
              <a:rPr lang="hr" dirty="0"/>
              <a:t>nestabilnost okoliša uzrokuje visok rizik internih ulaganja ;</a:t>
            </a:r>
            <a:endParaRPr lang="en-US" dirty="0"/>
          </a:p>
          <a:p>
            <a:pPr algn="just"/>
            <a:r>
              <a:rPr lang="hr" dirty="0"/>
              <a:t>bavimo se konkurencijom na tržištu dobavljača ;</a:t>
            </a:r>
            <a:endParaRPr lang="en-US" dirty="0"/>
          </a:p>
          <a:p>
            <a:pPr algn="just"/>
            <a:r>
              <a:rPr lang="hr" dirty="0"/>
              <a:t>proizvod se ne tretira kao strateški važan.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C2BAA6-FC47-A2A9-79A1-2E537B61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Troškovi </a:t>
            </a:r>
            <a:r>
              <a:rPr lang="hr" dirty="0"/>
              <a:t>izrade naspram </a:t>
            </a:r>
            <a:r>
              <a:rPr lang="hr" dirty="0" err="1"/>
              <a:t>kupnje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https://projectskillsmentor.com.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3962DFE-D085-C24D-1BEE-7AA17A25894B}"/>
              </a:ext>
            </a:extLst>
          </p:cNvPr>
          <p:cNvSpPr/>
          <p:nvPr/>
        </p:nvSpPr>
        <p:spPr>
          <a:xfrm>
            <a:off x="5695200" y="1401945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DEFDEBD-F5EF-6C55-D5B4-74C9187BA164}"/>
              </a:ext>
            </a:extLst>
          </p:cNvPr>
          <p:cNvSpPr/>
          <p:nvPr/>
        </p:nvSpPr>
        <p:spPr>
          <a:xfrm>
            <a:off x="4043680" y="1401945"/>
            <a:ext cx="1620000" cy="1620000"/>
          </a:xfrm>
          <a:prstGeom prst="ellipse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4E5722-B5FC-189C-97BB-23889B096027}"/>
              </a:ext>
            </a:extLst>
          </p:cNvPr>
          <p:cNvSpPr/>
          <p:nvPr/>
        </p:nvSpPr>
        <p:spPr>
          <a:xfrm>
            <a:off x="2550160" y="3128055"/>
            <a:ext cx="3060000" cy="2520000"/>
          </a:xfrm>
          <a:prstGeom prst="rect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399C020-305E-D0CF-2A0A-2C856F5329B2}"/>
              </a:ext>
            </a:extLst>
          </p:cNvPr>
          <p:cNvSpPr/>
          <p:nvPr/>
        </p:nvSpPr>
        <p:spPr>
          <a:xfrm>
            <a:off x="5695200" y="3128054"/>
            <a:ext cx="3060000" cy="25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B821E332-F912-B5AF-79DF-909ED62C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099" y="3290546"/>
            <a:ext cx="2514861" cy="469418"/>
          </a:xfrm>
        </p:spPr>
        <p:txBody>
          <a:bodyPr>
            <a:normAutofit/>
          </a:bodyPr>
          <a:lstStyle/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Proizvodnitroškovi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47A28B7C-2BD1-3C71-DAC4-FE7868478D6D}"/>
              </a:ext>
            </a:extLst>
          </p:cNvPr>
          <p:cNvSpPr txBox="1">
            <a:spLocks/>
          </p:cNvSpPr>
          <p:nvPr/>
        </p:nvSpPr>
        <p:spPr>
          <a:xfrm>
            <a:off x="5861472" y="3290546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Kupovna cijena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6699BA5F-AC3F-9410-A8CF-6F335B845D8E}"/>
              </a:ext>
            </a:extLst>
          </p:cNvPr>
          <p:cNvSpPr txBox="1">
            <a:spLocks/>
          </p:cNvSpPr>
          <p:nvPr/>
        </p:nvSpPr>
        <p:spPr>
          <a:xfrm>
            <a:off x="2626098" y="380976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2000" dirty="0">
                <a:solidFill>
                  <a:schemeClr val="bg1"/>
                </a:solidFill>
              </a:rPr>
              <a:t>Dodatni radni troškovi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99B417C5-BEC6-A08D-FAFC-EE20D17DE33E}"/>
              </a:ext>
            </a:extLst>
          </p:cNvPr>
          <p:cNvSpPr txBox="1">
            <a:spLocks/>
          </p:cNvSpPr>
          <p:nvPr/>
        </p:nvSpPr>
        <p:spPr>
          <a:xfrm>
            <a:off x="5861471" y="3728720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 err="1">
                <a:solidFill>
                  <a:schemeClr val="bg1"/>
                </a:solidFill>
              </a:rPr>
              <a:t>Porez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4E18F83-6203-BBDF-74DD-6979DBD13400}"/>
              </a:ext>
            </a:extLst>
          </p:cNvPr>
          <p:cNvSpPr txBox="1">
            <a:spLocks/>
          </p:cNvSpPr>
          <p:nvPr/>
        </p:nvSpPr>
        <p:spPr>
          <a:xfrm>
            <a:off x="2626098" y="4224124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2000" dirty="0">
                <a:solidFill>
                  <a:schemeClr val="bg1"/>
                </a:solidFill>
              </a:rPr>
              <a:t>Troškovi </a:t>
            </a:r>
            <a:r>
              <a:rPr lang="hr" sz="2000" dirty="0" err="1">
                <a:solidFill>
                  <a:schemeClr val="bg1"/>
                </a:solidFill>
              </a:rPr>
              <a:t>praćenja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EF09DD08-E8A8-A7CD-FEBA-DB2E03688C6B}"/>
              </a:ext>
            </a:extLst>
          </p:cNvPr>
          <p:cNvSpPr txBox="1">
            <a:spLocks/>
          </p:cNvSpPr>
          <p:nvPr/>
        </p:nvSpPr>
        <p:spPr>
          <a:xfrm>
            <a:off x="5861471" y="414308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Troškovi dostave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99EB5BFC-8447-571E-C0BA-7A4067A402B3}"/>
              </a:ext>
            </a:extLst>
          </p:cNvPr>
          <p:cNvSpPr txBox="1">
            <a:spLocks/>
          </p:cNvSpPr>
          <p:nvPr/>
        </p:nvSpPr>
        <p:spPr>
          <a:xfrm>
            <a:off x="2626098" y="4594767"/>
            <a:ext cx="2616461" cy="38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700" dirty="0">
                <a:solidFill>
                  <a:schemeClr val="bg1"/>
                </a:solidFill>
              </a:rPr>
              <a:t>Troškovi skladištenja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C42698F3-F63F-5714-09F1-507056288471}"/>
              </a:ext>
            </a:extLst>
          </p:cNvPr>
          <p:cNvSpPr txBox="1">
            <a:spLocks/>
          </p:cNvSpPr>
          <p:nvPr/>
        </p:nvSpPr>
        <p:spPr>
          <a:xfrm>
            <a:off x="5861471" y="4605831"/>
            <a:ext cx="2322409" cy="47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Troškovi  skladištenja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B4B9DEA-3A8F-440C-E04D-54A565821BE7}"/>
              </a:ext>
            </a:extLst>
          </p:cNvPr>
          <p:cNvSpPr txBox="1">
            <a:spLocks/>
          </p:cNvSpPr>
          <p:nvPr/>
        </p:nvSpPr>
        <p:spPr>
          <a:xfrm>
            <a:off x="2625837" y="5082739"/>
            <a:ext cx="2515123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700" dirty="0">
                <a:solidFill>
                  <a:schemeClr val="bg1"/>
                </a:solidFill>
              </a:rPr>
              <a:t>troškovi zbrinjavanja otpada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5010641C-0536-8B07-C415-27D3B169E921}"/>
              </a:ext>
            </a:extLst>
          </p:cNvPr>
          <p:cNvSpPr txBox="1">
            <a:spLocks/>
          </p:cNvSpPr>
          <p:nvPr/>
        </p:nvSpPr>
        <p:spPr>
          <a:xfrm>
            <a:off x="5861470" y="5082739"/>
            <a:ext cx="248868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hr" sz="1600" dirty="0">
                <a:solidFill>
                  <a:schemeClr val="bg1"/>
                </a:solidFill>
              </a:rPr>
              <a:t>Troškovi naručivanja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919960F-DCD8-23A1-1885-CF274990E129}"/>
              </a:ext>
            </a:extLst>
          </p:cNvPr>
          <p:cNvSpPr txBox="1"/>
          <p:nvPr/>
        </p:nvSpPr>
        <p:spPr>
          <a:xfrm>
            <a:off x="662092" y="5845867"/>
            <a:ext cx="6287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3: Razlike u troškovima izrade i kupnje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B8B2D-832C-6780-CED5-561631C10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" dirty="0">
                <a:solidFill>
                  <a:srgbClr val="4472C4"/>
                </a:solidFill>
              </a:rPr>
              <a:t>Napravi ili kupi </a:t>
            </a:r>
            <a:r>
              <a:rPr lang="hr" dirty="0"/>
              <a:t>ključna je strategija tvrtke koja između ostalog uključuje:</a:t>
            </a:r>
          </a:p>
          <a:p>
            <a:pPr algn="just"/>
            <a:r>
              <a:rPr lang="hr" dirty="0"/>
              <a:t>uvođenje novog proizvoda na tržište ;</a:t>
            </a:r>
            <a:endParaRPr lang="en-US" dirty="0"/>
          </a:p>
          <a:p>
            <a:pPr algn="just"/>
            <a:r>
              <a:rPr lang="hr" dirty="0"/>
              <a:t>kontrola proizvodnje ;</a:t>
            </a:r>
            <a:endParaRPr lang="en-US" dirty="0"/>
          </a:p>
          <a:p>
            <a:pPr algn="just"/>
            <a:r>
              <a:rPr lang="hr" dirty="0"/>
              <a:t>sustavi kvalitete ;</a:t>
            </a:r>
            <a:endParaRPr lang="en-US" dirty="0"/>
          </a:p>
          <a:p>
            <a:pPr algn="just"/>
            <a:r>
              <a:rPr lang="hr" dirty="0"/>
              <a:t>ljudski resursi ;</a:t>
            </a:r>
            <a:endParaRPr lang="en-US" dirty="0"/>
          </a:p>
          <a:p>
            <a:pPr algn="just"/>
            <a:r>
              <a:rPr lang="hr" dirty="0"/>
              <a:t>proizvodni proces ;</a:t>
            </a:r>
            <a:endParaRPr lang="en-US" dirty="0"/>
          </a:p>
          <a:p>
            <a:pPr algn="just"/>
            <a:r>
              <a:rPr lang="hr" dirty="0"/>
              <a:t>veličina poduzeća i njegova lokacija ;</a:t>
            </a:r>
            <a:endParaRPr lang="en-US" dirty="0"/>
          </a:p>
          <a:p>
            <a:pPr algn="just"/>
            <a:r>
              <a:rPr lang="hr" dirty="0"/>
              <a:t>mjerna učinkovitost.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E2DF0-1B2B-0E12-192D-EA32B51AC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osnovne definicije </a:t>
            </a:r>
            <a:endParaRPr lang="en-US" sz="2000" dirty="0"/>
          </a:p>
          <a:p>
            <a:r>
              <a:rPr lang="hr" sz="2000" dirty="0"/>
              <a:t>vrste outsourcinga </a:t>
            </a:r>
            <a:endParaRPr lang="en-US" sz="2000" dirty="0"/>
          </a:p>
          <a:p>
            <a:r>
              <a:rPr lang="hr" sz="2000" dirty="0"/>
              <a:t>prednosti i nedostaci outsourcinga </a:t>
            </a:r>
            <a:endParaRPr lang="en-US" sz="2000" dirty="0"/>
          </a:p>
          <a:p>
            <a:r>
              <a:rPr lang="hr" sz="2000" dirty="0"/>
              <a:t>opis</a:t>
            </a:r>
            <a:r>
              <a:rPr lang="hr" sz="2000" i="1" dirty="0"/>
              <a:t> make-or-buy </a:t>
            </a:r>
            <a:r>
              <a:rPr lang="hr" sz="2000" dirty="0"/>
              <a:t>analize </a:t>
            </a:r>
            <a:endParaRPr lang="en-US" sz="2000" dirty="0"/>
          </a:p>
          <a:p>
            <a:r>
              <a:rPr lang="hr" sz="2000" dirty="0"/>
              <a:t>outsourcing logistike.</a:t>
            </a:r>
          </a:p>
          <a:p>
            <a:endParaRPr lang="pl-PL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0E3A6-177B-2DE4-5516-03F2A3F1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14851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0D3F9A-3235-72AC-8274-DA2A9BC7F134}"/>
              </a:ext>
            </a:extLst>
          </p:cNvPr>
          <p:cNvSpPr txBox="1"/>
          <p:nvPr/>
        </p:nvSpPr>
        <p:spPr>
          <a:xfrm>
            <a:off x="1462192" y="1783252"/>
            <a:ext cx="5588000" cy="372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Proračuni troškova proizvodnje pokazuju da: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</a:t>
            </a:r>
            <a:r>
              <a:rPr lang="hr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hr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hr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hr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hr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hr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20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gdje: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ukupni trošak proizvodnje x jedinica robe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fiksni troškovi proizvodnje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očekivani obujam proizvodnje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jedinični varijabilni troškovi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822DB95-3B59-34E1-2DA2-841358D1DE6D}"/>
              </a:ext>
            </a:extLst>
          </p:cNvPr>
          <p:cNvSpPr txBox="1"/>
          <p:nvPr/>
        </p:nvSpPr>
        <p:spPr>
          <a:xfrm>
            <a:off x="7389706" y="1871844"/>
            <a:ext cx="4523107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Za kupovinu: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" sz="20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 </a:t>
            </a:r>
            <a:r>
              <a:rPr lang="hr" sz="20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 </a:t>
            </a:r>
            <a:r>
              <a:rPr lang="hr" sz="20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hr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gdje: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trošak nabave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jedinična cijena,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 algn="l">
              <a:lnSpc>
                <a:spcPct val="150000"/>
              </a:lnSpc>
              <a:spcAft>
                <a:spcPts val="600"/>
              </a:spcAft>
            </a:pPr>
            <a:r>
              <a:rPr lang="hr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 </a:t>
            </a:r>
            <a:r>
              <a:rPr lang="hr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obujam nabave ( proizvodnje ) 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11A9B-C1CE-CE6C-91D7-DFBC8F51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1E5FB-EEB6-4F2A-9D8C-BB41F5EF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109621"/>
            <a:ext cx="5255894" cy="5255894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D97FCC-F6DF-4665-F498-506F994A5E5F}"/>
              </a:ext>
            </a:extLst>
          </p:cNvPr>
          <p:cNvSpPr txBox="1"/>
          <p:nvPr/>
        </p:nvSpPr>
        <p:spPr>
          <a:xfrm>
            <a:off x="662092" y="6211627"/>
            <a:ext cx="468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4: Kritični obujam proizvodnje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549E597E-323F-DB48-AB69-3C4E30FF82E2}"/>
              </a:ext>
            </a:extLst>
          </p:cNvPr>
          <p:cNvSpPr/>
          <p:nvPr/>
        </p:nvSpPr>
        <p:spPr>
          <a:xfrm>
            <a:off x="3068319" y="3069426"/>
            <a:ext cx="690881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hr" sz="22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hr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definiran kao kritični obujam proizvodnje za koji je nabavni trošak jednak trošku vlastite proizvodnje. To je vrijednost ispod koje nije isplativo započeti proizvodnju </a:t>
            </a:r>
            <a:r>
              <a:rPr lang="hr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 kada je vrijednost </a:t>
            </a:r>
            <a:r>
              <a:rPr lang="hr" sz="2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hr" sz="22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hr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prekoračena je opravdana odluka o pokretanju proizvodnje </a:t>
            </a:r>
            <a:r>
              <a:rPr lang="hr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je kupnja popraćena dodatnim financijskim izdacima (npr. troškovi prijevoza), tada se uzorak mora modificirati tako da se proširi odgovarajućim komponentama.</a:t>
            </a:r>
            <a:endParaRPr lang="pl-PL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4CB03-C760-AE12-BF22-EF018299A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Prijelomna – parna točka je točka u kojoj je ukupna prodaja jednaka ukupnim troškovima. Pronalaženje graničnog obujma proizvodnje iz kojeg će poduzeće ostvarivati profit glavni je cilj analize rentabilnosti.</a:t>
            </a: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203708-761C-AEAA-53B3-5BAE01E8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4" y="2111907"/>
            <a:ext cx="5475796" cy="3401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/>
              <p:nvPr/>
            </p:nvSpPr>
            <p:spPr>
              <a:xfrm>
                <a:off x="7449500" y="3195533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" sz="3600" dirty="0"/>
                  <a:t>BEP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500" y="3195533"/>
                <a:ext cx="2427177" cy="790537"/>
              </a:xfrm>
              <a:prstGeom prst="rect">
                <a:avLst/>
              </a:prstGeom>
              <a:blipFill>
                <a:blip r:embed="rId3"/>
                <a:stretch>
                  <a:fillRect l="-11307" t="-2308" b="-2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E4B5EC-304E-B06A-4785-0C1C53707387}"/>
              </a:ext>
            </a:extLst>
          </p:cNvPr>
          <p:cNvSpPr txBox="1"/>
          <p:nvPr/>
        </p:nvSpPr>
        <p:spPr>
          <a:xfrm>
            <a:off x="7248731" y="4158419"/>
            <a:ext cx="52558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4472C4"/>
              </a:buClr>
            </a:pPr>
            <a:r>
              <a:rPr lang="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BEP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pauza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čak i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točka</a:t>
            </a:r>
          </a:p>
          <a:p>
            <a:pPr algn="just">
              <a:buClr>
                <a:srgbClr val="4472C4"/>
              </a:buClr>
            </a:pPr>
            <a:r>
              <a:rPr lang="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fiksno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trošak</a:t>
            </a: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4472C4"/>
              </a:buClr>
            </a:pPr>
            <a:r>
              <a:rPr lang="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cijena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jedinici</a:t>
            </a:r>
          </a:p>
          <a:p>
            <a:pPr algn="just">
              <a:buClr>
                <a:srgbClr val="4472C4"/>
              </a:buClr>
            </a:pPr>
            <a:r>
              <a:rPr lang="h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UVC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trošak </a:t>
            </a:r>
            <a:r>
              <a:rPr lang="h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jedinici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45082-F9FA-4257-95F1-A3BE874D2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72" y="1737177"/>
            <a:ext cx="4725878" cy="3867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C4E6C-8D33-3089-638A-BD33AB363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5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r>
              <a:rPr lang="hr" dirty="0"/>
              <a:t> u kontekstu investicijskih izdataka za proizvodnju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/>
              <p:nvPr/>
            </p:nvSpPr>
            <p:spPr>
              <a:xfrm>
                <a:off x="462067" y="1764624"/>
                <a:ext cx="5562813" cy="428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0" smtClea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1+</m:t>
                                  </m:r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(1+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sz="1800" b="1" kern="10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 </a:t>
                </a:r>
                <a:r>
                  <a:rPr lang="hr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0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obujam investicijskih izdataka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r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kamatna stopa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rok korištenja investicije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b="1" kern="100" baseline="-250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d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dodatni godišnji troškovi povezani s upravljanjem investicijom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- investicijski troškovi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b="1" kern="1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b="1" kern="100" baseline="-250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– trošak proizvodnje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7" y="1764624"/>
                <a:ext cx="5562813" cy="4286110"/>
              </a:xfrm>
              <a:prstGeom prst="rect">
                <a:avLst/>
              </a:prstGeom>
              <a:blipFill>
                <a:blip r:embed="rId3"/>
                <a:stretch>
                  <a:fillRect l="-987" r="-2083" b="-1278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E4A6D50E-6A27-4613-1611-DC8AB97F18BB}"/>
              </a:ext>
            </a:extLst>
          </p:cNvPr>
          <p:cNvSpPr txBox="1"/>
          <p:nvPr/>
        </p:nvSpPr>
        <p:spPr>
          <a:xfrm>
            <a:off x="6481232" y="1868659"/>
            <a:ext cx="5181600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Stoga će se trošak proizvodnje izračunati prema formuli: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 </a:t>
            </a:r>
            <a:r>
              <a:rPr lang="hr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 </a:t>
            </a:r>
            <a:r>
              <a:rPr lang="hr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 </a:t>
            </a:r>
            <a:r>
              <a:rPr lang="hr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 </a:t>
            </a:r>
            <a:r>
              <a:rPr lang="hr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 </a:t>
            </a:r>
            <a:r>
              <a:rPr lang="hr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+x+k </a:t>
            </a:r>
            <a:r>
              <a:rPr lang="hr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hr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 trošak nabave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" sz="18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</a:t>
            </a:r>
            <a:r>
              <a:rPr lang="hr" sz="18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c*x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Ako je ispunjena nejednakost </a:t>
            </a:r>
            <a:r>
              <a:rPr lang="hr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 </a:t>
            </a:r>
            <a:r>
              <a:rPr lang="hr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z </a:t>
            </a:r>
            <a:r>
              <a:rPr lang="hr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&lt; </a:t>
            </a:r>
            <a:r>
              <a:rPr lang="hr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 </a:t>
            </a:r>
            <a:r>
              <a:rPr lang="hr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p </a:t>
            </a:r>
            <a:r>
              <a:rPr lang="h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, postoji osnova za donošenje odluke o kupnji određenog proizvoda.</a:t>
            </a:r>
            <a:endParaRPr lang="pl-P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2026E4-0E6D-1AC2-B237-5F79D85C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</a:t>
            </a:r>
            <a:r>
              <a:rPr lang="hr" dirty="0"/>
              <a:t> </a:t>
            </a:r>
            <a:r>
              <a:rPr lang="hr" dirty="0" err="1"/>
              <a:t>analiza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/>
              <p:nvPr/>
            </p:nvSpPr>
            <p:spPr>
              <a:xfrm>
                <a:off x="1406947" y="1815537"/>
                <a:ext cx="4378960" cy="4031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Zbog mogućnosti promjene i obujma potražnje </a:t>
                </a: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 tržišne cijene, preporuča se odrediti </a:t>
                </a: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kritičnu cijenu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 </a:t>
                </a:r>
                <a:r>
                  <a:rPr lang="hr" sz="1800" b="1" kern="100" baseline="-250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i </a:t>
                </a:r>
                <a:r>
                  <a:rPr lang="hr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kritični obujam proizvodnje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hr" sz="1800" b="1" kern="1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 </a:t>
                </a:r>
                <a:r>
                  <a:rPr lang="hr" sz="1800" b="1" kern="100" baseline="-2500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 </a:t>
                </a:r>
                <a:r>
                  <a:rPr lang="hr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kao vrijednosti kod kojih su troškovi vlastite proizvodnje i troškovi nabave jednaki.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47" y="1815537"/>
                <a:ext cx="4378960" cy="4031296"/>
              </a:xfrm>
              <a:prstGeom prst="rect">
                <a:avLst/>
              </a:prstGeom>
              <a:blipFill>
                <a:blip r:embed="rId3"/>
                <a:stretch>
                  <a:fillRect l="-1253" r="-2646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/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U situaciji kada su početni izračuni sugerirali preporučljivost kupnje, vrijednost kritične cijene pokazatelj je do koje razine se tržišna cijena može povećati bez ugrožavanja odluke o kupnji.</a:t>
                </a:r>
                <a:endParaRPr lang="pl-PL" sz="200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blipFill>
                <a:blip r:embed="rId4"/>
                <a:stretch>
                  <a:fillRect l="-1184" r="-2500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D022B93-8D43-1955-6908-88490A4A1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Faze Napravi ili Kupi analizae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Müller- </a:t>
            </a:r>
            <a:r>
              <a:rPr lang="hr" sz="1200" dirty="0" err="1">
                <a:solidFill>
                  <a:srgbClr val="7F7F7F"/>
                </a:solidFill>
              </a:rPr>
              <a:t>Die </a:t>
            </a:r>
            <a:r>
              <a:rPr lang="hr" sz="1200" dirty="0">
                <a:solidFill>
                  <a:srgbClr val="7F7F7F"/>
                </a:solidFill>
              </a:rPr>
              <a:t>lila </a:t>
            </a:r>
            <a:r>
              <a:rPr lang="hr" sz="1200" dirty="0" err="1">
                <a:solidFill>
                  <a:srgbClr val="7F7F7F"/>
                </a:solidFill>
              </a:rPr>
              <a:t>Logistik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819" y="3618293"/>
            <a:ext cx="2504441" cy="2852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1400" dirty="0"/>
              <a:t>Postoje standardni logistički procesi, kao što su transport, skladištenje, otprema, uvoz, izvoz i carinjenje, te prateći logistički procesi, koji uključuju, na primjer, pripremu, puštanje u rad, pakiranje, povrate i popis. Ova je podjela nužna za donošenje odluke o </a:t>
            </a:r>
            <a:r>
              <a:rPr lang="hr" sz="1400" dirty="0">
                <a:solidFill>
                  <a:srgbClr val="4472C4"/>
                </a:solidFill>
              </a:rPr>
              <a:t>opsegu outsourcinga </a:t>
            </a:r>
            <a:r>
              <a:rPr lang="hr" sz="1400" dirty="0"/>
              <a:t>kao io operativnom modelu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B8826-9B11-7FA8-F3B3-B6789569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3"/>
          <a:stretch/>
        </p:blipFill>
        <p:spPr>
          <a:xfrm>
            <a:off x="1497751" y="1129433"/>
            <a:ext cx="9966961" cy="2426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9AA279D-8346-AC41-2B06-5CDCDEEFBD9B}"/>
              </a:ext>
            </a:extLst>
          </p:cNvPr>
          <p:cNvSpPr/>
          <p:nvPr/>
        </p:nvSpPr>
        <p:spPr>
          <a:xfrm>
            <a:off x="1865376" y="286836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450977D-F526-48D9-4C2F-1A18164345F7}"/>
              </a:ext>
            </a:extLst>
          </p:cNvPr>
          <p:cNvSpPr txBox="1">
            <a:spLocks/>
          </p:cNvSpPr>
          <p:nvPr/>
        </p:nvSpPr>
        <p:spPr>
          <a:xfrm>
            <a:off x="1787993" y="279380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1800" b="1" dirty="0" err="1">
                <a:solidFill>
                  <a:srgbClr val="B342D9"/>
                </a:solidFill>
              </a:rPr>
              <a:t>Priprema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6636306-4823-3E0B-140D-6E64391EF390}"/>
              </a:ext>
            </a:extLst>
          </p:cNvPr>
          <p:cNvSpPr/>
          <p:nvPr/>
        </p:nvSpPr>
        <p:spPr>
          <a:xfrm>
            <a:off x="3982721" y="2793802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6CA007F-D636-1197-4A95-D88026562002}"/>
              </a:ext>
            </a:extLst>
          </p:cNvPr>
          <p:cNvSpPr txBox="1">
            <a:spLocks/>
          </p:cNvSpPr>
          <p:nvPr/>
        </p:nvSpPr>
        <p:spPr>
          <a:xfrm>
            <a:off x="4002873" y="2756518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1800" b="1" dirty="0" err="1">
                <a:solidFill>
                  <a:srgbClr val="B342D9"/>
                </a:solidFill>
              </a:rPr>
              <a:t>Prikupiti </a:t>
            </a:r>
            <a:r>
              <a:rPr lang="hr" sz="1800" b="1" dirty="0">
                <a:solidFill>
                  <a:srgbClr val="B342D9"/>
                </a:solidFill>
              </a:rPr>
              <a:t>podatke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DEDE17A-75A3-C9EF-9F75-39C1876F1BDF}"/>
              </a:ext>
            </a:extLst>
          </p:cNvPr>
          <p:cNvSpPr/>
          <p:nvPr/>
        </p:nvSpPr>
        <p:spPr>
          <a:xfrm>
            <a:off x="6388609" y="2831085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E3389C4-B669-D65C-D214-9FE493E0020A}"/>
              </a:ext>
            </a:extLst>
          </p:cNvPr>
          <p:cNvSpPr txBox="1">
            <a:spLocks/>
          </p:cNvSpPr>
          <p:nvPr/>
        </p:nvSpPr>
        <p:spPr>
          <a:xfrm>
            <a:off x="6418589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1800" b="1" dirty="0">
                <a:solidFill>
                  <a:srgbClr val="B342D9"/>
                </a:solidFill>
              </a:rPr>
              <a:t>Analiza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23C607-BD9B-4913-D0AC-CA345F7FC84E}"/>
              </a:ext>
            </a:extLst>
          </p:cNvPr>
          <p:cNvSpPr/>
          <p:nvPr/>
        </p:nvSpPr>
        <p:spPr>
          <a:xfrm>
            <a:off x="8970948" y="286322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71C36C2-28D6-8868-F85D-30FB83A4E533}"/>
              </a:ext>
            </a:extLst>
          </p:cNvPr>
          <p:cNvSpPr txBox="1">
            <a:spLocks/>
          </p:cNvSpPr>
          <p:nvPr/>
        </p:nvSpPr>
        <p:spPr>
          <a:xfrm>
            <a:off x="8705771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1800" b="1" dirty="0" err="1">
                <a:solidFill>
                  <a:srgbClr val="B342D9"/>
                </a:solidFill>
              </a:rPr>
              <a:t>Usporedba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54B394D-12F1-AA0C-FF6D-6C7B0D19876D}"/>
              </a:ext>
            </a:extLst>
          </p:cNvPr>
          <p:cNvSpPr txBox="1">
            <a:spLocks/>
          </p:cNvSpPr>
          <p:nvPr/>
        </p:nvSpPr>
        <p:spPr>
          <a:xfrm>
            <a:off x="1787992" y="3109904"/>
            <a:ext cx="2011681" cy="44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800" b="1" dirty="0">
                <a:solidFill>
                  <a:srgbClr val="000000"/>
                </a:solidFill>
              </a:rPr>
              <a:t>Napravi </a:t>
            </a:r>
            <a:r>
              <a:rPr lang="hr" sz="1800" b="1" dirty="0" err="1">
                <a:solidFill>
                  <a:srgbClr val="000000"/>
                </a:solidFill>
              </a:rPr>
              <a:t>ili kupi</a:t>
            </a:r>
            <a:r>
              <a:rPr lang="hr" sz="1800" b="1" dirty="0">
                <a:solidFill>
                  <a:srgbClr val="000000"/>
                </a:solidFill>
              </a:rPr>
              <a:t> </a:t>
            </a:r>
            <a:r>
              <a:rPr lang="hr" sz="1800" b="1" dirty="0" err="1">
                <a:solidFill>
                  <a:srgbClr val="000000"/>
                </a:solidFill>
              </a:rPr>
              <a:t>analiza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B805CB5-DEFB-78D2-D06B-D806634F6DB3}"/>
              </a:ext>
            </a:extLst>
          </p:cNvPr>
          <p:cNvSpPr txBox="1">
            <a:spLocks/>
          </p:cNvSpPr>
          <p:nvPr/>
        </p:nvSpPr>
        <p:spPr>
          <a:xfrm>
            <a:off x="3894843" y="3082096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500" b="1" dirty="0">
                <a:solidFill>
                  <a:srgbClr val="000000"/>
                </a:solidFill>
              </a:rPr>
              <a:t>tražeći pravo</a:t>
            </a:r>
            <a:r>
              <a:rPr lang="hr" sz="1500" b="1" dirty="0" err="1">
                <a:solidFill>
                  <a:srgbClr val="000000"/>
                </a:solidFill>
              </a:rPr>
              <a:t>​​</a:t>
            </a:r>
            <a:r>
              <a:rPr lang="hr" sz="1500" b="1" dirty="0">
                <a:solidFill>
                  <a:srgbClr val="000000"/>
                </a:solidFill>
              </a:rPr>
              <a:t> </a:t>
            </a:r>
            <a:r>
              <a:rPr lang="hr" sz="1500" b="1" dirty="0" err="1">
                <a:solidFill>
                  <a:srgbClr val="000000"/>
                </a:solidFill>
              </a:rPr>
              <a:t>pitanja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99AEBEBF-89FD-1305-89BA-E3F514D699D8}"/>
              </a:ext>
            </a:extLst>
          </p:cNvPr>
          <p:cNvSpPr txBox="1">
            <a:spLocks/>
          </p:cNvSpPr>
          <p:nvPr/>
        </p:nvSpPr>
        <p:spPr>
          <a:xfrm>
            <a:off x="6481231" y="3028009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500" b="1" dirty="0">
                <a:solidFill>
                  <a:srgbClr val="000000"/>
                </a:solidFill>
              </a:rPr>
              <a:t>prikupljenih </a:t>
            </a:r>
            <a:r>
              <a:rPr lang="hr" sz="1500" b="1" dirty="0" err="1">
                <a:solidFill>
                  <a:srgbClr val="000000"/>
                </a:solidFill>
              </a:rPr>
              <a:t>skupova </a:t>
            </a:r>
            <a:r>
              <a:rPr lang="hr" sz="1500" b="1" dirty="0">
                <a:solidFill>
                  <a:srgbClr val="000000"/>
                </a:solidFill>
              </a:rPr>
              <a:t>podataka</a:t>
            </a:r>
            <a:r>
              <a:rPr lang="hr" sz="1500" b="1" dirty="0" err="1">
                <a:solidFill>
                  <a:srgbClr val="000000"/>
                </a:solidFill>
              </a:rPr>
              <a:t>​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E0CB2F6-7239-51E5-CB0C-48BB91540EB5}"/>
              </a:ext>
            </a:extLst>
          </p:cNvPr>
          <p:cNvSpPr txBox="1">
            <a:spLocks/>
          </p:cNvSpPr>
          <p:nvPr/>
        </p:nvSpPr>
        <p:spPr>
          <a:xfrm>
            <a:off x="8929472" y="3065355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500" b="1" dirty="0">
                <a:solidFill>
                  <a:srgbClr val="000000"/>
                </a:solidFill>
              </a:rPr>
              <a:t>od </a:t>
            </a:r>
            <a:r>
              <a:rPr lang="hr" sz="1500" b="1" dirty="0" err="1">
                <a:solidFill>
                  <a:srgbClr val="000000"/>
                </a:solidFill>
              </a:rPr>
              <a:t>ukupnog broja</a:t>
            </a:r>
            <a:r>
              <a:rPr lang="hr" sz="1500" b="1" dirty="0">
                <a:solidFill>
                  <a:srgbClr val="000000"/>
                </a:solidFill>
              </a:rPr>
              <a:t> </a:t>
            </a:r>
            <a:r>
              <a:rPr lang="hr" sz="1500" b="1" dirty="0" err="1">
                <a:solidFill>
                  <a:srgbClr val="000000"/>
                </a:solidFill>
              </a:rPr>
              <a:t>troškovi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CE41580B-4E97-A26B-EB56-82A863109DEB}"/>
              </a:ext>
            </a:extLst>
          </p:cNvPr>
          <p:cNvSpPr txBox="1">
            <a:spLocks/>
          </p:cNvSpPr>
          <p:nvPr/>
        </p:nvSpPr>
        <p:spPr>
          <a:xfrm>
            <a:off x="3874523" y="3618293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" sz="1400" dirty="0">
                <a:solidFill>
                  <a:schemeClr val="accent1"/>
                </a:solidFill>
              </a:rPr>
              <a:t>Kvaliteta</a:t>
            </a:r>
            <a:r>
              <a:rPr lang="hr" sz="1400" dirty="0"/>
              <a:t> naknadnih rezultata analize ovisi samo </a:t>
            </a:r>
            <a:r>
              <a:rPr lang="hr" sz="1400" dirty="0">
                <a:solidFill>
                  <a:srgbClr val="4472C4"/>
                </a:solidFill>
              </a:rPr>
              <a:t>o </a:t>
            </a:r>
            <a:r>
              <a:rPr lang="hr" sz="1400" dirty="0"/>
              <a:t>točnosti podataka. Iz tog razloga potrebno je prikupiti ili pohraniti u poduzeću sve potrebne podatke o osoblju i onima koji odgovaraju na pitanje moraju li logistički sustavi, npr. industrijski kamioni ili upravljanje skladištem, biti prebačeni ili izvedeni od strane vanjskih subjekata</a:t>
            </a: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ACB03878-B168-93BC-9F88-2E0E4B69EDDF}"/>
              </a:ext>
            </a:extLst>
          </p:cNvPr>
          <p:cNvSpPr txBox="1">
            <a:spLocks/>
          </p:cNvSpPr>
          <p:nvPr/>
        </p:nvSpPr>
        <p:spPr>
          <a:xfrm>
            <a:off x="6388609" y="3618292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" sz="1400" dirty="0"/>
              <a:t>U ovom fazi, podaci se </a:t>
            </a:r>
            <a:r>
              <a:rPr lang="hr" sz="1400" dirty="0">
                <a:solidFill>
                  <a:srgbClr val="4472C4"/>
                </a:solidFill>
              </a:rPr>
              <a:t>procjenjuju i analiziraju</a:t>
            </a:r>
            <a:r>
              <a:rPr lang="hr" sz="1400" dirty="0"/>
              <a:t>. Rezultati make-or-buy analize najčešće se provode korištenjem skupa vrijednosti pokazatelja iz komparativne analize (benchmark), koji se prikupljaju tijekom operativnog izvršavanja naloga za klijente.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C9FF991D-E060-0D4E-87AD-451937D2C730}"/>
              </a:ext>
            </a:extLst>
          </p:cNvPr>
          <p:cNvSpPr txBox="1">
            <a:spLocks/>
          </p:cNvSpPr>
          <p:nvPr/>
        </p:nvSpPr>
        <p:spPr>
          <a:xfrm>
            <a:off x="8849358" y="3556000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" sz="1400" dirty="0">
                <a:solidFill>
                  <a:srgbClr val="4472C4"/>
                </a:solidFill>
              </a:rPr>
              <a:t>je </a:t>
            </a:r>
            <a:r>
              <a:rPr lang="hr" sz="1400" dirty="0"/>
              <a:t>jasna usporedba između logističkih troškova unutar tvrtke i logističkih troškova vanjskog pružatelja usluga. Što se tiče zaposlenika, na primjer, ukupni troškovi osoblja organizacije uspoređuju se s ukupnim troškovima osoblja vanjskog entiteta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8124A9-7D98-62CE-DFDD-E531472C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Outsourcing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Witkowski, 2008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U sklopu outsourcinga najčešće se outsourcaju područja koja nisu ključne kompetencije pojedine tvrtke, već je samo podupiru.</a:t>
            </a:r>
          </a:p>
          <a:p>
            <a:pPr algn="just"/>
            <a:r>
              <a:rPr lang="hr" dirty="0"/>
              <a:t>Ukoliko logistika nije temeljna djelatnost tvrtke, delegiranje organizacije i/ili provedbe svih ili dijela logističkih procesa kompetentnim dobavljačima specijaliziranim za pružanje logističkih usluga može značajno povećati učinkovitost logističkih procesa 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0BAF9-969E-2853-B48C-F947B1920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Outsourcing 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Gąsowska,2016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Kao rezultat suradnje organizacije i logističkog operatera moguće je postići sljedeće ciljeve :</a:t>
            </a:r>
          </a:p>
          <a:p>
            <a:pPr lvl="1" algn="just"/>
            <a:r>
              <a:rPr lang="hr" sz="2800" dirty="0"/>
              <a:t>poboljšanje kvalitete usluga korisnicima ;</a:t>
            </a:r>
            <a:endParaRPr lang="en-US" sz="2800" dirty="0"/>
          </a:p>
          <a:p>
            <a:pPr lvl="1" algn="just"/>
            <a:r>
              <a:rPr lang="hr" sz="2800" dirty="0"/>
              <a:t>kraće vrijeme izvršenja ciklusa naloga ;</a:t>
            </a:r>
            <a:endParaRPr lang="en-US" sz="2800" dirty="0"/>
          </a:p>
          <a:p>
            <a:pPr lvl="1" algn="just"/>
            <a:r>
              <a:rPr lang="hr" sz="2800" dirty="0"/>
              <a:t>bolja kvaliteta i garancija isporuke ;</a:t>
            </a:r>
            <a:endParaRPr lang="en-US" sz="2800" dirty="0"/>
          </a:p>
          <a:p>
            <a:pPr lvl="1" algn="just"/>
            <a:r>
              <a:rPr lang="hr" sz="2800" dirty="0"/>
              <a:t>brži protok i povećana transparentnost informacija ;</a:t>
            </a:r>
            <a:endParaRPr lang="en-US" sz="2800" dirty="0"/>
          </a:p>
          <a:p>
            <a:pPr lvl="1" algn="just"/>
            <a:r>
              <a:rPr lang="hr" sz="2800" dirty="0"/>
              <a:t>učinkovitije korištenje sredstava .</a:t>
            </a:r>
            <a:endParaRPr lang="en-US" sz="2800" dirty="0"/>
          </a:p>
          <a:p>
            <a:pPr lvl="1" algn="just"/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0A91C-D034-FA0F-AF93-59EDB59C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1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sz="4000" dirty="0" err="1"/>
              <a:t>Pokazatelji </a:t>
            </a:r>
            <a:endParaRPr lang="pl-PL" sz="4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Szukalski, 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603044"/>
          </a:xfrm>
        </p:spPr>
        <p:txBody>
          <a:bodyPr>
            <a:normAutofit/>
          </a:bodyPr>
          <a:lstStyle/>
          <a:p>
            <a:pPr algn="just"/>
            <a:r>
              <a:rPr lang="hr" sz="3600" dirty="0" err="1"/>
              <a:t>četiri</a:t>
            </a:r>
            <a:r>
              <a:rPr lang="hr" sz="3600" dirty="0"/>
              <a:t> </a:t>
            </a:r>
            <a:r>
              <a:rPr lang="hr" sz="3600" dirty="0" err="1"/>
              <a:t>pokazatelji </a:t>
            </a:r>
            <a:r>
              <a:rPr lang="hr" sz="3600" dirty="0"/>
              <a:t>outsourcinga </a:t>
            </a:r>
            <a:r>
              <a:rPr lang="hr" sz="3600" dirty="0" err="1"/>
              <a:t>logistike </a:t>
            </a:r>
            <a:r>
              <a:rPr lang="hr" sz="3600" dirty="0"/>
              <a:t>:</a:t>
            </a:r>
          </a:p>
          <a:p>
            <a:pPr lvl="1" algn="just"/>
            <a:r>
              <a:rPr lang="hr" sz="3600" dirty="0"/>
              <a:t>promjene u trošku s;</a:t>
            </a:r>
            <a:endParaRPr lang="en-US" sz="3600" dirty="0"/>
          </a:p>
          <a:p>
            <a:pPr lvl="1" algn="just"/>
            <a:r>
              <a:rPr lang="hr" sz="3600" dirty="0"/>
              <a:t>promjene u profitabilnosti ;</a:t>
            </a:r>
            <a:endParaRPr lang="en-US" sz="3600" dirty="0"/>
          </a:p>
          <a:p>
            <a:pPr lvl="1" algn="just"/>
            <a:r>
              <a:rPr lang="hr" sz="3600" dirty="0"/>
              <a:t>promjene prometa ;</a:t>
            </a:r>
            <a:endParaRPr lang="en-US" sz="3600" dirty="0"/>
          </a:p>
          <a:p>
            <a:pPr lvl="1" algn="just"/>
            <a:r>
              <a:rPr lang="hr" sz="3600" dirty="0"/>
              <a:t>promjene točke pokrića 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E491D-CEF6-101F-3388-EEBA0863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Faze </a:t>
            </a:r>
            <a:r>
              <a:rPr lang="hr" dirty="0"/>
              <a:t>outsourcinga logistike</a:t>
            </a:r>
            <a:r>
              <a:rPr lang="hr" dirty="0" err="1"/>
              <a:t>​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1932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Jaworski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85D39FE-73F5-2342-5AD1-D554A0997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11593"/>
              </p:ext>
            </p:extLst>
          </p:nvPr>
        </p:nvGraphicFramePr>
        <p:xfrm>
          <a:off x="990600" y="1578451"/>
          <a:ext cx="10515600" cy="301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7AE7424-613E-4789-DBB9-A8105C50101E}"/>
              </a:ext>
            </a:extLst>
          </p:cNvPr>
          <p:cNvSpPr txBox="1"/>
          <p:nvPr/>
        </p:nvSpPr>
        <p:spPr>
          <a:xfrm>
            <a:off x="1131145" y="4356219"/>
            <a:ext cx="3075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Svrha ove faze je započeti razgovore s pružateljima logističkih usluga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C619D9-F529-7DC2-2B48-59EDA4B5A559}"/>
              </a:ext>
            </a:extLst>
          </p:cNvPr>
          <p:cNvSpPr txBox="1"/>
          <p:nvPr/>
        </p:nvSpPr>
        <p:spPr>
          <a:xfrm>
            <a:off x="8278704" y="4356219"/>
            <a:ext cx="35373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Suradnja s odabranim poslovnim subjektom </a:t>
            </a:r>
            <a:r>
              <a:rPr lang="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realizaciji projekta i fizičkom prijenosu skladišnih zaliha pod upravljanjem operatera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483273A-C856-1FB0-1A0B-F76B85F17D65}"/>
              </a:ext>
            </a:extLst>
          </p:cNvPr>
          <p:cNvSpPr txBox="1"/>
          <p:nvPr/>
        </p:nvSpPr>
        <p:spPr>
          <a:xfrm>
            <a:off x="4704924" y="4356219"/>
            <a:ext cx="3075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Vanjski poduzeća podnose svoje prijedloge logističkih usluga, trgovinski pregovori i odabir organizacije koja će u konačnici preuzeti logističke usluge.</a:t>
            </a:r>
            <a:endParaRPr lang="pl-P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F8F71-1D92-BB51-0348-688300A7F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Definicija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Outsourcing </a:t>
            </a:r>
            <a:r>
              <a:rPr lang="hr" dirty="0"/>
              <a:t>je metoda upravljanja (koncept) koja se sastoji u ograničavanju opsega aktivnosti koje izravno obavlja dano poduzeće (naziva se matično poduzeće) i povjerava ih vanjskim poduzećima (naziva se uslužnim poduzećima ) za njihovu trajnu provedbu;</a:t>
            </a:r>
          </a:p>
          <a:p>
            <a:pPr algn="just"/>
            <a:r>
              <a:rPr lang="hr" dirty="0">
                <a:solidFill>
                  <a:srgbClr val="1065AB"/>
                </a:solidFill>
              </a:rPr>
              <a:t>Outsourcing </a:t>
            </a:r>
            <a:r>
              <a:rPr lang="hr" dirty="0"/>
              <a:t>se</a:t>
            </a:r>
            <a:r>
              <a:rPr lang="hr" dirty="0">
                <a:solidFill>
                  <a:srgbClr val="1065AB"/>
                </a:solidFill>
              </a:rPr>
              <a:t> </a:t>
            </a:r>
            <a:r>
              <a:rPr lang="hr" dirty="0"/>
              <a:t>definira kao metoda stalne vanjske usluge specijaliziranih poduzeća, eksternalizacija, eksterno upravljanje ili čak dekoncentracija funkcioniranja organizacije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Trocki, 2001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00B1D-C74B-84EB-6F08-172C3968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Prednosti </a:t>
            </a:r>
            <a:r>
              <a:rPr lang="hr" dirty="0"/>
              <a:t>i </a:t>
            </a:r>
            <a:r>
              <a:rPr lang="hr" dirty="0" err="1"/>
              <a:t>nedostaci </a:t>
            </a:r>
            <a:r>
              <a:rPr lang="hr" dirty="0"/>
              <a:t>logističkog outsourcinga</a:t>
            </a:r>
            <a:r>
              <a:rPr lang="hr" dirty="0" err="1"/>
              <a:t>​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Khaletskaya , 2021, Ware Teka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F59A8DF-A83E-3F72-55FA-AB631003E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276941"/>
              </p:ext>
            </p:extLst>
          </p:nvPr>
        </p:nvGraphicFramePr>
        <p:xfrm>
          <a:off x="838199" y="2047240"/>
          <a:ext cx="10515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49896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9735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Prednosti </a:t>
                      </a:r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logističkog outsourcinga</a:t>
                      </a:r>
                      <a:r>
                        <a:rPr lang="h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Nedostaci </a:t>
                      </a:r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outsourcinga </a:t>
                      </a:r>
                      <a:r>
                        <a:rPr lang="hr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logistike</a:t>
                      </a:r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6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Optimiziranje troškova i smanjenje rizika ulaganja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Strah zaposlenika od otkaza i demotivacija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39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Sposobnost fokusiranja na pravi posao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Djelomičan gubitak kontrole nad izvršenjem naloga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31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Poboljšanje tijeka procesa i podjele odgovornosti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Odabir partnera s manjkom kompetencija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52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Poboljšanje kvalitete usluga potrošačima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Postati ovisan o davatelju usluga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76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Povećava se konkurentnost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Mogući problemi s koordinacijom i internom komunikacijom</a:t>
                      </a:r>
                      <a:endParaRPr lang="pl-P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70654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CE20C5-1FA1-D7A3-ABBA-537F9177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Napravi ili kupi </a:t>
            </a:r>
            <a:r>
              <a:rPr lang="hr" dirty="0"/>
              <a:t>analiza – </a:t>
            </a:r>
            <a:r>
              <a:rPr lang="hr" dirty="0" err="1"/>
              <a:t>primjer </a:t>
            </a:r>
            <a:r>
              <a:rPr lang="hr" dirty="0"/>
              <a:t>1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603044"/>
          </a:xfrm>
        </p:spPr>
        <p:txBody>
          <a:bodyPr>
            <a:noAutofit/>
          </a:bodyPr>
          <a:lstStyle/>
          <a:p>
            <a:pPr algn="just"/>
            <a:r>
              <a:rPr lang="hr" sz="2400" dirty="0"/>
              <a:t>Organizacija X mora odlučiti hoće li sama proizvesti komponentu za proizvod A ili će kupiti gotovu komponentu </a:t>
            </a:r>
          </a:p>
          <a:p>
            <a:pPr algn="just"/>
            <a:r>
              <a:rPr lang="hr" sz="2400" dirty="0"/>
              <a:t>Dolje su navedeni fiksni troškovi, jedinični varijabilni troškovi i nabavna cijena 1 komada komponente.</a:t>
            </a:r>
            <a:endParaRPr lang="pl-PL" sz="2400" dirty="0"/>
          </a:p>
          <a:p>
            <a:pPr lvl="1">
              <a:lnSpc>
                <a:spcPct val="150000"/>
              </a:lnSpc>
            </a:pPr>
            <a:r>
              <a:rPr lang="hr" sz="2000" dirty="0"/>
              <a:t>Fiksni troškovi : </a:t>
            </a:r>
            <a:r>
              <a:rPr lang="hr" sz="2000" dirty="0">
                <a:solidFill>
                  <a:srgbClr val="4472C4"/>
                </a:solidFill>
              </a:rPr>
              <a:t>50 000 </a:t>
            </a:r>
            <a:r>
              <a:rPr lang="hr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hr" sz="2000" dirty="0"/>
              <a:t>Varijabilni troškovi : </a:t>
            </a:r>
            <a:r>
              <a:rPr lang="hr" sz="2000" dirty="0">
                <a:solidFill>
                  <a:srgbClr val="4472C4"/>
                </a:solidFill>
              </a:rPr>
              <a:t>16 </a:t>
            </a:r>
            <a:r>
              <a:rPr lang="hr" sz="2000" dirty="0"/>
              <a:t>EUR / </a:t>
            </a:r>
            <a:r>
              <a:rPr lang="hr" sz="2000" dirty="0" err="1"/>
              <a:t>kom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hr" sz="2000" dirty="0" err="1"/>
              <a:t>Kupnja </a:t>
            </a:r>
            <a:r>
              <a:rPr lang="hr" sz="2000" dirty="0"/>
              <a:t>jedinice </a:t>
            </a:r>
            <a:r>
              <a:rPr lang="hr" sz="2000" dirty="0" err="1"/>
              <a:t>cijena </a:t>
            </a:r>
            <a:r>
              <a:rPr lang="hr" sz="2000" dirty="0"/>
              <a:t>: </a:t>
            </a:r>
            <a:r>
              <a:rPr lang="hr" sz="2000" dirty="0">
                <a:solidFill>
                  <a:srgbClr val="4472C4"/>
                </a:solidFill>
              </a:rPr>
              <a:t>25 </a:t>
            </a:r>
            <a:r>
              <a:rPr lang="hr" sz="2000" dirty="0"/>
              <a:t>EUR/ </a:t>
            </a:r>
            <a:r>
              <a:rPr lang="hr" sz="2000" dirty="0" err="1"/>
              <a:t>kom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hr" sz="2400" dirty="0"/>
              <a:t>Koju varijantu odabrati ako planirate proizvoditi </a:t>
            </a:r>
            <a:r>
              <a:rPr lang="hr" sz="2400" dirty="0">
                <a:solidFill>
                  <a:srgbClr val="4472C4"/>
                </a:solidFill>
              </a:rPr>
              <a:t>10 000 </a:t>
            </a:r>
            <a:r>
              <a:rPr lang="hr" sz="2400" dirty="0"/>
              <a:t>kom godišnje?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hr" sz="2400" dirty="0"/>
              <a:t>Pri kojem su obujmu proizvodnje </a:t>
            </a:r>
            <a:r>
              <a:rPr lang="hr" sz="2400" dirty="0" err="1"/>
              <a:t>ukupni </a:t>
            </a:r>
            <a:r>
              <a:rPr lang="hr" sz="2400" dirty="0"/>
              <a:t>troškovi obje varijante isti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BD5D8-FF0C-09E6-80E5-9EFB0C24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2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Analiza </a:t>
            </a:r>
            <a:r>
              <a:rPr lang="hr" dirty="0" err="1"/>
              <a:t>make-or-buy – primjer </a:t>
            </a:r>
            <a:r>
              <a:rPr lang="hr" dirty="0"/>
              <a:t>1 ( </a:t>
            </a:r>
            <a:r>
              <a:rPr lang="hr" dirty="0" err="1"/>
              <a:t>rješenje </a:t>
            </a:r>
            <a:r>
              <a:rPr lang="hr" dirty="0"/>
              <a:t>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" sz="2000" dirty="0"/>
              <a:t>Koju varijantu odabrati ako planirate proizvoditi 10 000 kom godišnje?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hr" sz="2000" dirty="0" err="1"/>
              <a:t>Napraviti</a:t>
            </a:r>
            <a:r>
              <a:rPr lang="hr" sz="2000" dirty="0"/>
              <a:t> </a:t>
            </a:r>
            <a:r>
              <a:rPr lang="hr" sz="2000" dirty="0" err="1"/>
              <a:t>varijanta </a:t>
            </a:r>
            <a:r>
              <a:rPr lang="hr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hr" sz="2000" dirty="0"/>
              <a:t>Varijabilni troškovi : </a:t>
            </a:r>
            <a:r>
              <a:rPr lang="hr" sz="2000" dirty="0">
                <a:solidFill>
                  <a:srgbClr val="4472C4"/>
                </a:solidFill>
              </a:rPr>
              <a:t>16 </a:t>
            </a:r>
            <a:r>
              <a:rPr lang="hr" sz="2000" dirty="0"/>
              <a:t>EUR / </a:t>
            </a:r>
            <a:r>
              <a:rPr lang="hr" sz="2000" dirty="0" err="1"/>
              <a:t>kom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hr" sz="2000" dirty="0">
                <a:solidFill>
                  <a:srgbClr val="4472C4"/>
                </a:solidFill>
              </a:rPr>
              <a:t>10 000 </a:t>
            </a:r>
            <a:r>
              <a:rPr lang="hr" sz="2000" dirty="0"/>
              <a:t>komada godišnje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hr" sz="2000" dirty="0"/>
              <a:t>Fiksni troškovi : </a:t>
            </a:r>
            <a:r>
              <a:rPr lang="hr" sz="2000" dirty="0">
                <a:solidFill>
                  <a:srgbClr val="4472C4"/>
                </a:solidFill>
              </a:rPr>
              <a:t>50 000 </a:t>
            </a:r>
            <a:r>
              <a:rPr lang="hr" sz="2000" dirty="0"/>
              <a:t>EUR</a:t>
            </a:r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BDF5E6-593B-5D64-B3F3-3C71A8B8F2CB}"/>
              </a:ext>
            </a:extLst>
          </p:cNvPr>
          <p:cNvSpPr txBox="1"/>
          <p:nvPr/>
        </p:nvSpPr>
        <p:spPr>
          <a:xfrm>
            <a:off x="4961759" y="4246178"/>
            <a:ext cx="287689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</a:t>
            </a:r>
            <a:r>
              <a:rPr lang="hr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</a:t>
            </a:r>
            <a:r>
              <a:rPr lang="hr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hr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575877" y="4831231"/>
            <a:ext cx="564866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 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hr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50 000</a:t>
            </a:r>
            <a:r>
              <a:rPr lang="hr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hr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+ 10 000 * 16 = 210 000 EUR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E82ACC5-1896-529D-A8C9-4C163AF12194}"/>
              </a:ext>
            </a:extLst>
          </p:cNvPr>
          <p:cNvCxnSpPr>
            <a:cxnSpLocks/>
          </p:cNvCxnSpPr>
          <p:nvPr/>
        </p:nvCxnSpPr>
        <p:spPr>
          <a:xfrm>
            <a:off x="4444678" y="3967092"/>
            <a:ext cx="1747778" cy="38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3983620" y="3442560"/>
            <a:ext cx="2637099" cy="90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550779" y="2957514"/>
            <a:ext cx="2405606" cy="139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048965" y="5374617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" sz="2400" b="1" dirty="0">
                <a:solidFill>
                  <a:srgbClr val="4472C4"/>
                </a:solidFill>
              </a:rPr>
              <a:t>Varijanta </a:t>
            </a:r>
            <a:r>
              <a:rPr lang="hr" sz="2400" b="1" i="1" dirty="0">
                <a:solidFill>
                  <a:srgbClr val="4472C4"/>
                </a:solidFill>
              </a:rPr>
              <a:t>Napraviti</a:t>
            </a:r>
            <a:r>
              <a:rPr lang="hr" sz="2400" b="1" dirty="0">
                <a:solidFill>
                  <a:srgbClr val="4472C4"/>
                </a:solidFill>
              </a:rPr>
              <a:t> = 210 000 EUR/GOD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3BBE8F-F174-8276-20F1-7D19032C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Analiza </a:t>
            </a:r>
            <a:r>
              <a:rPr lang="hr" dirty="0" err="1"/>
              <a:t>make-or-buy – primjer </a:t>
            </a:r>
            <a:r>
              <a:rPr lang="hr" dirty="0"/>
              <a:t>1 ( </a:t>
            </a:r>
            <a:r>
              <a:rPr lang="hr" dirty="0" err="1"/>
              <a:t>rješenje </a:t>
            </a:r>
            <a:r>
              <a:rPr lang="hr" dirty="0"/>
              <a:t>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" sz="2000" dirty="0"/>
              <a:t>Koju varijantu odabrati ako planirate proizvoditi 10 000 kom godišnje?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hr" sz="2000" dirty="0" err="1"/>
              <a:t>Kupiti</a:t>
            </a:r>
            <a:r>
              <a:rPr lang="hr" sz="2000" dirty="0"/>
              <a:t> </a:t>
            </a:r>
            <a:r>
              <a:rPr lang="hr" sz="2000" dirty="0" err="1"/>
              <a:t>varijanta </a:t>
            </a:r>
            <a:r>
              <a:rPr lang="hr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hr" sz="2000" dirty="0">
                <a:solidFill>
                  <a:srgbClr val="4472C4"/>
                </a:solidFill>
              </a:rPr>
              <a:t>10 000 </a:t>
            </a:r>
            <a:r>
              <a:rPr lang="hr" sz="2000" dirty="0"/>
              <a:t>komada godišnje</a:t>
            </a:r>
            <a:endParaRPr lang="pl-PL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656901" y="3992786"/>
            <a:ext cx="56486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 </a:t>
            </a:r>
            <a:r>
              <a:rPr lang="hr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=</a:t>
            </a:r>
            <a:r>
              <a:rPr lang="hr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10 000 * </a:t>
            </a:r>
            <a:r>
              <a:rPr lang="hr" sz="2400" b="1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25 </a:t>
            </a:r>
            <a:r>
              <a:rPr lang="hr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250 000 EUR</a:t>
            </a:r>
            <a:endParaRPr lang="pl-P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211492" y="4493294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" sz="2400" b="1" dirty="0">
                <a:solidFill>
                  <a:srgbClr val="4472C4"/>
                </a:solidFill>
              </a:rPr>
              <a:t>Varijanta </a:t>
            </a:r>
            <a:r>
              <a:rPr lang="hr" sz="2400" b="1" i="1" dirty="0">
                <a:solidFill>
                  <a:srgbClr val="4472C4"/>
                </a:solidFill>
              </a:rPr>
              <a:t>Kupiti</a:t>
            </a:r>
            <a:r>
              <a:rPr lang="hr" sz="2400" b="1" dirty="0">
                <a:solidFill>
                  <a:srgbClr val="4472C4"/>
                </a:solidFill>
              </a:rPr>
              <a:t> = 250 000 EUR/GOD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339466-D55C-DEAD-0B3D-8B3096D254C5}"/>
              </a:ext>
            </a:extLst>
          </p:cNvPr>
          <p:cNvSpPr txBox="1"/>
          <p:nvPr/>
        </p:nvSpPr>
        <p:spPr>
          <a:xfrm>
            <a:off x="5354738" y="3649470"/>
            <a:ext cx="188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hr" sz="24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 </a:t>
            </a:r>
            <a:r>
              <a:rPr lang="hr" sz="24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 </a:t>
            </a:r>
            <a:r>
              <a:rPr lang="hr" sz="24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hr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c*x,</a:t>
            </a:r>
            <a:endParaRPr lang="pl-PL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5162682" y="3472677"/>
            <a:ext cx="1018199" cy="33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3994601" y="2878393"/>
            <a:ext cx="2658960" cy="833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D9A6140-51A6-2FD1-9786-316AC9923231}"/>
              </a:ext>
            </a:extLst>
          </p:cNvPr>
          <p:cNvSpPr txBox="1"/>
          <p:nvPr/>
        </p:nvSpPr>
        <p:spPr>
          <a:xfrm>
            <a:off x="923081" y="5081232"/>
            <a:ext cx="10515600" cy="920252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" sz="4000" dirty="0">
                <a:solidFill>
                  <a:schemeClr val="bg1"/>
                </a:solidFill>
              </a:rPr>
              <a:t>Tvrtka bi trebala izabrati </a:t>
            </a:r>
            <a:r>
              <a:rPr lang="hr" sz="4000" b="1" dirty="0">
                <a:solidFill>
                  <a:schemeClr val="bg1"/>
                </a:solidFill>
              </a:rPr>
              <a:t>Varijantu </a:t>
            </a:r>
            <a:r>
              <a:rPr lang="hr" sz="4000" b="1" i="1" dirty="0">
                <a:solidFill>
                  <a:schemeClr val="bg1"/>
                </a:solidFill>
              </a:rPr>
              <a:t>Napraviti</a:t>
            </a:r>
            <a:endParaRPr lang="pl-PL" sz="4000" b="1" i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BA669-01B2-10F0-43A3-C8E62BAF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Analiza </a:t>
            </a:r>
            <a:r>
              <a:rPr lang="hr" dirty="0" err="1"/>
              <a:t>make-or-buy – primjer </a:t>
            </a:r>
            <a:r>
              <a:rPr lang="hr" dirty="0"/>
              <a:t>1 ( </a:t>
            </a:r>
            <a:r>
              <a:rPr lang="hr" dirty="0" err="1"/>
              <a:t>rješenje </a:t>
            </a:r>
            <a:r>
              <a:rPr lang="hr" dirty="0"/>
              <a:t>)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1668"/>
            <a:ext cx="10515600" cy="46030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" sz="2000" dirty="0"/>
              <a:t>Pri kojem su obujmu proizvodnje </a:t>
            </a:r>
            <a:r>
              <a:rPr lang="hr" sz="2000" dirty="0" err="1"/>
              <a:t>ukupni </a:t>
            </a:r>
            <a:r>
              <a:rPr lang="hr" sz="2000" dirty="0"/>
              <a:t>troškovi obje varijante isti ?</a:t>
            </a:r>
          </a:p>
          <a:p>
            <a:pPr lvl="1">
              <a:lnSpc>
                <a:spcPct val="150000"/>
              </a:lnSpc>
            </a:pPr>
            <a:r>
              <a:rPr lang="hr" sz="2000" dirty="0"/>
              <a:t>Fiksni troškovi : </a:t>
            </a:r>
            <a:r>
              <a:rPr lang="hr" sz="2000" dirty="0">
                <a:solidFill>
                  <a:srgbClr val="4472C4"/>
                </a:solidFill>
              </a:rPr>
              <a:t>50 000 </a:t>
            </a:r>
            <a:r>
              <a:rPr lang="hr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hr" sz="2000" dirty="0" err="1"/>
              <a:t>Kupnja </a:t>
            </a:r>
            <a:r>
              <a:rPr lang="hr" sz="2000" dirty="0"/>
              <a:t>jedinice </a:t>
            </a:r>
            <a:r>
              <a:rPr lang="hr" sz="2000" dirty="0" err="1"/>
              <a:t>cijena </a:t>
            </a:r>
            <a:r>
              <a:rPr lang="hr" sz="2000" dirty="0"/>
              <a:t>: </a:t>
            </a:r>
            <a:r>
              <a:rPr lang="hr" sz="2000" dirty="0">
                <a:solidFill>
                  <a:srgbClr val="4472C4"/>
                </a:solidFill>
              </a:rPr>
              <a:t>25 </a:t>
            </a:r>
            <a:r>
              <a:rPr lang="hr" sz="2000" dirty="0"/>
              <a:t>EUR/ </a:t>
            </a:r>
            <a:r>
              <a:rPr lang="hr" sz="2000" dirty="0" err="1"/>
              <a:t>kom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hr" sz="2000" dirty="0"/>
              <a:t>Varijabilni troškovi : </a:t>
            </a:r>
            <a:r>
              <a:rPr lang="hr" sz="2000" dirty="0">
                <a:solidFill>
                  <a:srgbClr val="4472C4"/>
                </a:solidFill>
              </a:rPr>
              <a:t>16 </a:t>
            </a:r>
            <a:r>
              <a:rPr lang="hr" sz="2000" dirty="0"/>
              <a:t>EUR / </a:t>
            </a:r>
            <a:r>
              <a:rPr lang="hr" sz="2000" dirty="0" err="1"/>
              <a:t>kom</a:t>
            </a:r>
            <a:endParaRPr lang="pl-PL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/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" sz="3600" dirty="0"/>
                  <a:t>BEP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blipFill>
                <a:blip r:embed="rId2"/>
                <a:stretch>
                  <a:fillRect l="-11307" t="-2308" b="-20000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/>
              <p:nvPr/>
            </p:nvSpPr>
            <p:spPr>
              <a:xfrm>
                <a:off x="3331135" y="3828719"/>
                <a:ext cx="6984440" cy="794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" sz="3600" dirty="0"/>
                  <a:t>BEP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50 000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25−16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5 556 </m:t>
                    </m:r>
                    <m:r>
                      <a:rPr lang="hr-HR" sz="3600" b="0" i="1" smtClean="0">
                        <a:latin typeface="Cambria Math" panose="02040503050406030204" pitchFamily="18" charset="0"/>
                      </a:rPr>
                      <m:t>𝑘𝑜𝑚𝑎𝑑𝑎</m:t>
                    </m:r>
                  </m:oMath>
                </a14:m>
                <a:endParaRPr lang="pl-PL" sz="3600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35" y="3828719"/>
                <a:ext cx="6984440" cy="794833"/>
              </a:xfrm>
              <a:prstGeom prst="rect">
                <a:avLst/>
              </a:prstGeom>
              <a:blipFill>
                <a:blip r:embed="rId3"/>
                <a:stretch>
                  <a:fillRect l="-3927" t="-1538" b="-207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273A1B1-D727-104F-CB04-A7C994FFDCDB}"/>
              </a:ext>
            </a:extLst>
          </p:cNvPr>
          <p:cNvCxnSpPr>
            <a:cxnSpLocks/>
          </p:cNvCxnSpPr>
          <p:nvPr/>
        </p:nvCxnSpPr>
        <p:spPr>
          <a:xfrm>
            <a:off x="4479403" y="2275867"/>
            <a:ext cx="3102015" cy="2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4D7306C-4855-E361-95EF-5DEE167A1A1D}"/>
              </a:ext>
            </a:extLst>
          </p:cNvPr>
          <p:cNvCxnSpPr>
            <a:cxnSpLocks/>
          </p:cNvCxnSpPr>
          <p:nvPr/>
        </p:nvCxnSpPr>
        <p:spPr>
          <a:xfrm>
            <a:off x="5242559" y="2870522"/>
            <a:ext cx="2067025" cy="191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51178D3-5F55-155F-03E8-294FE9EFEFE1}"/>
              </a:ext>
            </a:extLst>
          </p:cNvPr>
          <p:cNvCxnSpPr>
            <a:cxnSpLocks/>
          </p:cNvCxnSpPr>
          <p:nvPr/>
        </p:nvCxnSpPr>
        <p:spPr>
          <a:xfrm flipV="1">
            <a:off x="4710896" y="3209964"/>
            <a:ext cx="3449256" cy="15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A5FB69-8B1A-9F76-BC6F-68FD98715C75}"/>
              </a:ext>
            </a:extLst>
          </p:cNvPr>
          <p:cNvSpPr txBox="1"/>
          <p:nvPr/>
        </p:nvSpPr>
        <p:spPr>
          <a:xfrm>
            <a:off x="1018271" y="4687344"/>
            <a:ext cx="10515600" cy="149335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" sz="3200" dirty="0">
                <a:solidFill>
                  <a:schemeClr val="bg1"/>
                </a:solidFill>
              </a:rPr>
              <a:t>Napravi i kupi Varijante bile bi jednake kada je plan proizvodnje​ približno 5 556 komada 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77747-A6B3-CDE6-AAB5-463564BFA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481668"/>
            <a:ext cx="10947400" cy="4328581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hr" sz="2000" dirty="0"/>
              <a:t>Outsourcing je metoda stalne eksterne usluge specijaliziranih poduzeća, eksternalizacija, eksterno upravljanje ili čak dekoncentracija funkcioniranja organizacije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Postoje mnoge vrste outsourcinga, ovisno o namjeni i stupnju korištenja vanjskih usluga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Donošenje odluke o eksternalizaciji ili ne eksternalizaciji olakšava provođenje analize Make-or-Buy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Make-or-Buy analiza uspoređuje troškove vlastitog rada i vanjskih usluga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Prijelomna točka je točka u kojoj je ukupna prodaja jednaka ukupnim troškovima </a:t>
            </a:r>
          </a:p>
          <a:p>
            <a:pPr algn="just"/>
            <a:endParaRPr lang="hr" sz="2000" dirty="0"/>
          </a:p>
          <a:p>
            <a:pPr algn="just"/>
            <a:r>
              <a:rPr lang="hr" sz="2000" dirty="0"/>
              <a:t>Ako logistika nije temeljna djelatnost poduzeća to trebao bi biti vanjski logistički operater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FB2ED-9895-731A-2007-358173F0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D50BD-6B40-6783-E79F-B0F35031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Primjeri outsourcinga usluga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8343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87A42E6-53E9-204E-3564-CC9B82AE1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44725"/>
              </p:ext>
            </p:extLst>
          </p:nvPr>
        </p:nvGraphicFramePr>
        <p:xfrm>
          <a:off x="1223432" y="1481668"/>
          <a:ext cx="10515600" cy="447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140">
                  <a:extLst>
                    <a:ext uri="{9D8B030D-6E8A-4147-A177-3AD203B41FA5}">
                      <a16:colId xmlns:a16="http://schemas.microsoft.com/office/drawing/2014/main" val="2319446816"/>
                    </a:ext>
                  </a:extLst>
                </a:gridCol>
                <a:gridCol w="7314460">
                  <a:extLst>
                    <a:ext uri="{9D8B030D-6E8A-4147-A177-3AD203B41FA5}">
                      <a16:colId xmlns:a16="http://schemas.microsoft.com/office/drawing/2014/main" val="247994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" sz="1600" dirty="0" err="1"/>
                        <a:t>Površina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1600" dirty="0"/>
                        <a:t>Primjeri vanjskih poslova, funkcija ili procesa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188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hr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opskrba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 komponenti, poluproizvoda pa čak i gotovih proizvoda, montaža proizvoda, pakiranje, dizajn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43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 logistika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prijevoz i distribucija proizvoda, kurirske usluge, skladištenje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11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Istraživanje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razvoj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istraživačko-razvojni rad, znanstveno-istraživački rad, implementacijski rad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329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Računalstvo i informacijske tehnologije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 za računalne mreže, podrška za podatkovne centre, usluge održavanja IT infrastrukture, podrška za IT aplikacije, podrška krajnjim korisnicima, sigurnosne usluge ili internetske usluge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25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Financijske, računovodstvene i porezno-računovodstvene usluge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računovodstvo, upravljanje dugom, kontroling, revizija, financijske i analitičke usluge, izrada poslovnih planova, porezno savjetovanje, zastupanje poreznih obveznika pred poreznim tijelima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85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Pravna podrška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pravni savjeti iz raznih područja, odnosno zastupanje u pravnim stvarima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45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Služba za korisnike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telemarketing, vođenje recepcije, tajništva, telefonske linije ili pozivnog centra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6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praćenje promjena koje se događaju na tržištu, istraživanje očekivanja kupaca, kreiranje koncepata novih proizvoda, definiranje promotivnih, reklamnih i distribucijskih strategija te oblikovanje sfere odnosa s javnošću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46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Osoblje i ljudski resursi,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regrutacija i selekcija kandidata, obuka zaposlenika, izrada motivacijskih sustava, upravljanje kadrovima, vođenje kadrovske dokumentacije, zapošljavanje na određeno vrijeme, obračun plaća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401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Menadžment i administracija</a:t>
                      </a:r>
                      <a:endParaRPr lang="pl-PL" sz="16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održavanje objekata i čistoće, čuvanje arhiva, zaštita ljudi i imovine, menadžerske usluge</a:t>
                      </a:r>
                      <a:endParaRPr lang="pl-PL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66959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BC4502-388E-3952-8EAD-DCF6EF48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Evolucija koncepta </a:t>
            </a: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03" y="6334366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0ADD20-FB3A-3CD9-77BF-3D1171AB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11" y="1603536"/>
            <a:ext cx="6913999" cy="41048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5CF878E-C0E5-1D3E-BE0D-9296E289E559}"/>
              </a:ext>
            </a:extLst>
          </p:cNvPr>
          <p:cNvSpPr txBox="1"/>
          <p:nvPr/>
        </p:nvSpPr>
        <p:spPr>
          <a:xfrm>
            <a:off x="6106890" y="5446732"/>
            <a:ext cx="7486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D506A6-3BB3-472F-FF66-90505074750A}"/>
              </a:ext>
            </a:extLst>
          </p:cNvPr>
          <p:cNvSpPr txBox="1"/>
          <p:nvPr/>
        </p:nvSpPr>
        <p:spPr>
          <a:xfrm rot="16200000">
            <a:off x="156947" y="2206581"/>
            <a:ext cx="7486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B1D8B27-2C35-03A8-0918-BE7B7D56E5AA}"/>
              </a:ext>
            </a:extLst>
          </p:cNvPr>
          <p:cNvSpPr txBox="1"/>
          <p:nvPr/>
        </p:nvSpPr>
        <p:spPr>
          <a:xfrm>
            <a:off x="5047710" y="4532332"/>
            <a:ext cx="17112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trateška dimenzija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83D6EC8-A702-042C-26C6-E2C6E17C8F10}"/>
              </a:ext>
            </a:extLst>
          </p:cNvPr>
          <p:cNvSpPr txBox="1"/>
          <p:nvPr/>
        </p:nvSpPr>
        <p:spPr>
          <a:xfrm>
            <a:off x="2752301" y="4713624"/>
            <a:ext cx="15283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0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taktička dimenzija</a:t>
            </a:r>
            <a:endParaRPr lang="pl-PL" sz="105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35CB57-98FA-FD87-A541-79EC9C57CF18}"/>
              </a:ext>
            </a:extLst>
          </p:cNvPr>
          <p:cNvSpPr txBox="1"/>
          <p:nvPr/>
        </p:nvSpPr>
        <p:spPr>
          <a:xfrm>
            <a:off x="5144343" y="1894781"/>
            <a:ext cx="17112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strateški </a:t>
            </a:r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izbor </a:t>
            </a:r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funkcioniranja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9C3D14-EDB3-BFC7-008F-3F381D69E521}"/>
              </a:ext>
            </a:extLst>
          </p:cNvPr>
          <p:cNvSpPr txBox="1"/>
          <p:nvPr/>
        </p:nvSpPr>
        <p:spPr>
          <a:xfrm>
            <a:off x="4192095" y="2844607"/>
            <a:ext cx="17112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 fokusiranja na ključne​ aktivnosti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08E07E6-6E7D-144B-5DD1-6BF6C55C5D0E}"/>
              </a:ext>
            </a:extLst>
          </p:cNvPr>
          <p:cNvSpPr txBox="1"/>
          <p:nvPr/>
        </p:nvSpPr>
        <p:spPr>
          <a:xfrm>
            <a:off x="2137350" y="3655939"/>
            <a:ext cx="171123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 smanjenja rizika od tehnoloških​​​ promijena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F9A5027-A167-1123-9A0C-3E8F90BF5E23}"/>
              </a:ext>
            </a:extLst>
          </p:cNvPr>
          <p:cNvSpPr txBox="1"/>
          <p:nvPr/>
        </p:nvSpPr>
        <p:spPr>
          <a:xfrm>
            <a:off x="945052" y="4112836"/>
            <a:ext cx="119229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smanjivanja​​ troškovi</a:t>
            </a:r>
            <a:endParaRPr lang="pl-PL" sz="11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6B75B0-33C0-6211-83E7-98C1A30D5C36}"/>
              </a:ext>
            </a:extLst>
          </p:cNvPr>
          <p:cNvSpPr txBox="1"/>
          <p:nvPr/>
        </p:nvSpPr>
        <p:spPr>
          <a:xfrm>
            <a:off x="1799454" y="2008874"/>
            <a:ext cx="19056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</a:t>
            </a:r>
            <a:r>
              <a:rPr lang="hr" sz="11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tretira </a:t>
            </a:r>
            <a:r>
              <a:rPr lang="hr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252EB11-FB84-3DC6-5E1B-90C33F94FDD4}"/>
              </a:ext>
            </a:extLst>
          </p:cNvPr>
          <p:cNvSpPr txBox="1"/>
          <p:nvPr/>
        </p:nvSpPr>
        <p:spPr>
          <a:xfrm>
            <a:off x="586303" y="5944566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 : Evolucija koncepta outsourcinga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308BC5-A21F-CA16-D4DE-12A0B86EF3D7}"/>
              </a:ext>
            </a:extLst>
          </p:cNvPr>
          <p:cNvSpPr txBox="1"/>
          <p:nvPr/>
        </p:nvSpPr>
        <p:spPr>
          <a:xfrm>
            <a:off x="8109081" y="2967335"/>
            <a:ext cx="3891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Ovaj </a:t>
            </a:r>
            <a:r>
              <a:rPr lang="hr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</a:t>
            </a:r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pokazuje evoluciju i povećanje važnosti outsourcinga za moderna poduzeća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944DD-2E12-93BD-8775-3DE86E5C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08C61C2-5A3F-58E8-9B2A-1690FC41E8EC}"/>
              </a:ext>
            </a:extLst>
          </p:cNvPr>
          <p:cNvSpPr/>
          <p:nvPr/>
        </p:nvSpPr>
        <p:spPr>
          <a:xfrm>
            <a:off x="4257040" y="1481668"/>
            <a:ext cx="2509520" cy="833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/>
              <a:t>Outsourcing u poslovnoj </a:t>
            </a:r>
            <a:r>
              <a:rPr lang="hr" dirty="0" err="1"/>
              <a:t>praksi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5669E4-041F-A200-46F3-6C7D67B28814}"/>
              </a:ext>
            </a:extLst>
          </p:cNvPr>
          <p:cNvSpPr/>
          <p:nvPr/>
        </p:nvSpPr>
        <p:spPr>
          <a:xfrm>
            <a:off x="1717040" y="2976053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 err="1">
                <a:solidFill>
                  <a:srgbClr val="1065AB"/>
                </a:solidFill>
              </a:rPr>
              <a:t>Razdvajanje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5169DCB-E1D9-3EC3-8E57-6287A4B82B11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971800" y="2314788"/>
            <a:ext cx="2540000" cy="66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8B6A5236-E267-AD5D-F0C2-998C773604A1}"/>
              </a:ext>
            </a:extLst>
          </p:cNvPr>
          <p:cNvSpPr/>
          <p:nvPr/>
        </p:nvSpPr>
        <p:spPr>
          <a:xfrm>
            <a:off x="7777479" y="3012440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 err="1">
                <a:solidFill>
                  <a:srgbClr val="1065AB"/>
                </a:solidFill>
              </a:rPr>
              <a:t>Provizija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BB97490-BE89-FE90-BB41-4467F50E7496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5511800" y="2314788"/>
            <a:ext cx="3520439" cy="6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9CFD3C46-8C2F-561B-44CB-F8DED45660E6}"/>
              </a:ext>
            </a:extLst>
          </p:cNvPr>
          <p:cNvSpPr/>
          <p:nvPr/>
        </p:nvSpPr>
        <p:spPr>
          <a:xfrm>
            <a:off x="941832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solidFill>
                  <a:srgbClr val="1065AB"/>
                </a:solidFill>
              </a:rPr>
              <a:t>Varijanta kapitala</a:t>
            </a:r>
            <a:endParaRPr lang="pl-PL" dirty="0">
              <a:solidFill>
                <a:srgbClr val="1065AB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2AEEF6DD-411E-C504-5F7F-EAFA74CB9FA1}"/>
              </a:ext>
            </a:extLst>
          </p:cNvPr>
          <p:cNvSpPr/>
          <p:nvPr/>
        </p:nvSpPr>
        <p:spPr>
          <a:xfrm>
            <a:off x="615187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solidFill>
                  <a:srgbClr val="1065AB"/>
                </a:solidFill>
              </a:rPr>
              <a:t>Varijanta ugovora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BD8FA75-655F-051F-7553-6BDFA9B361AA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7406639" y="3845560"/>
            <a:ext cx="1625600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F346857D-ABA2-281C-1E9B-56E45FFD8A86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9032239" y="3845560"/>
            <a:ext cx="1640841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EA3FDE9-EE82-E07B-E5A5-2F8E63645C6A}"/>
              </a:ext>
            </a:extLst>
          </p:cNvPr>
          <p:cNvSpPr txBox="1"/>
          <p:nvPr/>
        </p:nvSpPr>
        <p:spPr>
          <a:xfrm>
            <a:off x="662092" y="5845867"/>
            <a:ext cx="4016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2: </a:t>
            </a:r>
            <a:r>
              <a:rPr lang="h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Vrste </a:t>
            </a:r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outsourcinga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281A2E-055F-9B7C-EDCD-3760806629D3}"/>
              </a:ext>
            </a:extLst>
          </p:cNvPr>
          <p:cNvSpPr/>
          <p:nvPr/>
        </p:nvSpPr>
        <p:spPr>
          <a:xfrm>
            <a:off x="337820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solidFill>
                  <a:srgbClr val="1065AB"/>
                </a:solidFill>
              </a:rPr>
              <a:t>Varijanta kapitala</a:t>
            </a:r>
            <a:endParaRPr lang="pl-PL" dirty="0">
              <a:solidFill>
                <a:srgbClr val="1065AB"/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7C0EEBA8-5FEA-5A74-A8CF-566E23810F6F}"/>
              </a:ext>
            </a:extLst>
          </p:cNvPr>
          <p:cNvSpPr/>
          <p:nvPr/>
        </p:nvSpPr>
        <p:spPr>
          <a:xfrm>
            <a:off x="11175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solidFill>
                  <a:srgbClr val="1065AB"/>
                </a:solidFill>
              </a:rPr>
              <a:t>Varijanta ugovora</a:t>
            </a:r>
            <a:endParaRPr lang="pl-PL" dirty="0">
              <a:solidFill>
                <a:srgbClr val="1065AB"/>
              </a:solidFill>
            </a:endParaRP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176FE19-F3F6-B3EA-C02B-C558BBF376E5}"/>
              </a:ext>
            </a:extLst>
          </p:cNvPr>
          <p:cNvCxnSpPr>
            <a:cxnSpLocks/>
            <a:stCxn id="13" idx="2"/>
            <a:endCxn id="32" idx="0"/>
          </p:cNvCxnSpPr>
          <p:nvPr/>
        </p:nvCxnSpPr>
        <p:spPr>
          <a:xfrm flipH="1">
            <a:off x="1366519" y="3809173"/>
            <a:ext cx="1605281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0705A141-5762-CF0F-F200-62D918B16B82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>
            <a:off x="2971800" y="3809173"/>
            <a:ext cx="1661160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7858728-8A7A-2971-D681-F0CD35B50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>
            <a:norm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Razdvajanje </a:t>
            </a:r>
            <a:r>
              <a:rPr lang="hr" dirty="0"/>
              <a:t>se odnosi na situaciju kada se određena sfera aktivnosti (proces, zadatak, funkcija) obavlja unutar organizacijske strukture poduzeća, ali ne pripada glavnim nadležnostima organizacije. Analiza troškova održavanja i kvalitete, koordinacije i pravovremenosti aktivnosti pokazuje da ne sudjeluje u procesu stvaranja vrijednosti usluga ili proizvoda.</a:t>
            </a:r>
            <a:endParaRPr lang="pl-PL" dirty="0"/>
          </a:p>
          <a:p>
            <a:pPr algn="just"/>
            <a:r>
              <a:rPr lang="hr" dirty="0">
                <a:solidFill>
                  <a:srgbClr val="1065AB"/>
                </a:solidFill>
              </a:rPr>
              <a:t>Provizija </a:t>
            </a:r>
            <a:r>
              <a:rPr lang="hr" dirty="0"/>
              <a:t>nastaje kada se određeno područje djelatnosti još nije obavljalo unutar organizacijske strukture poduzeća, a analiza pokazuje da bi bilo potrebno zbog određenih strateških koristi.</a:t>
            </a:r>
            <a:endParaRPr lang="pl-P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3E073-45AF-A698-4C38-9BAD82D2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U </a:t>
            </a:r>
            <a:r>
              <a:rPr lang="hr" dirty="0">
                <a:solidFill>
                  <a:srgbClr val="1065AB"/>
                </a:solidFill>
              </a:rPr>
              <a:t>ugovornoj varijanti</a:t>
            </a:r>
            <a:r>
              <a:rPr lang="hr" dirty="0"/>
              <a:t>, vanjski dobavljač, odnosno uslužno poduzeće, je kapitalno neovisno, specijalizirano poduzeće koje je s matičnim poduzećem povezano samo na temelju ugovora.</a:t>
            </a:r>
          </a:p>
          <a:p>
            <a:pPr algn="just"/>
            <a:r>
              <a:rPr lang="hr" dirty="0"/>
              <a:t>Pretpostavka </a:t>
            </a:r>
            <a:r>
              <a:rPr lang="hr" dirty="0">
                <a:solidFill>
                  <a:srgbClr val="1065AB"/>
                </a:solidFill>
              </a:rPr>
              <a:t>kapitalne varijante </a:t>
            </a:r>
            <a:r>
              <a:rPr lang="hr" dirty="0"/>
              <a:t>je ulazak u suradnju s vlasnički i kapitalno ovisnim poduzećem.</a:t>
            </a:r>
          </a:p>
          <a:p>
            <a:pPr algn="just"/>
            <a:r>
              <a:rPr lang="hr" dirty="0"/>
              <a:t>Kao rezultat </a:t>
            </a:r>
            <a:r>
              <a:rPr lang="hr" dirty="0">
                <a:solidFill>
                  <a:srgbClr val="1065AB"/>
                </a:solidFill>
              </a:rPr>
              <a:t>kombinacije </a:t>
            </a:r>
            <a:r>
              <a:rPr lang="hr" dirty="0"/>
              <a:t>kapitalnog i ugovornog outsourcinga s dvije osnovne metode outsourcinga usluga vanjskoj uslužnoj tvrtki, mogu se dobiti četiri osnovne varijante ove metode.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9216FF-7A5B-01DD-4057-F38FDE89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Osnovne </a:t>
            </a:r>
            <a:r>
              <a:rPr lang="hr" dirty="0" err="1"/>
              <a:t>vrste </a:t>
            </a:r>
            <a:r>
              <a:rPr lang="hr" dirty="0"/>
              <a:t>outsourcinga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Matejun </a:t>
            </a:r>
            <a:r>
              <a:rPr lang="hr" sz="1200" dirty="0">
                <a:solidFill>
                  <a:srgbClr val="7F7F7F"/>
                </a:solidFill>
              </a:rPr>
              <a:t>, 2006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113452" y="6302356"/>
            <a:ext cx="78011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Stol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Varijante kapitalnog i ugovornog outsourcinga ovisno o obliku prijenosa djelatnosti na uslužnu tvrtku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96931F54-DA36-9E8F-3D1D-BA85CAD96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219946"/>
              </p:ext>
            </p:extLst>
          </p:nvPr>
        </p:nvGraphicFramePr>
        <p:xfrm>
          <a:off x="1012348" y="1636798"/>
          <a:ext cx="10515597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1425468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5817766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54839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hr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 kapitala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Ugovorni </a:t>
                      </a:r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outsourcing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01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Oblik 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h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prijenosa </a:t>
                      </a:r>
                      <a:r>
                        <a:rPr lang="hr" sz="14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djelatnosti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stalna suradnja s kapitalno i vlasnički povezanim subjektom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rajna suradnja s kapitalno neovisnim subjektom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182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Odvajanje područja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Odvajanje kapitala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Ugovorno odvajanje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878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stvaranje nove podružnice na bazi resursa, koja započinje svoje samostalno tržišno postojanje; pruža usluge matičnoj tvrtki kao i vanjskim subjektima.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likvidacija dotadašnje funkcije u poduzeću i uspostavljanje formalne suradnje s vanjskim, neovisnim dobavljačem koji osigurava provedbu zadataka; mogućnost djelomičnog prijenosa osoblja i drugih resursa na dobavljača.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9816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Komisija područja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Kapitalna provizija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Ugovorna provizija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77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r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kupnja udjela ili udjela u društvu koje pruža potrebne usluge ili obavlja određene poslove; kao rezultat toga dolazi do preuzimanja kapitala i osnivanja podružnice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hr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uspostavljanje suradnje s kapitalno i vlasnički neovisnim dobavljačem čime započinje provedba određene funkcije.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78837"/>
                  </a:ext>
                </a:extLst>
              </a:tr>
            </a:tbl>
          </a:graphicData>
        </a:graphic>
      </p:graphicFrame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93177E3-682F-51E8-EBAA-90AFA5B45B63}"/>
              </a:ext>
            </a:extLst>
          </p:cNvPr>
          <p:cNvCxnSpPr>
            <a:cxnSpLocks/>
          </p:cNvCxnSpPr>
          <p:nvPr/>
        </p:nvCxnSpPr>
        <p:spPr>
          <a:xfrm>
            <a:off x="1012348" y="1636798"/>
            <a:ext cx="3513932" cy="8823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593F1F4-127D-87A4-B97F-E8363B87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92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23361047-6CAE-4A82-9141-462B04DAF536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2859</Words>
  <Application>Microsoft Office PowerPoint</Application>
  <PresentationFormat>Widescreen</PresentationFormat>
  <Paragraphs>374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Tahoma</vt:lpstr>
      <vt:lpstr>Times New Roman</vt:lpstr>
      <vt:lpstr>Motyw pakietu Office</vt:lpstr>
      <vt:lpstr>Napredno korištenje proračunske tablice za analizu logističkih podataka</vt:lpstr>
      <vt:lpstr>Dnevni red</vt:lpstr>
      <vt:lpstr>Definicija </vt:lpstr>
      <vt:lpstr>Primjeri outsourcinga usluga</vt:lpstr>
      <vt:lpstr>Evolucija koncepta </vt:lpstr>
      <vt:lpstr>Vrste outsourcinga</vt:lpstr>
      <vt:lpstr>Vrste outsourcinga</vt:lpstr>
      <vt:lpstr>Vrste outsourcinga</vt:lpstr>
      <vt:lpstr>Osnovne vrste outsourcinga</vt:lpstr>
      <vt:lpstr>Osnovne vrste outsourcinga</vt:lpstr>
      <vt:lpstr>Prednosti korištenja outsourcinga u modernim poduzećima</vt:lpstr>
      <vt:lpstr>Prednosti korištenja outsourcinga u modernim poduzećima</vt:lpstr>
      <vt:lpstr>Prednosti korištenja outsourcinga u modernim poduzećima</vt:lpstr>
      <vt:lpstr>Prednosti korištenja outsourcinga u modernim poduzećima</vt:lpstr>
      <vt:lpstr>Napravi ili kupi (Make or Buy) analiza </vt:lpstr>
      <vt:lpstr>Napravi ili kupi analiza </vt:lpstr>
      <vt:lpstr>Napravi ili kupi analiza </vt:lpstr>
      <vt:lpstr>Troškovi izrade naspram kupnje</vt:lpstr>
      <vt:lpstr>Napravi ili kupi analiza </vt:lpstr>
      <vt:lpstr>Napravi ili kupi analiza </vt:lpstr>
      <vt:lpstr>Napravi ili kupi analiza </vt:lpstr>
      <vt:lpstr>Napravi ili kupi analiza </vt:lpstr>
      <vt:lpstr>Napravi ili kupi analiza u kontekstu investicijskih izdataka za proizvodnju</vt:lpstr>
      <vt:lpstr>Napravi ili kupi analiza</vt:lpstr>
      <vt:lpstr>Faze Napravi ili Kupi analizae</vt:lpstr>
      <vt:lpstr>Outsourcing logistike</vt:lpstr>
      <vt:lpstr>Outsourcing logistike</vt:lpstr>
      <vt:lpstr>Pokazatelji </vt:lpstr>
      <vt:lpstr>Faze outsourcinga logistike​</vt:lpstr>
      <vt:lpstr>Prednosti i nedostaci logističkog outsourcinga​</vt:lpstr>
      <vt:lpstr>Napravi ili kupi analiza – primjer 1</vt:lpstr>
      <vt:lpstr>Analiza make-or-buy – primjer 1 ( rješenje )</vt:lpstr>
      <vt:lpstr>Analiza make-or-buy – primjer 1 ( rješenje )</vt:lpstr>
      <vt:lpstr>Analiza make-or-buy – primjer 1 ( rješenje )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Davor Dujak</cp:lastModifiedBy>
  <cp:revision>75</cp:revision>
  <dcterms:created xsi:type="dcterms:W3CDTF">2023-07-06T12:09:08Z</dcterms:created>
  <dcterms:modified xsi:type="dcterms:W3CDTF">2025-04-23T06:24:29Z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