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8" r:id="rId7"/>
    <p:sldId id="262" r:id="rId8"/>
    <p:sldId id="269" r:id="rId9"/>
    <p:sldId id="270" r:id="rId10"/>
    <p:sldId id="288" r:id="rId11"/>
    <p:sldId id="289" r:id="rId12"/>
    <p:sldId id="271" r:id="rId13"/>
    <p:sldId id="273" r:id="rId14"/>
    <p:sldId id="290" r:id="rId15"/>
    <p:sldId id="274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306" r:id="rId25"/>
    <p:sldId id="300" r:id="rId26"/>
    <p:sldId id="301" r:id="rId27"/>
    <p:sldId id="303" r:id="rId28"/>
    <p:sldId id="304" r:id="rId29"/>
    <p:sldId id="305" r:id="rId30"/>
    <p:sldId id="307" r:id="rId31"/>
    <p:sldId id="308" r:id="rId32"/>
    <p:sldId id="309" r:id="rId33"/>
    <p:sldId id="266" r:id="rId34"/>
    <p:sldId id="263" r:id="rId35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C5D9F1"/>
    <a:srgbClr val="FFCCFF"/>
    <a:srgbClr val="B7DEE8"/>
    <a:srgbClr val="FFCC66"/>
    <a:srgbClr val="FFC000"/>
    <a:srgbClr val="D8E4BC"/>
    <a:srgbClr val="FFFF00"/>
    <a:srgbClr val="7F7F7F"/>
    <a:srgbClr val="AEA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F26057-7BC4-43CC-B3BF-8AAAF667E973}" v="126" dt="2025-04-22T18:35:04.9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>
        <p:scale>
          <a:sx n="50" d="100"/>
          <a:sy n="50" d="100"/>
        </p:scale>
        <p:origin x="-240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or Dujak" userId="bfb324a9-4809-4493-a995-7f4ea2a7c175" providerId="ADAL" clId="{11F26057-7BC4-43CC-B3BF-8AAAF667E973}"/>
    <pc:docChg chg="modSld">
      <pc:chgData name="Davor Dujak" userId="bfb324a9-4809-4493-a995-7f4ea2a7c175" providerId="ADAL" clId="{11F26057-7BC4-43CC-B3BF-8AAAF667E973}" dt="2025-04-22T18:37:52.026" v="323" actId="20577"/>
      <pc:docMkLst>
        <pc:docMk/>
      </pc:docMkLst>
      <pc:sldChg chg="addSp modSp">
        <pc:chgData name="Davor Dujak" userId="bfb324a9-4809-4493-a995-7f4ea2a7c175" providerId="ADAL" clId="{11F26057-7BC4-43CC-B3BF-8AAAF667E973}" dt="2025-04-22T17:45:27.414" v="98" actId="20577"/>
        <pc:sldMkLst>
          <pc:docMk/>
          <pc:sldMk cId="1952772968" sldId="262"/>
        </pc:sldMkLst>
        <pc:spChg chg="mod">
          <ac:chgData name="Davor Dujak" userId="bfb324a9-4809-4493-a995-7f4ea2a7c175" providerId="ADAL" clId="{11F26057-7BC4-43CC-B3BF-8AAAF667E973}" dt="2025-04-22T17:45:27.414" v="98" actId="20577"/>
          <ac:spMkLst>
            <pc:docMk/>
            <pc:sldMk cId="1952772968" sldId="262"/>
            <ac:spMk id="5" creationId="{08B1E3E4-9C4A-4CF8-DBD2-8A61BD597723}"/>
          </ac:spMkLst>
        </pc:spChg>
        <pc:picChg chg="add mod">
          <ac:chgData name="Davor Dujak" userId="bfb324a9-4809-4493-a995-7f4ea2a7c175" providerId="ADAL" clId="{11F26057-7BC4-43CC-B3BF-8AAAF667E973}" dt="2025-04-22T17:43:18.142" v="35"/>
          <ac:picMkLst>
            <pc:docMk/>
            <pc:sldMk cId="1952772968" sldId="262"/>
            <ac:picMk id="2" creationId="{33611030-0555-8CCC-B21D-CA58FA7CB8F6}"/>
          </ac:picMkLst>
        </pc:picChg>
      </pc:sldChg>
      <pc:sldChg chg="addSp modSp mod">
        <pc:chgData name="Davor Dujak" userId="bfb324a9-4809-4493-a995-7f4ea2a7c175" providerId="ADAL" clId="{11F26057-7BC4-43CC-B3BF-8AAAF667E973}" dt="2025-04-22T17:45:00.767" v="80" actId="20577"/>
        <pc:sldMkLst>
          <pc:docMk/>
          <pc:sldMk cId="4020019421" sldId="263"/>
        </pc:sldMkLst>
        <pc:spChg chg="mod">
          <ac:chgData name="Davor Dujak" userId="bfb324a9-4809-4493-a995-7f4ea2a7c175" providerId="ADAL" clId="{11F26057-7BC4-43CC-B3BF-8AAAF667E973}" dt="2025-04-22T17:45:00.767" v="80" actId="20577"/>
          <ac:spMkLst>
            <pc:docMk/>
            <pc:sldMk cId="4020019421" sldId="263"/>
            <ac:spMk id="3" creationId="{5736179A-2A6B-1BB5-3527-A969A8C3E86B}"/>
          </ac:spMkLst>
        </pc:spChg>
        <pc:picChg chg="add mod">
          <ac:chgData name="Davor Dujak" userId="bfb324a9-4809-4493-a995-7f4ea2a7c175" providerId="ADAL" clId="{11F26057-7BC4-43CC-B3BF-8AAAF667E973}" dt="2025-04-22T17:44:55.727" v="65"/>
          <ac:picMkLst>
            <pc:docMk/>
            <pc:sldMk cId="4020019421" sldId="263"/>
            <ac:picMk id="2" creationId="{2B78D6AC-3872-2225-69DF-250A58E509D4}"/>
          </ac:picMkLst>
        </pc:picChg>
      </pc:sldChg>
      <pc:sldChg chg="addSp modSp">
        <pc:chgData name="Davor Dujak" userId="bfb324a9-4809-4493-a995-7f4ea2a7c175" providerId="ADAL" clId="{11F26057-7BC4-43CC-B3BF-8AAAF667E973}" dt="2025-04-22T17:44:53.716" v="64"/>
        <pc:sldMkLst>
          <pc:docMk/>
          <pc:sldMk cId="3298298427" sldId="266"/>
        </pc:sldMkLst>
        <pc:picChg chg="add mod">
          <ac:chgData name="Davor Dujak" userId="bfb324a9-4809-4493-a995-7f4ea2a7c175" providerId="ADAL" clId="{11F26057-7BC4-43CC-B3BF-8AAAF667E973}" dt="2025-04-22T17:44:53.716" v="64"/>
          <ac:picMkLst>
            <pc:docMk/>
            <pc:sldMk cId="3298298427" sldId="266"/>
            <ac:picMk id="2" creationId="{047A3678-E92C-AC65-3642-9FA043037003}"/>
          </ac:picMkLst>
        </pc:picChg>
      </pc:sldChg>
      <pc:sldChg chg="addSp modSp mod">
        <pc:chgData name="Davor Dujak" userId="bfb324a9-4809-4493-a995-7f4ea2a7c175" providerId="ADAL" clId="{11F26057-7BC4-43CC-B3BF-8AAAF667E973}" dt="2025-04-22T18:37:52.026" v="323" actId="20577"/>
        <pc:sldMkLst>
          <pc:docMk/>
          <pc:sldMk cId="718937792" sldId="268"/>
        </pc:sldMkLst>
        <pc:spChg chg="mod">
          <ac:chgData name="Davor Dujak" userId="bfb324a9-4809-4493-a995-7f4ea2a7c175" providerId="ADAL" clId="{11F26057-7BC4-43CC-B3BF-8AAAF667E973}" dt="2025-04-22T18:37:52.026" v="323" actId="20577"/>
          <ac:spMkLst>
            <pc:docMk/>
            <pc:sldMk cId="718937792" sldId="268"/>
            <ac:spMk id="4" creationId="{1B53A616-BC45-7003-D00A-64BD15781752}"/>
          </ac:spMkLst>
        </pc:spChg>
        <pc:spChg chg="mod">
          <ac:chgData name="Davor Dujak" userId="bfb324a9-4809-4493-a995-7f4ea2a7c175" providerId="ADAL" clId="{11F26057-7BC4-43CC-B3BF-8AAAF667E973}" dt="2025-04-22T17:42:46.834" v="22" actId="20577"/>
          <ac:spMkLst>
            <pc:docMk/>
            <pc:sldMk cId="718937792" sldId="268"/>
            <ac:spMk id="5" creationId="{08B1E3E4-9C4A-4CF8-DBD2-8A61BD597723}"/>
          </ac:spMkLst>
        </pc:spChg>
        <pc:picChg chg="add mod">
          <ac:chgData name="Davor Dujak" userId="bfb324a9-4809-4493-a995-7f4ea2a7c175" providerId="ADAL" clId="{11F26057-7BC4-43CC-B3BF-8AAAF667E973}" dt="2025-04-22T17:43:12.904" v="34" actId="14100"/>
          <ac:picMkLst>
            <pc:docMk/>
            <pc:sldMk cId="718937792" sldId="268"/>
            <ac:picMk id="2" creationId="{2883F62D-32DD-A823-974B-B06B9EA47B59}"/>
          </ac:picMkLst>
        </pc:picChg>
      </pc:sldChg>
      <pc:sldChg chg="addSp modSp mod">
        <pc:chgData name="Davor Dujak" userId="bfb324a9-4809-4493-a995-7f4ea2a7c175" providerId="ADAL" clId="{11F26057-7BC4-43CC-B3BF-8AAAF667E973}" dt="2025-04-22T17:45:44.647" v="105" actId="20577"/>
        <pc:sldMkLst>
          <pc:docMk/>
          <pc:sldMk cId="3508268307" sldId="269"/>
        </pc:sldMkLst>
        <pc:spChg chg="mod">
          <ac:chgData name="Davor Dujak" userId="bfb324a9-4809-4493-a995-7f4ea2a7c175" providerId="ADAL" clId="{11F26057-7BC4-43CC-B3BF-8AAAF667E973}" dt="2025-04-22T17:45:37.358" v="100" actId="20577"/>
          <ac:spMkLst>
            <pc:docMk/>
            <pc:sldMk cId="3508268307" sldId="269"/>
            <ac:spMk id="4" creationId="{1B53A616-BC45-7003-D00A-64BD15781752}"/>
          </ac:spMkLst>
        </pc:spChg>
        <pc:spChg chg="mod">
          <ac:chgData name="Davor Dujak" userId="bfb324a9-4809-4493-a995-7f4ea2a7c175" providerId="ADAL" clId="{11F26057-7BC4-43CC-B3BF-8AAAF667E973}" dt="2025-04-22T17:45:44.647" v="105" actId="20577"/>
          <ac:spMkLst>
            <pc:docMk/>
            <pc:sldMk cId="3508268307" sldId="269"/>
            <ac:spMk id="5" creationId="{08B1E3E4-9C4A-4CF8-DBD2-8A61BD597723}"/>
          </ac:spMkLst>
        </pc:spChg>
        <pc:picChg chg="add mod">
          <ac:chgData name="Davor Dujak" userId="bfb324a9-4809-4493-a995-7f4ea2a7c175" providerId="ADAL" clId="{11F26057-7BC4-43CC-B3BF-8AAAF667E973}" dt="2025-04-22T17:43:20.401" v="36"/>
          <ac:picMkLst>
            <pc:docMk/>
            <pc:sldMk cId="3508268307" sldId="269"/>
            <ac:picMk id="2" creationId="{3FB0296D-DD37-B5C0-931D-B47D5DC5FE43}"/>
          </ac:picMkLst>
        </pc:picChg>
      </pc:sldChg>
      <pc:sldChg chg="addSp modSp">
        <pc:chgData name="Davor Dujak" userId="bfb324a9-4809-4493-a995-7f4ea2a7c175" providerId="ADAL" clId="{11F26057-7BC4-43CC-B3BF-8AAAF667E973}" dt="2025-04-22T17:46:15.391" v="123"/>
        <pc:sldMkLst>
          <pc:docMk/>
          <pc:sldMk cId="144593625" sldId="270"/>
        </pc:sldMkLst>
        <pc:spChg chg="mod">
          <ac:chgData name="Davor Dujak" userId="bfb324a9-4809-4493-a995-7f4ea2a7c175" providerId="ADAL" clId="{11F26057-7BC4-43CC-B3BF-8AAAF667E973}" dt="2025-04-22T17:46:15.391" v="123"/>
          <ac:spMkLst>
            <pc:docMk/>
            <pc:sldMk cId="144593625" sldId="270"/>
            <ac:spMk id="5" creationId="{08B1E3E4-9C4A-4CF8-DBD2-8A61BD597723}"/>
          </ac:spMkLst>
        </pc:spChg>
        <pc:picChg chg="add mod">
          <ac:chgData name="Davor Dujak" userId="bfb324a9-4809-4493-a995-7f4ea2a7c175" providerId="ADAL" clId="{11F26057-7BC4-43CC-B3BF-8AAAF667E973}" dt="2025-04-22T17:43:21.647" v="37"/>
          <ac:picMkLst>
            <pc:docMk/>
            <pc:sldMk cId="144593625" sldId="270"/>
            <ac:picMk id="2" creationId="{34247476-1DC3-09B4-61E5-8295F344E5DA}"/>
          </ac:picMkLst>
        </pc:picChg>
      </pc:sldChg>
      <pc:sldChg chg="addSp modSp">
        <pc:chgData name="Davor Dujak" userId="bfb324a9-4809-4493-a995-7f4ea2a7c175" providerId="ADAL" clId="{11F26057-7BC4-43CC-B3BF-8AAAF667E973}" dt="2025-04-22T17:47:02.499" v="131" actId="20577"/>
        <pc:sldMkLst>
          <pc:docMk/>
          <pc:sldMk cId="1780000962" sldId="271"/>
        </pc:sldMkLst>
        <pc:spChg chg="mod">
          <ac:chgData name="Davor Dujak" userId="bfb324a9-4809-4493-a995-7f4ea2a7c175" providerId="ADAL" clId="{11F26057-7BC4-43CC-B3BF-8AAAF667E973}" dt="2025-04-22T17:47:02.499" v="131" actId="20577"/>
          <ac:spMkLst>
            <pc:docMk/>
            <pc:sldMk cId="1780000962" sldId="271"/>
            <ac:spMk id="5" creationId="{08B1E3E4-9C4A-4CF8-DBD2-8A61BD597723}"/>
          </ac:spMkLst>
        </pc:spChg>
        <pc:picChg chg="add mod">
          <ac:chgData name="Davor Dujak" userId="bfb324a9-4809-4493-a995-7f4ea2a7c175" providerId="ADAL" clId="{11F26057-7BC4-43CC-B3BF-8AAAF667E973}" dt="2025-04-22T17:43:26.031" v="40"/>
          <ac:picMkLst>
            <pc:docMk/>
            <pc:sldMk cId="1780000962" sldId="271"/>
            <ac:picMk id="2" creationId="{C84A4192-E3A6-C6B5-CCDA-CF863C920B32}"/>
          </ac:picMkLst>
        </pc:picChg>
      </pc:sldChg>
      <pc:sldChg chg="addSp modSp mod">
        <pc:chgData name="Davor Dujak" userId="bfb324a9-4809-4493-a995-7f4ea2a7c175" providerId="ADAL" clId="{11F26057-7BC4-43CC-B3BF-8AAAF667E973}" dt="2025-04-22T17:47:29.930" v="178" actId="6549"/>
        <pc:sldMkLst>
          <pc:docMk/>
          <pc:sldMk cId="2800714331" sldId="273"/>
        </pc:sldMkLst>
        <pc:spChg chg="mod">
          <ac:chgData name="Davor Dujak" userId="bfb324a9-4809-4493-a995-7f4ea2a7c175" providerId="ADAL" clId="{11F26057-7BC4-43CC-B3BF-8AAAF667E973}" dt="2025-04-22T17:47:29.930" v="178" actId="6549"/>
          <ac:spMkLst>
            <pc:docMk/>
            <pc:sldMk cId="2800714331" sldId="273"/>
            <ac:spMk id="7" creationId="{603DB568-6DC3-92C6-A4E8-E753F915CE08}"/>
          </ac:spMkLst>
        </pc:spChg>
        <pc:picChg chg="add mod">
          <ac:chgData name="Davor Dujak" userId="bfb324a9-4809-4493-a995-7f4ea2a7c175" providerId="ADAL" clId="{11F26057-7BC4-43CC-B3BF-8AAAF667E973}" dt="2025-04-22T17:43:27.795" v="41"/>
          <ac:picMkLst>
            <pc:docMk/>
            <pc:sldMk cId="2800714331" sldId="273"/>
            <ac:picMk id="3" creationId="{1729F57C-A221-700A-3AC9-53F21720CB38}"/>
          </ac:picMkLst>
        </pc:picChg>
      </pc:sldChg>
      <pc:sldChg chg="addSp modSp">
        <pc:chgData name="Davor Dujak" userId="bfb324a9-4809-4493-a995-7f4ea2a7c175" providerId="ADAL" clId="{11F26057-7BC4-43CC-B3BF-8AAAF667E973}" dt="2025-04-22T17:47:51.054" v="185" actId="20577"/>
        <pc:sldMkLst>
          <pc:docMk/>
          <pc:sldMk cId="3773726416" sldId="274"/>
        </pc:sldMkLst>
        <pc:spChg chg="mod">
          <ac:chgData name="Davor Dujak" userId="bfb324a9-4809-4493-a995-7f4ea2a7c175" providerId="ADAL" clId="{11F26057-7BC4-43CC-B3BF-8AAAF667E973}" dt="2025-04-22T17:47:51.054" v="185" actId="20577"/>
          <ac:spMkLst>
            <pc:docMk/>
            <pc:sldMk cId="3773726416" sldId="274"/>
            <ac:spMk id="5" creationId="{08B1E3E4-9C4A-4CF8-DBD2-8A61BD597723}"/>
          </ac:spMkLst>
        </pc:spChg>
        <pc:picChg chg="add mod">
          <ac:chgData name="Davor Dujak" userId="bfb324a9-4809-4493-a995-7f4ea2a7c175" providerId="ADAL" clId="{11F26057-7BC4-43CC-B3BF-8AAAF667E973}" dt="2025-04-22T17:43:32.196" v="43"/>
          <ac:picMkLst>
            <pc:docMk/>
            <pc:sldMk cId="3773726416" sldId="274"/>
            <ac:picMk id="2" creationId="{A939D052-D4AD-63EB-7EAE-0A4B53E8D8B0}"/>
          </ac:picMkLst>
        </pc:picChg>
      </pc:sldChg>
      <pc:sldChg chg="addSp modSp">
        <pc:chgData name="Davor Dujak" userId="bfb324a9-4809-4493-a995-7f4ea2a7c175" providerId="ADAL" clId="{11F26057-7BC4-43CC-B3BF-8AAAF667E973}" dt="2025-04-22T17:46:32.597" v="130" actId="20577"/>
        <pc:sldMkLst>
          <pc:docMk/>
          <pc:sldMk cId="771426016" sldId="288"/>
        </pc:sldMkLst>
        <pc:spChg chg="mod">
          <ac:chgData name="Davor Dujak" userId="bfb324a9-4809-4493-a995-7f4ea2a7c175" providerId="ADAL" clId="{11F26057-7BC4-43CC-B3BF-8AAAF667E973}" dt="2025-04-22T17:46:32.597" v="130" actId="20577"/>
          <ac:spMkLst>
            <pc:docMk/>
            <pc:sldMk cId="771426016" sldId="288"/>
            <ac:spMk id="5" creationId="{A4B79EAA-B986-B18F-0BFE-9C4FCCBCA0F4}"/>
          </ac:spMkLst>
        </pc:spChg>
        <pc:picChg chg="add mod">
          <ac:chgData name="Davor Dujak" userId="bfb324a9-4809-4493-a995-7f4ea2a7c175" providerId="ADAL" clId="{11F26057-7BC4-43CC-B3BF-8AAAF667E973}" dt="2025-04-22T17:43:22.914" v="38"/>
          <ac:picMkLst>
            <pc:docMk/>
            <pc:sldMk cId="771426016" sldId="288"/>
            <ac:picMk id="2" creationId="{CD847028-BD2C-E996-78C6-8B4445806DC3}"/>
          </ac:picMkLst>
        </pc:picChg>
      </pc:sldChg>
      <pc:sldChg chg="addSp modSp">
        <pc:chgData name="Davor Dujak" userId="bfb324a9-4809-4493-a995-7f4ea2a7c175" providerId="ADAL" clId="{11F26057-7BC4-43CC-B3BF-8AAAF667E973}" dt="2025-04-22T17:43:24.095" v="39"/>
        <pc:sldMkLst>
          <pc:docMk/>
          <pc:sldMk cId="1810866972" sldId="289"/>
        </pc:sldMkLst>
        <pc:picChg chg="add mod">
          <ac:chgData name="Davor Dujak" userId="bfb324a9-4809-4493-a995-7f4ea2a7c175" providerId="ADAL" clId="{11F26057-7BC4-43CC-B3BF-8AAAF667E973}" dt="2025-04-22T17:43:24.095" v="39"/>
          <ac:picMkLst>
            <pc:docMk/>
            <pc:sldMk cId="1810866972" sldId="289"/>
            <ac:picMk id="2" creationId="{6E912E5F-2696-25CB-B194-D765EE246287}"/>
          </ac:picMkLst>
        </pc:picChg>
      </pc:sldChg>
      <pc:sldChg chg="addSp modSp mod">
        <pc:chgData name="Davor Dujak" userId="bfb324a9-4809-4493-a995-7f4ea2a7c175" providerId="ADAL" clId="{11F26057-7BC4-43CC-B3BF-8AAAF667E973}" dt="2025-04-22T17:47:41.008" v="182" actId="20577"/>
        <pc:sldMkLst>
          <pc:docMk/>
          <pc:sldMk cId="3333193539" sldId="290"/>
        </pc:sldMkLst>
        <pc:graphicFrameChg chg="modGraphic">
          <ac:chgData name="Davor Dujak" userId="bfb324a9-4809-4493-a995-7f4ea2a7c175" providerId="ADAL" clId="{11F26057-7BC4-43CC-B3BF-8AAAF667E973}" dt="2025-04-22T17:47:41.008" v="182" actId="20577"/>
          <ac:graphicFrameMkLst>
            <pc:docMk/>
            <pc:sldMk cId="3333193539" sldId="290"/>
            <ac:graphicFrameMk id="3" creationId="{6432F9CE-FC35-C3C1-42F5-F3A50A101356}"/>
          </ac:graphicFrameMkLst>
        </pc:graphicFrameChg>
        <pc:picChg chg="add mod">
          <ac:chgData name="Davor Dujak" userId="bfb324a9-4809-4493-a995-7f4ea2a7c175" providerId="ADAL" clId="{11F26057-7BC4-43CC-B3BF-8AAAF667E973}" dt="2025-04-22T17:43:30.132" v="42"/>
          <ac:picMkLst>
            <pc:docMk/>
            <pc:sldMk cId="3333193539" sldId="290"/>
            <ac:picMk id="2" creationId="{8DCB2F63-3CC0-4C31-0A75-D89654341AE1}"/>
          </ac:picMkLst>
        </pc:picChg>
      </pc:sldChg>
      <pc:sldChg chg="modSp mod">
        <pc:chgData name="Davor Dujak" userId="bfb324a9-4809-4493-a995-7f4ea2a7c175" providerId="ADAL" clId="{11F26057-7BC4-43CC-B3BF-8AAAF667E973}" dt="2025-04-22T17:51:11.235" v="201" actId="1035"/>
        <pc:sldMkLst>
          <pc:docMk/>
          <pc:sldMk cId="3576429597" sldId="291"/>
        </pc:sldMkLst>
        <pc:spChg chg="mod">
          <ac:chgData name="Davor Dujak" userId="bfb324a9-4809-4493-a995-7f4ea2a7c175" providerId="ADAL" clId="{11F26057-7BC4-43CC-B3BF-8AAAF667E973}" dt="2025-04-22T17:50:51.603" v="187" actId="20577"/>
          <ac:spMkLst>
            <pc:docMk/>
            <pc:sldMk cId="3576429597" sldId="291"/>
            <ac:spMk id="5" creationId="{389BC462-89B8-DC14-4BBC-D2D689B6BA3C}"/>
          </ac:spMkLst>
        </pc:spChg>
        <pc:spChg chg="mod">
          <ac:chgData name="Davor Dujak" userId="bfb324a9-4809-4493-a995-7f4ea2a7c175" providerId="ADAL" clId="{11F26057-7BC4-43CC-B3BF-8AAAF667E973}" dt="2025-04-22T17:50:58.090" v="191" actId="20577"/>
          <ac:spMkLst>
            <pc:docMk/>
            <pc:sldMk cId="3576429597" sldId="291"/>
            <ac:spMk id="17" creationId="{0BC28840-F069-E0F6-1C42-5D72294A249E}"/>
          </ac:spMkLst>
        </pc:spChg>
        <pc:spChg chg="mod">
          <ac:chgData name="Davor Dujak" userId="bfb324a9-4809-4493-a995-7f4ea2a7c175" providerId="ADAL" clId="{11F26057-7BC4-43CC-B3BF-8AAAF667E973}" dt="2025-04-22T17:51:11.235" v="201" actId="1035"/>
          <ac:spMkLst>
            <pc:docMk/>
            <pc:sldMk cId="3576429597" sldId="291"/>
            <ac:spMk id="18" creationId="{32004B0D-A857-1657-0DDB-62FA33D6443A}"/>
          </ac:spMkLst>
        </pc:spChg>
      </pc:sldChg>
      <pc:sldChg chg="addSp modSp mod">
        <pc:chgData name="Davor Dujak" userId="bfb324a9-4809-4493-a995-7f4ea2a7c175" providerId="ADAL" clId="{11F26057-7BC4-43CC-B3BF-8AAAF667E973}" dt="2025-04-22T17:52:12.948" v="223" actId="20577"/>
        <pc:sldMkLst>
          <pc:docMk/>
          <pc:sldMk cId="3750840847" sldId="292"/>
        </pc:sldMkLst>
        <pc:spChg chg="mod">
          <ac:chgData name="Davor Dujak" userId="bfb324a9-4809-4493-a995-7f4ea2a7c175" providerId="ADAL" clId="{11F26057-7BC4-43CC-B3BF-8AAAF667E973}" dt="2025-04-22T17:51:48.510" v="215" actId="20577"/>
          <ac:spMkLst>
            <pc:docMk/>
            <pc:sldMk cId="3750840847" sldId="292"/>
            <ac:spMk id="4" creationId="{99C4FD1C-B195-D9D9-432D-8AE29B2A8228}"/>
          </ac:spMkLst>
        </pc:spChg>
        <pc:spChg chg="mod">
          <ac:chgData name="Davor Dujak" userId="bfb324a9-4809-4493-a995-7f4ea2a7c175" providerId="ADAL" clId="{11F26057-7BC4-43CC-B3BF-8AAAF667E973}" dt="2025-04-22T17:52:12.948" v="223" actId="20577"/>
          <ac:spMkLst>
            <pc:docMk/>
            <pc:sldMk cId="3750840847" sldId="292"/>
            <ac:spMk id="14" creationId="{2BA688FA-D008-59E4-6F86-3E1905657839}"/>
          </ac:spMkLst>
        </pc:spChg>
        <pc:picChg chg="add mod">
          <ac:chgData name="Davor Dujak" userId="bfb324a9-4809-4493-a995-7f4ea2a7c175" providerId="ADAL" clId="{11F26057-7BC4-43CC-B3BF-8AAAF667E973}" dt="2025-04-22T17:43:40.961" v="44"/>
          <ac:picMkLst>
            <pc:docMk/>
            <pc:sldMk cId="3750840847" sldId="292"/>
            <ac:picMk id="2" creationId="{4DF3D386-CBBF-5591-06A3-9867384063C3}"/>
          </ac:picMkLst>
        </pc:picChg>
      </pc:sldChg>
      <pc:sldChg chg="addSp modSp mod">
        <pc:chgData name="Davor Dujak" userId="bfb324a9-4809-4493-a995-7f4ea2a7c175" providerId="ADAL" clId="{11F26057-7BC4-43CC-B3BF-8AAAF667E973}" dt="2025-04-22T17:52:42.562" v="226" actId="20577"/>
        <pc:sldMkLst>
          <pc:docMk/>
          <pc:sldMk cId="2312254283" sldId="293"/>
        </pc:sldMkLst>
        <pc:spChg chg="mod">
          <ac:chgData name="Davor Dujak" userId="bfb324a9-4809-4493-a995-7f4ea2a7c175" providerId="ADAL" clId="{11F26057-7BC4-43CC-B3BF-8AAAF667E973}" dt="2025-04-22T17:52:42.562" v="226" actId="20577"/>
          <ac:spMkLst>
            <pc:docMk/>
            <pc:sldMk cId="2312254283" sldId="293"/>
            <ac:spMk id="4" creationId="{3AEB2DB8-9B99-1C76-1E2A-3E7BC9993C31}"/>
          </ac:spMkLst>
        </pc:spChg>
        <pc:picChg chg="add mod">
          <ac:chgData name="Davor Dujak" userId="bfb324a9-4809-4493-a995-7f4ea2a7c175" providerId="ADAL" clId="{11F26057-7BC4-43CC-B3BF-8AAAF667E973}" dt="2025-04-22T17:43:43.117" v="45"/>
          <ac:picMkLst>
            <pc:docMk/>
            <pc:sldMk cId="2312254283" sldId="293"/>
            <ac:picMk id="3" creationId="{A70D13C9-B746-440A-622A-A03DC852FCEC}"/>
          </ac:picMkLst>
        </pc:picChg>
      </pc:sldChg>
      <pc:sldChg chg="addSp modSp mod">
        <pc:chgData name="Davor Dujak" userId="bfb324a9-4809-4493-a995-7f4ea2a7c175" providerId="ADAL" clId="{11F26057-7BC4-43CC-B3BF-8AAAF667E973}" dt="2025-04-22T17:53:36.226" v="229" actId="20577"/>
        <pc:sldMkLst>
          <pc:docMk/>
          <pc:sldMk cId="3141210505" sldId="294"/>
        </pc:sldMkLst>
        <pc:spChg chg="mod">
          <ac:chgData name="Davor Dujak" userId="bfb324a9-4809-4493-a995-7f4ea2a7c175" providerId="ADAL" clId="{11F26057-7BC4-43CC-B3BF-8AAAF667E973}" dt="2025-04-22T17:53:36.226" v="229" actId="20577"/>
          <ac:spMkLst>
            <pc:docMk/>
            <pc:sldMk cId="3141210505" sldId="294"/>
            <ac:spMk id="4" creationId="{6B8D4C07-0C75-58D4-D9AD-F2F9A1109985}"/>
          </ac:spMkLst>
        </pc:spChg>
        <pc:picChg chg="add mod">
          <ac:chgData name="Davor Dujak" userId="bfb324a9-4809-4493-a995-7f4ea2a7c175" providerId="ADAL" clId="{11F26057-7BC4-43CC-B3BF-8AAAF667E973}" dt="2025-04-22T17:43:44.565" v="46"/>
          <ac:picMkLst>
            <pc:docMk/>
            <pc:sldMk cId="3141210505" sldId="294"/>
            <ac:picMk id="3" creationId="{12DF7A57-19A5-5D33-0845-03183DED9139}"/>
          </ac:picMkLst>
        </pc:picChg>
      </pc:sldChg>
      <pc:sldChg chg="addSp modSp mod">
        <pc:chgData name="Davor Dujak" userId="bfb324a9-4809-4493-a995-7f4ea2a7c175" providerId="ADAL" clId="{11F26057-7BC4-43CC-B3BF-8AAAF667E973}" dt="2025-04-22T18:35:39.618" v="300" actId="20577"/>
        <pc:sldMkLst>
          <pc:docMk/>
          <pc:sldMk cId="232297067" sldId="295"/>
        </pc:sldMkLst>
        <pc:spChg chg="mod">
          <ac:chgData name="Davor Dujak" userId="bfb324a9-4809-4493-a995-7f4ea2a7c175" providerId="ADAL" clId="{11F26057-7BC4-43CC-B3BF-8AAAF667E973}" dt="2025-04-22T18:35:39.618" v="300" actId="20577"/>
          <ac:spMkLst>
            <pc:docMk/>
            <pc:sldMk cId="232297067" sldId="295"/>
            <ac:spMk id="4" creationId="{A5762FE3-33C8-5BD0-83A7-9EBF9314491D}"/>
          </ac:spMkLst>
        </pc:spChg>
        <pc:spChg chg="mod">
          <ac:chgData name="Davor Dujak" userId="bfb324a9-4809-4493-a995-7f4ea2a7c175" providerId="ADAL" clId="{11F26057-7BC4-43CC-B3BF-8AAAF667E973}" dt="2025-04-22T17:55:37.614" v="252" actId="1035"/>
          <ac:spMkLst>
            <pc:docMk/>
            <pc:sldMk cId="232297067" sldId="295"/>
            <ac:spMk id="6" creationId="{DB182C63-FAF7-0E7A-B4FF-07E9105B47E6}"/>
          </ac:spMkLst>
        </pc:spChg>
        <pc:spChg chg="mod">
          <ac:chgData name="Davor Dujak" userId="bfb324a9-4809-4493-a995-7f4ea2a7c175" providerId="ADAL" clId="{11F26057-7BC4-43CC-B3BF-8AAAF667E973}" dt="2025-04-22T17:55:25.617" v="249" actId="1036"/>
          <ac:spMkLst>
            <pc:docMk/>
            <pc:sldMk cId="232297067" sldId="295"/>
            <ac:spMk id="8" creationId="{528B1691-6034-EDC1-6CF0-30C147E12E82}"/>
          </ac:spMkLst>
        </pc:spChg>
        <pc:picChg chg="add mod">
          <ac:chgData name="Davor Dujak" userId="bfb324a9-4809-4493-a995-7f4ea2a7c175" providerId="ADAL" clId="{11F26057-7BC4-43CC-B3BF-8AAAF667E973}" dt="2025-04-22T17:43:49.813" v="48" actId="14100"/>
          <ac:picMkLst>
            <pc:docMk/>
            <pc:sldMk cId="232297067" sldId="295"/>
            <ac:picMk id="2" creationId="{4F1CC8FE-FA41-9142-6EF3-EA101E730330}"/>
          </ac:picMkLst>
        </pc:picChg>
        <pc:picChg chg="mod">
          <ac:chgData name="Davor Dujak" userId="bfb324a9-4809-4493-a995-7f4ea2a7c175" providerId="ADAL" clId="{11F26057-7BC4-43CC-B3BF-8AAAF667E973}" dt="2025-04-22T17:55:12.833" v="240" actId="1036"/>
          <ac:picMkLst>
            <pc:docMk/>
            <pc:sldMk cId="232297067" sldId="295"/>
            <ac:picMk id="7" creationId="{9D8F0159-C8E5-198E-24DA-26BF147E0BFD}"/>
          </ac:picMkLst>
        </pc:picChg>
      </pc:sldChg>
      <pc:sldChg chg="addSp modSp mod">
        <pc:chgData name="Davor Dujak" userId="bfb324a9-4809-4493-a995-7f4ea2a7c175" providerId="ADAL" clId="{11F26057-7BC4-43CC-B3BF-8AAAF667E973}" dt="2025-04-22T17:56:10.909" v="273" actId="1036"/>
        <pc:sldMkLst>
          <pc:docMk/>
          <pc:sldMk cId="1336694278" sldId="296"/>
        </pc:sldMkLst>
        <pc:spChg chg="mod">
          <ac:chgData name="Davor Dujak" userId="bfb324a9-4809-4493-a995-7f4ea2a7c175" providerId="ADAL" clId="{11F26057-7BC4-43CC-B3BF-8AAAF667E973}" dt="2025-04-22T17:55:50.345" v="255" actId="20577"/>
          <ac:spMkLst>
            <pc:docMk/>
            <pc:sldMk cId="1336694278" sldId="296"/>
            <ac:spMk id="4" creationId="{CF91B969-A982-57FD-EA7A-5E8F7B187513}"/>
          </ac:spMkLst>
        </pc:spChg>
        <pc:spChg chg="mod">
          <ac:chgData name="Davor Dujak" userId="bfb324a9-4809-4493-a995-7f4ea2a7c175" providerId="ADAL" clId="{11F26057-7BC4-43CC-B3BF-8AAAF667E973}" dt="2025-04-22T17:56:04.787" v="268" actId="20577"/>
          <ac:spMkLst>
            <pc:docMk/>
            <pc:sldMk cId="1336694278" sldId="296"/>
            <ac:spMk id="8" creationId="{323C5719-B655-1BFE-7FCE-19569055E9CA}"/>
          </ac:spMkLst>
        </pc:spChg>
        <pc:picChg chg="add mod">
          <ac:chgData name="Davor Dujak" userId="bfb324a9-4809-4493-a995-7f4ea2a7c175" providerId="ADAL" clId="{11F26057-7BC4-43CC-B3BF-8AAAF667E973}" dt="2025-04-22T17:43:56.805" v="50" actId="14100"/>
          <ac:picMkLst>
            <pc:docMk/>
            <pc:sldMk cId="1336694278" sldId="296"/>
            <ac:picMk id="3" creationId="{80ADDE37-41F6-5777-897A-25D99CC9C87A}"/>
          </ac:picMkLst>
        </pc:picChg>
        <pc:picChg chg="mod">
          <ac:chgData name="Davor Dujak" userId="bfb324a9-4809-4493-a995-7f4ea2a7c175" providerId="ADAL" clId="{11F26057-7BC4-43CC-B3BF-8AAAF667E973}" dt="2025-04-22T17:56:10.909" v="273" actId="1036"/>
          <ac:picMkLst>
            <pc:docMk/>
            <pc:sldMk cId="1336694278" sldId="296"/>
            <ac:picMk id="10" creationId="{CB00CA83-A2B1-F565-AB95-5AE08E36C957}"/>
          </ac:picMkLst>
        </pc:picChg>
      </pc:sldChg>
      <pc:sldChg chg="addSp modSp mod">
        <pc:chgData name="Davor Dujak" userId="bfb324a9-4809-4493-a995-7f4ea2a7c175" providerId="ADAL" clId="{11F26057-7BC4-43CC-B3BF-8AAAF667E973}" dt="2025-04-22T18:35:34.826" v="297" actId="20577"/>
        <pc:sldMkLst>
          <pc:docMk/>
          <pc:sldMk cId="566473386" sldId="297"/>
        </pc:sldMkLst>
        <pc:spChg chg="mod">
          <ac:chgData name="Davor Dujak" userId="bfb324a9-4809-4493-a995-7f4ea2a7c175" providerId="ADAL" clId="{11F26057-7BC4-43CC-B3BF-8AAAF667E973}" dt="2025-04-22T18:35:34.826" v="297" actId="20577"/>
          <ac:spMkLst>
            <pc:docMk/>
            <pc:sldMk cId="566473386" sldId="297"/>
            <ac:spMk id="4" creationId="{10DF33CB-ED4A-4A8B-C947-133A022E4202}"/>
          </ac:spMkLst>
        </pc:spChg>
        <pc:spChg chg="mod">
          <ac:chgData name="Davor Dujak" userId="bfb324a9-4809-4493-a995-7f4ea2a7c175" providerId="ADAL" clId="{11F26057-7BC4-43CC-B3BF-8AAAF667E973}" dt="2025-04-22T18:33:05.088" v="274" actId="20577"/>
          <ac:spMkLst>
            <pc:docMk/>
            <pc:sldMk cId="566473386" sldId="297"/>
            <ac:spMk id="6" creationId="{1E56413A-C831-21E7-E418-2BE50935B69B}"/>
          </ac:spMkLst>
        </pc:spChg>
        <pc:picChg chg="add mod">
          <ac:chgData name="Davor Dujak" userId="bfb324a9-4809-4493-a995-7f4ea2a7c175" providerId="ADAL" clId="{11F26057-7BC4-43CC-B3BF-8AAAF667E973}" dt="2025-04-22T17:43:59.914" v="51"/>
          <ac:picMkLst>
            <pc:docMk/>
            <pc:sldMk cId="566473386" sldId="297"/>
            <ac:picMk id="2" creationId="{8217231A-7BBB-8F8B-3CD6-98135ABB8FA0}"/>
          </ac:picMkLst>
        </pc:picChg>
      </pc:sldChg>
      <pc:sldChg chg="addSp modSp">
        <pc:chgData name="Davor Dujak" userId="bfb324a9-4809-4493-a995-7f4ea2a7c175" providerId="ADAL" clId="{11F26057-7BC4-43CC-B3BF-8AAAF667E973}" dt="2025-04-22T18:34:01.207" v="276" actId="20577"/>
        <pc:sldMkLst>
          <pc:docMk/>
          <pc:sldMk cId="2549054346" sldId="298"/>
        </pc:sldMkLst>
        <pc:spChg chg="mod">
          <ac:chgData name="Davor Dujak" userId="bfb324a9-4809-4493-a995-7f4ea2a7c175" providerId="ADAL" clId="{11F26057-7BC4-43CC-B3BF-8AAAF667E973}" dt="2025-04-22T18:34:01.207" v="276" actId="20577"/>
          <ac:spMkLst>
            <pc:docMk/>
            <pc:sldMk cId="2549054346" sldId="298"/>
            <ac:spMk id="5" creationId="{9EB3E719-DAE9-9B76-F870-4872B095B896}"/>
          </ac:spMkLst>
        </pc:spChg>
        <pc:picChg chg="add mod">
          <ac:chgData name="Davor Dujak" userId="bfb324a9-4809-4493-a995-7f4ea2a7c175" providerId="ADAL" clId="{11F26057-7BC4-43CC-B3BF-8AAAF667E973}" dt="2025-04-22T17:44:02.637" v="52"/>
          <ac:picMkLst>
            <pc:docMk/>
            <pc:sldMk cId="2549054346" sldId="298"/>
            <ac:picMk id="2" creationId="{19FEF857-37F2-5C8F-E6C9-862625D3E07B}"/>
          </ac:picMkLst>
        </pc:picChg>
      </pc:sldChg>
      <pc:sldChg chg="addSp modSp mod">
        <pc:chgData name="Davor Dujak" userId="bfb324a9-4809-4493-a995-7f4ea2a7c175" providerId="ADAL" clId="{11F26057-7BC4-43CC-B3BF-8AAAF667E973}" dt="2025-04-22T18:35:27.613" v="294" actId="20577"/>
        <pc:sldMkLst>
          <pc:docMk/>
          <pc:sldMk cId="127195140" sldId="300"/>
        </pc:sldMkLst>
        <pc:spChg chg="mod">
          <ac:chgData name="Davor Dujak" userId="bfb324a9-4809-4493-a995-7f4ea2a7c175" providerId="ADAL" clId="{11F26057-7BC4-43CC-B3BF-8AAAF667E973}" dt="2025-04-22T18:35:27.613" v="294" actId="20577"/>
          <ac:spMkLst>
            <pc:docMk/>
            <pc:sldMk cId="127195140" sldId="300"/>
            <ac:spMk id="4" creationId="{CBDDBE22-9576-7C67-4D43-039FC32671D6}"/>
          </ac:spMkLst>
        </pc:spChg>
        <pc:spChg chg="mod">
          <ac:chgData name="Davor Dujak" userId="bfb324a9-4809-4493-a995-7f4ea2a7c175" providerId="ADAL" clId="{11F26057-7BC4-43CC-B3BF-8AAAF667E973}" dt="2025-04-22T18:34:18.494" v="280" actId="20577"/>
          <ac:spMkLst>
            <pc:docMk/>
            <pc:sldMk cId="127195140" sldId="300"/>
            <ac:spMk id="14" creationId="{1D17F6D3-B031-7DB7-CE19-6DCD494A15D4}"/>
          </ac:spMkLst>
        </pc:spChg>
        <pc:picChg chg="add mod">
          <ac:chgData name="Davor Dujak" userId="bfb324a9-4809-4493-a995-7f4ea2a7c175" providerId="ADAL" clId="{11F26057-7BC4-43CC-B3BF-8AAAF667E973}" dt="2025-04-22T17:44:09.601" v="54"/>
          <ac:picMkLst>
            <pc:docMk/>
            <pc:sldMk cId="127195140" sldId="300"/>
            <ac:picMk id="5" creationId="{2B91FD76-5434-885D-B4F3-E89780151C10}"/>
          </ac:picMkLst>
        </pc:picChg>
      </pc:sldChg>
      <pc:sldChg chg="addSp modSp mod">
        <pc:chgData name="Davor Dujak" userId="bfb324a9-4809-4493-a995-7f4ea2a7c175" providerId="ADAL" clId="{11F26057-7BC4-43CC-B3BF-8AAAF667E973}" dt="2025-04-22T18:35:24.677" v="293" actId="20577"/>
        <pc:sldMkLst>
          <pc:docMk/>
          <pc:sldMk cId="1667959760" sldId="301"/>
        </pc:sldMkLst>
        <pc:spChg chg="mod">
          <ac:chgData name="Davor Dujak" userId="bfb324a9-4809-4493-a995-7f4ea2a7c175" providerId="ADAL" clId="{11F26057-7BC4-43CC-B3BF-8AAAF667E973}" dt="2025-04-22T18:35:24.677" v="293" actId="20577"/>
          <ac:spMkLst>
            <pc:docMk/>
            <pc:sldMk cId="1667959760" sldId="301"/>
            <ac:spMk id="4" creationId="{DBB41CC2-86D0-51EF-2917-162D75C05411}"/>
          </ac:spMkLst>
        </pc:spChg>
        <pc:picChg chg="add mod">
          <ac:chgData name="Davor Dujak" userId="bfb324a9-4809-4493-a995-7f4ea2a7c175" providerId="ADAL" clId="{11F26057-7BC4-43CC-B3BF-8AAAF667E973}" dt="2025-04-22T17:44:11.112" v="55"/>
          <ac:picMkLst>
            <pc:docMk/>
            <pc:sldMk cId="1667959760" sldId="301"/>
            <ac:picMk id="3" creationId="{418B01F7-11D7-39B6-4BBF-20361D636BEA}"/>
          </ac:picMkLst>
        </pc:picChg>
      </pc:sldChg>
      <pc:sldChg chg="addSp modSp mod">
        <pc:chgData name="Davor Dujak" userId="bfb324a9-4809-4493-a995-7f4ea2a7c175" providerId="ADAL" clId="{11F26057-7BC4-43CC-B3BF-8AAAF667E973}" dt="2025-04-22T18:35:20.871" v="289" actId="20577"/>
        <pc:sldMkLst>
          <pc:docMk/>
          <pc:sldMk cId="3329051459" sldId="303"/>
        </pc:sldMkLst>
        <pc:spChg chg="mod">
          <ac:chgData name="Davor Dujak" userId="bfb324a9-4809-4493-a995-7f4ea2a7c175" providerId="ADAL" clId="{11F26057-7BC4-43CC-B3BF-8AAAF667E973}" dt="2025-04-22T18:35:20.871" v="289" actId="20577"/>
          <ac:spMkLst>
            <pc:docMk/>
            <pc:sldMk cId="3329051459" sldId="303"/>
            <ac:spMk id="4" creationId="{D23EC431-7CEC-92CD-4A1A-7559BB425F5F}"/>
          </ac:spMkLst>
        </pc:spChg>
        <pc:picChg chg="add mod">
          <ac:chgData name="Davor Dujak" userId="bfb324a9-4809-4493-a995-7f4ea2a7c175" providerId="ADAL" clId="{11F26057-7BC4-43CC-B3BF-8AAAF667E973}" dt="2025-04-22T17:44:19.070" v="56"/>
          <ac:picMkLst>
            <pc:docMk/>
            <pc:sldMk cId="3329051459" sldId="303"/>
            <ac:picMk id="7" creationId="{538B17C8-ECF7-6A79-0EF3-86427E094186}"/>
          </ac:picMkLst>
        </pc:picChg>
      </pc:sldChg>
      <pc:sldChg chg="addSp modSp mod">
        <pc:chgData name="Davor Dujak" userId="bfb324a9-4809-4493-a995-7f4ea2a7c175" providerId="ADAL" clId="{11F26057-7BC4-43CC-B3BF-8AAAF667E973}" dt="2025-04-22T18:35:17.338" v="285" actId="20577"/>
        <pc:sldMkLst>
          <pc:docMk/>
          <pc:sldMk cId="933500908" sldId="304"/>
        </pc:sldMkLst>
        <pc:spChg chg="mod">
          <ac:chgData name="Davor Dujak" userId="bfb324a9-4809-4493-a995-7f4ea2a7c175" providerId="ADAL" clId="{11F26057-7BC4-43CC-B3BF-8AAAF667E973}" dt="2025-04-22T18:35:17.338" v="285" actId="20577"/>
          <ac:spMkLst>
            <pc:docMk/>
            <pc:sldMk cId="933500908" sldId="304"/>
            <ac:spMk id="4" creationId="{22617D02-7039-D1DD-85A5-D10C6E35E6D7}"/>
          </ac:spMkLst>
        </pc:spChg>
        <pc:spChg chg="mod">
          <ac:chgData name="Davor Dujak" userId="bfb324a9-4809-4493-a995-7f4ea2a7c175" providerId="ADAL" clId="{11F26057-7BC4-43CC-B3BF-8AAAF667E973}" dt="2025-04-22T18:35:04.944" v="281" actId="20577"/>
          <ac:spMkLst>
            <pc:docMk/>
            <pc:sldMk cId="933500908" sldId="304"/>
            <ac:spMk id="8" creationId="{30EF0450-415E-5922-453E-ADF9C99CF85B}"/>
          </ac:spMkLst>
        </pc:spChg>
        <pc:picChg chg="add mod">
          <ac:chgData name="Davor Dujak" userId="bfb324a9-4809-4493-a995-7f4ea2a7c175" providerId="ADAL" clId="{11F26057-7BC4-43CC-B3BF-8AAAF667E973}" dt="2025-04-22T17:44:21.001" v="57"/>
          <ac:picMkLst>
            <pc:docMk/>
            <pc:sldMk cId="933500908" sldId="304"/>
            <ac:picMk id="2" creationId="{108BDAAE-41FB-7D47-71AE-448FE7051ECA}"/>
          </ac:picMkLst>
        </pc:picChg>
      </pc:sldChg>
      <pc:sldChg chg="addSp modSp mod">
        <pc:chgData name="Davor Dujak" userId="bfb324a9-4809-4493-a995-7f4ea2a7c175" providerId="ADAL" clId="{11F26057-7BC4-43CC-B3BF-8AAAF667E973}" dt="2025-04-22T18:36:26.275" v="304" actId="20577"/>
        <pc:sldMkLst>
          <pc:docMk/>
          <pc:sldMk cId="504913886" sldId="305"/>
        </pc:sldMkLst>
        <pc:spChg chg="mod">
          <ac:chgData name="Davor Dujak" userId="bfb324a9-4809-4493-a995-7f4ea2a7c175" providerId="ADAL" clId="{11F26057-7BC4-43CC-B3BF-8AAAF667E973}" dt="2025-04-22T18:36:26.275" v="304" actId="20577"/>
          <ac:spMkLst>
            <pc:docMk/>
            <pc:sldMk cId="504913886" sldId="305"/>
            <ac:spMk id="4" creationId="{3EA76409-F05D-8A44-5658-87F527F7EC07}"/>
          </ac:spMkLst>
        </pc:spChg>
        <pc:picChg chg="add mod">
          <ac:chgData name="Davor Dujak" userId="bfb324a9-4809-4493-a995-7f4ea2a7c175" providerId="ADAL" clId="{11F26057-7BC4-43CC-B3BF-8AAAF667E973}" dt="2025-04-22T17:44:28.416" v="59" actId="14100"/>
          <ac:picMkLst>
            <pc:docMk/>
            <pc:sldMk cId="504913886" sldId="305"/>
            <ac:picMk id="3" creationId="{665E995E-2AE0-10B3-38BA-2168136172AA}"/>
          </ac:picMkLst>
        </pc:picChg>
        <pc:picChg chg="ord">
          <ac:chgData name="Davor Dujak" userId="bfb324a9-4809-4493-a995-7f4ea2a7c175" providerId="ADAL" clId="{11F26057-7BC4-43CC-B3BF-8AAAF667E973}" dt="2025-04-22T17:44:42.973" v="60" actId="166"/>
          <ac:picMkLst>
            <pc:docMk/>
            <pc:sldMk cId="504913886" sldId="305"/>
            <ac:picMk id="8" creationId="{5C9E91C8-2A34-E5D9-C628-2EEE8DDA5864}"/>
          </ac:picMkLst>
        </pc:picChg>
      </pc:sldChg>
      <pc:sldChg chg="addSp modSp">
        <pc:chgData name="Davor Dujak" userId="bfb324a9-4809-4493-a995-7f4ea2a7c175" providerId="ADAL" clId="{11F26057-7BC4-43CC-B3BF-8AAAF667E973}" dt="2025-04-22T17:44:04.876" v="53"/>
        <pc:sldMkLst>
          <pc:docMk/>
          <pc:sldMk cId="2372610657" sldId="306"/>
        </pc:sldMkLst>
        <pc:picChg chg="add mod">
          <ac:chgData name="Davor Dujak" userId="bfb324a9-4809-4493-a995-7f4ea2a7c175" providerId="ADAL" clId="{11F26057-7BC4-43CC-B3BF-8AAAF667E973}" dt="2025-04-22T17:44:04.876" v="53"/>
          <ac:picMkLst>
            <pc:docMk/>
            <pc:sldMk cId="2372610657" sldId="306"/>
            <ac:picMk id="2" creationId="{A92B2A62-51CB-DB13-2F72-1AE729C38A62}"/>
          </ac:picMkLst>
        </pc:picChg>
      </pc:sldChg>
      <pc:sldChg chg="addSp modSp mod">
        <pc:chgData name="Davor Dujak" userId="bfb324a9-4809-4493-a995-7f4ea2a7c175" providerId="ADAL" clId="{11F26057-7BC4-43CC-B3BF-8AAAF667E973}" dt="2025-04-22T18:36:44.591" v="308" actId="20577"/>
        <pc:sldMkLst>
          <pc:docMk/>
          <pc:sldMk cId="3934460805" sldId="307"/>
        </pc:sldMkLst>
        <pc:spChg chg="mod">
          <ac:chgData name="Davor Dujak" userId="bfb324a9-4809-4493-a995-7f4ea2a7c175" providerId="ADAL" clId="{11F26057-7BC4-43CC-B3BF-8AAAF667E973}" dt="2025-04-22T18:36:44.591" v="308" actId="20577"/>
          <ac:spMkLst>
            <pc:docMk/>
            <pc:sldMk cId="3934460805" sldId="307"/>
            <ac:spMk id="4" creationId="{DF0EC674-A431-0FDA-6F4D-B15D0D9DC573}"/>
          </ac:spMkLst>
        </pc:spChg>
        <pc:picChg chg="add mod">
          <ac:chgData name="Davor Dujak" userId="bfb324a9-4809-4493-a995-7f4ea2a7c175" providerId="ADAL" clId="{11F26057-7BC4-43CC-B3BF-8AAAF667E973}" dt="2025-04-22T17:44:46.713" v="61"/>
          <ac:picMkLst>
            <pc:docMk/>
            <pc:sldMk cId="3934460805" sldId="307"/>
            <ac:picMk id="2" creationId="{174808D5-B4A2-1BFD-C2A6-1DAB22430B1A}"/>
          </ac:picMkLst>
        </pc:picChg>
      </pc:sldChg>
      <pc:sldChg chg="addSp modSp mod">
        <pc:chgData name="Davor Dujak" userId="bfb324a9-4809-4493-a995-7f4ea2a7c175" providerId="ADAL" clId="{11F26057-7BC4-43CC-B3BF-8AAAF667E973}" dt="2025-04-22T18:36:50.749" v="312" actId="20577"/>
        <pc:sldMkLst>
          <pc:docMk/>
          <pc:sldMk cId="223876434" sldId="308"/>
        </pc:sldMkLst>
        <pc:spChg chg="mod">
          <ac:chgData name="Davor Dujak" userId="bfb324a9-4809-4493-a995-7f4ea2a7c175" providerId="ADAL" clId="{11F26057-7BC4-43CC-B3BF-8AAAF667E973}" dt="2025-04-22T18:36:50.749" v="312" actId="20577"/>
          <ac:spMkLst>
            <pc:docMk/>
            <pc:sldMk cId="223876434" sldId="308"/>
            <ac:spMk id="4" creationId="{1EB7E24B-D8FA-3D7C-37B9-D2FF19A4032D}"/>
          </ac:spMkLst>
        </pc:spChg>
        <pc:picChg chg="add mod">
          <ac:chgData name="Davor Dujak" userId="bfb324a9-4809-4493-a995-7f4ea2a7c175" providerId="ADAL" clId="{11F26057-7BC4-43CC-B3BF-8AAAF667E973}" dt="2025-04-22T17:44:48.745" v="62"/>
          <ac:picMkLst>
            <pc:docMk/>
            <pc:sldMk cId="223876434" sldId="308"/>
            <ac:picMk id="3" creationId="{E1D8F87F-0D7F-72E0-CD30-A3C4D6C7F2A0}"/>
          </ac:picMkLst>
        </pc:picChg>
      </pc:sldChg>
      <pc:sldChg chg="addSp modSp mod">
        <pc:chgData name="Davor Dujak" userId="bfb324a9-4809-4493-a995-7f4ea2a7c175" providerId="ADAL" clId="{11F26057-7BC4-43CC-B3BF-8AAAF667E973}" dt="2025-04-22T18:36:57.486" v="316" actId="20577"/>
        <pc:sldMkLst>
          <pc:docMk/>
          <pc:sldMk cId="2739919879" sldId="309"/>
        </pc:sldMkLst>
        <pc:spChg chg="mod">
          <ac:chgData name="Davor Dujak" userId="bfb324a9-4809-4493-a995-7f4ea2a7c175" providerId="ADAL" clId="{11F26057-7BC4-43CC-B3BF-8AAAF667E973}" dt="2025-04-22T18:36:57.486" v="316" actId="20577"/>
          <ac:spMkLst>
            <pc:docMk/>
            <pc:sldMk cId="2739919879" sldId="309"/>
            <ac:spMk id="4" creationId="{822AE6EE-A1BF-4264-8DDD-720B6C7CBDAF}"/>
          </ac:spMkLst>
        </pc:spChg>
        <pc:picChg chg="add mod">
          <ac:chgData name="Davor Dujak" userId="bfb324a9-4809-4493-a995-7f4ea2a7c175" providerId="ADAL" clId="{11F26057-7BC4-43CC-B3BF-8AAAF667E973}" dt="2025-04-22T17:44:51.614" v="63"/>
          <ac:picMkLst>
            <pc:docMk/>
            <pc:sldMk cId="2739919879" sldId="309"/>
            <ac:picMk id="2" creationId="{FB5FE72C-A379-2704-1602-710FEFE1AC52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0209F-A3C3-4EAD-A1A7-E59F2F1B05D5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</dgm:pt>
    <dgm:pt modelId="{C22BDD9D-9755-48F6-8AF0-D457F6FC0602}">
      <dgm:prSet phldrT="[Tekst]"/>
      <dgm:spPr/>
      <dgm:t>
        <a:bodyPr/>
        <a:lstStyle/>
        <a:p>
          <a:r>
            <a:rPr lang="hr" dirty="0"/>
            <a:t>korištena metoda ocjenjivanja</a:t>
          </a:r>
          <a:endParaRPr lang="pl-PL" dirty="0"/>
        </a:p>
      </dgm:t>
    </dgm:pt>
    <dgm:pt modelId="{F5518770-BD3A-4DE7-BC32-FE21943EFCAB}" type="parTrans" cxnId="{B6469B07-D720-481B-A091-DDE17C5B2890}">
      <dgm:prSet/>
      <dgm:spPr/>
      <dgm:t>
        <a:bodyPr/>
        <a:lstStyle/>
        <a:p>
          <a:endParaRPr lang="pl-PL"/>
        </a:p>
      </dgm:t>
    </dgm:pt>
    <dgm:pt modelId="{35835AB8-02B9-43D7-A663-C43A2D076247}" type="sibTrans" cxnId="{B6469B07-D720-481B-A091-DDE17C5B2890}">
      <dgm:prSet/>
      <dgm:spPr/>
      <dgm:t>
        <a:bodyPr/>
        <a:lstStyle/>
        <a:p>
          <a:endParaRPr lang="pl-PL"/>
        </a:p>
      </dgm:t>
    </dgm:pt>
    <dgm:pt modelId="{8BF526CA-42D1-450F-82BB-EE76CDCABBCF}">
      <dgm:prSet phldrT="[Tekst]"/>
      <dgm:spPr/>
      <dgm:t>
        <a:bodyPr/>
        <a:lstStyle/>
        <a:p>
          <a:r>
            <a:rPr lang="hr" dirty="0"/>
            <a:t>minimalna količina narudžbe</a:t>
          </a:r>
          <a:endParaRPr lang="pl-PL" dirty="0"/>
        </a:p>
      </dgm:t>
    </dgm:pt>
    <dgm:pt modelId="{66525974-67AF-48A5-8D05-AA08D40DCCA6}" type="parTrans" cxnId="{65A76578-F7D5-4785-96C0-525E2279C445}">
      <dgm:prSet/>
      <dgm:spPr/>
      <dgm:t>
        <a:bodyPr/>
        <a:lstStyle/>
        <a:p>
          <a:endParaRPr lang="pl-PL"/>
        </a:p>
      </dgm:t>
    </dgm:pt>
    <dgm:pt modelId="{561F9988-7709-4524-A7B0-27F09E8909A4}" type="sibTrans" cxnId="{65A76578-F7D5-4785-96C0-525E2279C445}">
      <dgm:prSet/>
      <dgm:spPr/>
      <dgm:t>
        <a:bodyPr/>
        <a:lstStyle/>
        <a:p>
          <a:endParaRPr lang="pl-PL"/>
        </a:p>
      </dgm:t>
    </dgm:pt>
    <dgm:pt modelId="{00B1E78F-9B07-4A62-B702-2DBD5349F2B0}">
      <dgm:prSet phldrT="[Tekst]"/>
      <dgm:spPr/>
      <dgm:t>
        <a:bodyPr/>
        <a:lstStyle/>
        <a:p>
          <a:r>
            <a:rPr lang="hr" dirty="0"/>
            <a:t>strategija pronalaženja izvora</a:t>
          </a:r>
          <a:endParaRPr lang="pl-PL" dirty="0"/>
        </a:p>
      </dgm:t>
    </dgm:pt>
    <dgm:pt modelId="{EA4199E0-DD8D-4F86-8980-EC3CA4F63C89}" type="parTrans" cxnId="{1A12D849-5CD5-41CF-9F16-A1D32187333A}">
      <dgm:prSet/>
      <dgm:spPr/>
      <dgm:t>
        <a:bodyPr/>
        <a:lstStyle/>
        <a:p>
          <a:endParaRPr lang="pl-PL"/>
        </a:p>
      </dgm:t>
    </dgm:pt>
    <dgm:pt modelId="{6DBEEC11-CEFB-4666-A3E8-B3FBF334E32E}" type="sibTrans" cxnId="{1A12D849-5CD5-41CF-9F16-A1D32187333A}">
      <dgm:prSet/>
      <dgm:spPr/>
      <dgm:t>
        <a:bodyPr/>
        <a:lstStyle/>
        <a:p>
          <a:endParaRPr lang="pl-PL"/>
        </a:p>
      </dgm:t>
    </dgm:pt>
    <dgm:pt modelId="{780DF05A-D806-4866-A881-8CB08710D676}">
      <dgm:prSet phldrT="[Tekst]"/>
      <dgm:spPr/>
      <dgm:t>
        <a:bodyPr/>
        <a:lstStyle/>
        <a:p>
          <a:r>
            <a:rPr lang="hr" dirty="0"/>
            <a:t>proizvodni kapacitet dobavljača</a:t>
          </a:r>
          <a:endParaRPr lang="pl-PL" dirty="0"/>
        </a:p>
      </dgm:t>
    </dgm:pt>
    <dgm:pt modelId="{5BCBC19C-2E3F-43B7-8F29-401D27579BC4}" type="parTrans" cxnId="{EA21F9AC-75F3-466E-B314-76E3333BCFE7}">
      <dgm:prSet/>
      <dgm:spPr/>
      <dgm:t>
        <a:bodyPr/>
        <a:lstStyle/>
        <a:p>
          <a:endParaRPr lang="pl-PL"/>
        </a:p>
      </dgm:t>
    </dgm:pt>
    <dgm:pt modelId="{6A98166D-6EF0-46F3-8F96-5887B28A90F0}" type="sibTrans" cxnId="{EA21F9AC-75F3-466E-B314-76E3333BCFE7}">
      <dgm:prSet/>
      <dgm:spPr/>
      <dgm:t>
        <a:bodyPr/>
        <a:lstStyle/>
        <a:p>
          <a:endParaRPr lang="pl-PL"/>
        </a:p>
      </dgm:t>
    </dgm:pt>
    <dgm:pt modelId="{6EA6030E-24E6-4EDB-B8ED-D67B6CE52D51}">
      <dgm:prSet phldrT="[Tekst]"/>
      <dgm:spPr/>
      <dgm:t>
        <a:bodyPr/>
        <a:lstStyle/>
        <a:p>
          <a:r>
            <a:rPr lang="hr" dirty="0"/>
            <a:t>vrsta proizvoda</a:t>
          </a:r>
          <a:endParaRPr lang="pl-PL" dirty="0"/>
        </a:p>
      </dgm:t>
    </dgm:pt>
    <dgm:pt modelId="{E7C45580-C36C-489A-B17C-9F4956355702}" type="parTrans" cxnId="{C1B0C407-CD89-4487-94A0-47F77233ABF0}">
      <dgm:prSet/>
      <dgm:spPr/>
      <dgm:t>
        <a:bodyPr/>
        <a:lstStyle/>
        <a:p>
          <a:endParaRPr lang="pl-PL"/>
        </a:p>
      </dgm:t>
    </dgm:pt>
    <dgm:pt modelId="{B2AB05D5-92EE-4FD2-96ED-FCC2A00C3B62}" type="sibTrans" cxnId="{C1B0C407-CD89-4487-94A0-47F77233ABF0}">
      <dgm:prSet/>
      <dgm:spPr/>
      <dgm:t>
        <a:bodyPr/>
        <a:lstStyle/>
        <a:p>
          <a:endParaRPr lang="pl-PL"/>
        </a:p>
      </dgm:t>
    </dgm:pt>
    <dgm:pt modelId="{6790DC56-7D4D-4DC8-8EC2-CC813CDADACC}">
      <dgm:prSet phldrT="[Tekst]"/>
      <dgm:spPr/>
      <dgm:t>
        <a:bodyPr/>
        <a:lstStyle/>
        <a:p>
          <a:r>
            <a:rPr lang="hr" dirty="0"/>
            <a:t>vrsta procjene dobavljača</a:t>
          </a:r>
          <a:endParaRPr lang="pl-PL" dirty="0"/>
        </a:p>
      </dgm:t>
    </dgm:pt>
    <dgm:pt modelId="{D36ED587-7267-4F6B-8B08-94CDA0C218EC}" type="parTrans" cxnId="{37C3FE20-1768-4A42-91CC-F3A7E6845B4E}">
      <dgm:prSet/>
      <dgm:spPr/>
      <dgm:t>
        <a:bodyPr/>
        <a:lstStyle/>
        <a:p>
          <a:endParaRPr lang="pl-PL"/>
        </a:p>
      </dgm:t>
    </dgm:pt>
    <dgm:pt modelId="{51DA6B5E-726D-4D96-8DFE-28E6DC82D6CC}" type="sibTrans" cxnId="{37C3FE20-1768-4A42-91CC-F3A7E6845B4E}">
      <dgm:prSet/>
      <dgm:spPr/>
      <dgm:t>
        <a:bodyPr/>
        <a:lstStyle/>
        <a:p>
          <a:endParaRPr lang="pl-PL"/>
        </a:p>
      </dgm:t>
    </dgm:pt>
    <dgm:pt modelId="{85E38462-6B74-46AC-B43D-64B0E3238118}">
      <dgm:prSet phldrT="[Tekst]"/>
      <dgm:spPr/>
      <dgm:t>
        <a:bodyPr/>
        <a:lstStyle/>
        <a:p>
          <a:r>
            <a:rPr lang="hr" dirty="0"/>
            <a:t>postavke lokacije dobavljača</a:t>
          </a:r>
          <a:endParaRPr lang="pl-PL" dirty="0"/>
        </a:p>
      </dgm:t>
    </dgm:pt>
    <dgm:pt modelId="{C98C6BFB-DB50-424D-9396-0CD9998F12D4}" type="parTrans" cxnId="{422A9C30-0F13-43DD-A8DB-EA8F48AB326F}">
      <dgm:prSet/>
      <dgm:spPr/>
      <dgm:t>
        <a:bodyPr/>
        <a:lstStyle/>
        <a:p>
          <a:endParaRPr lang="pl-PL"/>
        </a:p>
      </dgm:t>
    </dgm:pt>
    <dgm:pt modelId="{EFABC8B3-3589-42F0-85B7-ACDECE4ADB1A}" type="sibTrans" cxnId="{422A9C30-0F13-43DD-A8DB-EA8F48AB326F}">
      <dgm:prSet/>
      <dgm:spPr/>
      <dgm:t>
        <a:bodyPr/>
        <a:lstStyle/>
        <a:p>
          <a:endParaRPr lang="pl-PL"/>
        </a:p>
      </dgm:t>
    </dgm:pt>
    <dgm:pt modelId="{2BB8FC09-C170-4ECB-9987-A034E53F4F6C}">
      <dgm:prSet phldrT="[Tekst]"/>
      <dgm:spPr/>
      <dgm:t>
        <a:bodyPr/>
        <a:lstStyle/>
        <a:p>
          <a:r>
            <a:rPr lang="hr" dirty="0"/>
            <a:t>kriterij odabira dobavljača</a:t>
          </a:r>
          <a:endParaRPr lang="pl-PL" dirty="0"/>
        </a:p>
      </dgm:t>
    </dgm:pt>
    <dgm:pt modelId="{9E4240ED-5C68-4C7B-95A7-7D7B258A55CB}" type="parTrans" cxnId="{106351AB-30C8-4875-8C60-093F98AAF51B}">
      <dgm:prSet/>
      <dgm:spPr/>
      <dgm:t>
        <a:bodyPr/>
        <a:lstStyle/>
        <a:p>
          <a:endParaRPr lang="pl-PL"/>
        </a:p>
      </dgm:t>
    </dgm:pt>
    <dgm:pt modelId="{7DAD664A-36A5-4DE7-9517-C5360CECC0A1}" type="sibTrans" cxnId="{106351AB-30C8-4875-8C60-093F98AAF51B}">
      <dgm:prSet/>
      <dgm:spPr/>
      <dgm:t>
        <a:bodyPr/>
        <a:lstStyle/>
        <a:p>
          <a:endParaRPr lang="pl-PL"/>
        </a:p>
      </dgm:t>
    </dgm:pt>
    <dgm:pt modelId="{714356E9-2E3C-4350-8D54-0FF5F4AF1EA8}">
      <dgm:prSet phldrT="[Tekst]"/>
      <dgm:spPr/>
      <dgm:t>
        <a:bodyPr/>
        <a:lstStyle/>
        <a:p>
          <a:r>
            <a:rPr lang="hr" dirty="0"/>
            <a:t>proizvodna strategija</a:t>
          </a:r>
          <a:endParaRPr lang="pl-PL" dirty="0"/>
        </a:p>
      </dgm:t>
    </dgm:pt>
    <dgm:pt modelId="{94113357-9BB0-4646-A608-DF03423CFB1A}" type="parTrans" cxnId="{2FE45A62-5C3D-4CE8-95E4-A2FEBCE43A1E}">
      <dgm:prSet/>
      <dgm:spPr/>
      <dgm:t>
        <a:bodyPr/>
        <a:lstStyle/>
        <a:p>
          <a:endParaRPr lang="pl-PL"/>
        </a:p>
      </dgm:t>
    </dgm:pt>
    <dgm:pt modelId="{625EC9F5-E902-4834-B09D-4E887CD80899}" type="sibTrans" cxnId="{2FE45A62-5C3D-4CE8-95E4-A2FEBCE43A1E}">
      <dgm:prSet/>
      <dgm:spPr/>
      <dgm:t>
        <a:bodyPr/>
        <a:lstStyle/>
        <a:p>
          <a:endParaRPr lang="pl-PL"/>
        </a:p>
      </dgm:t>
    </dgm:pt>
    <dgm:pt modelId="{880F6F6B-F61D-44C1-87EB-704C111D180F}">
      <dgm:prSet phldrT="[Tekst]"/>
      <dgm:spPr/>
      <dgm:t>
        <a:bodyPr/>
        <a:lstStyle/>
        <a:p>
          <a:r>
            <a:rPr lang="hr"/>
            <a:t>proizvodni kapacitet dobavljača</a:t>
          </a:r>
          <a:endParaRPr lang="pl-PL" dirty="0"/>
        </a:p>
      </dgm:t>
    </dgm:pt>
    <dgm:pt modelId="{6975482D-77F2-4A43-A802-03B1ED0AA4C6}" type="parTrans" cxnId="{BB297896-636B-4659-BA52-D3EAAA904021}">
      <dgm:prSet/>
      <dgm:spPr/>
      <dgm:t>
        <a:bodyPr/>
        <a:lstStyle/>
        <a:p>
          <a:endParaRPr lang="pl-PL"/>
        </a:p>
      </dgm:t>
    </dgm:pt>
    <dgm:pt modelId="{9B257892-4D0D-4CDF-8C46-FF5A58FA8C38}" type="sibTrans" cxnId="{BB297896-636B-4659-BA52-D3EAAA904021}">
      <dgm:prSet/>
      <dgm:spPr/>
      <dgm:t>
        <a:bodyPr/>
        <a:lstStyle/>
        <a:p>
          <a:endParaRPr lang="pl-PL"/>
        </a:p>
      </dgm:t>
    </dgm:pt>
    <dgm:pt modelId="{80EFCA2D-559C-47D2-A596-7082E74E6A63}" type="pres">
      <dgm:prSet presAssocID="{2820209F-A3C3-4EAD-A1A7-E59F2F1B05D5}" presName="Name0" presStyleCnt="0">
        <dgm:presLayoutVars>
          <dgm:dir/>
          <dgm:resizeHandles/>
        </dgm:presLayoutVars>
      </dgm:prSet>
      <dgm:spPr/>
    </dgm:pt>
    <dgm:pt modelId="{8F3CB71B-7F93-4F2C-A4E7-F9BB44C43B8C}" type="pres">
      <dgm:prSet presAssocID="{C22BDD9D-9755-48F6-8AF0-D457F6FC0602}" presName="compNode" presStyleCnt="0"/>
      <dgm:spPr/>
    </dgm:pt>
    <dgm:pt modelId="{599340F0-56D2-4DAB-9844-BADB30891E02}" type="pres">
      <dgm:prSet presAssocID="{C22BDD9D-9755-48F6-8AF0-D457F6FC0602}" presName="dummyConnPt" presStyleCnt="0"/>
      <dgm:spPr/>
    </dgm:pt>
    <dgm:pt modelId="{9B0A5852-4F65-4DA2-969B-0A8CFBD0D495}" type="pres">
      <dgm:prSet presAssocID="{C22BDD9D-9755-48F6-8AF0-D457F6FC0602}" presName="node" presStyleLbl="node1" presStyleIdx="0" presStyleCnt="10">
        <dgm:presLayoutVars>
          <dgm:bulletEnabled val="1"/>
        </dgm:presLayoutVars>
      </dgm:prSet>
      <dgm:spPr/>
    </dgm:pt>
    <dgm:pt modelId="{CEE1C068-4DCF-479C-8402-9B8E5949E114}" type="pres">
      <dgm:prSet presAssocID="{35835AB8-02B9-43D7-A663-C43A2D076247}" presName="sibTrans" presStyleLbl="bgSibTrans2D1" presStyleIdx="0" presStyleCnt="9"/>
      <dgm:spPr/>
    </dgm:pt>
    <dgm:pt modelId="{5D68AF13-46E0-4CAC-988D-5C7DD5E8EAE6}" type="pres">
      <dgm:prSet presAssocID="{8BF526CA-42D1-450F-82BB-EE76CDCABBCF}" presName="compNode" presStyleCnt="0"/>
      <dgm:spPr/>
    </dgm:pt>
    <dgm:pt modelId="{91F02668-8550-409E-82CB-4199FFB8CE00}" type="pres">
      <dgm:prSet presAssocID="{8BF526CA-42D1-450F-82BB-EE76CDCABBCF}" presName="dummyConnPt" presStyleCnt="0"/>
      <dgm:spPr/>
    </dgm:pt>
    <dgm:pt modelId="{27684644-D1FB-439D-B053-DD760482ABA8}" type="pres">
      <dgm:prSet presAssocID="{8BF526CA-42D1-450F-82BB-EE76CDCABBCF}" presName="node" presStyleLbl="node1" presStyleIdx="1" presStyleCnt="10">
        <dgm:presLayoutVars>
          <dgm:bulletEnabled val="1"/>
        </dgm:presLayoutVars>
      </dgm:prSet>
      <dgm:spPr/>
    </dgm:pt>
    <dgm:pt modelId="{30282B91-5A0C-43BA-93CD-ADADE5873967}" type="pres">
      <dgm:prSet presAssocID="{561F9988-7709-4524-A7B0-27F09E8909A4}" presName="sibTrans" presStyleLbl="bgSibTrans2D1" presStyleIdx="1" presStyleCnt="9"/>
      <dgm:spPr/>
    </dgm:pt>
    <dgm:pt modelId="{2CD3CF80-EF59-4EA8-B7D9-287C53E327DE}" type="pres">
      <dgm:prSet presAssocID="{00B1E78F-9B07-4A62-B702-2DBD5349F2B0}" presName="compNode" presStyleCnt="0"/>
      <dgm:spPr/>
    </dgm:pt>
    <dgm:pt modelId="{86B611F4-41B0-4392-8B0E-44977006D569}" type="pres">
      <dgm:prSet presAssocID="{00B1E78F-9B07-4A62-B702-2DBD5349F2B0}" presName="dummyConnPt" presStyleCnt="0"/>
      <dgm:spPr/>
    </dgm:pt>
    <dgm:pt modelId="{C9CED1E5-7708-477C-B424-BBEB134F8F26}" type="pres">
      <dgm:prSet presAssocID="{00B1E78F-9B07-4A62-B702-2DBD5349F2B0}" presName="node" presStyleLbl="node1" presStyleIdx="2" presStyleCnt="10">
        <dgm:presLayoutVars>
          <dgm:bulletEnabled val="1"/>
        </dgm:presLayoutVars>
      </dgm:prSet>
      <dgm:spPr/>
    </dgm:pt>
    <dgm:pt modelId="{9EBF7C7C-A83D-45E2-8C6F-C8E6E2B57CEC}" type="pres">
      <dgm:prSet presAssocID="{6DBEEC11-CEFB-4666-A3E8-B3FBF334E32E}" presName="sibTrans" presStyleLbl="bgSibTrans2D1" presStyleIdx="2" presStyleCnt="9"/>
      <dgm:spPr/>
    </dgm:pt>
    <dgm:pt modelId="{626B8F27-07B6-40EC-B533-F7075145F7BB}" type="pres">
      <dgm:prSet presAssocID="{780DF05A-D806-4866-A881-8CB08710D676}" presName="compNode" presStyleCnt="0"/>
      <dgm:spPr/>
    </dgm:pt>
    <dgm:pt modelId="{DD20D7EB-26A7-4084-B0C7-966FFB4232A1}" type="pres">
      <dgm:prSet presAssocID="{780DF05A-D806-4866-A881-8CB08710D676}" presName="dummyConnPt" presStyleCnt="0"/>
      <dgm:spPr/>
    </dgm:pt>
    <dgm:pt modelId="{16E33705-C6E7-4447-963E-38F2757D38EC}" type="pres">
      <dgm:prSet presAssocID="{780DF05A-D806-4866-A881-8CB08710D676}" presName="node" presStyleLbl="node1" presStyleIdx="3" presStyleCnt="10">
        <dgm:presLayoutVars>
          <dgm:bulletEnabled val="1"/>
        </dgm:presLayoutVars>
      </dgm:prSet>
      <dgm:spPr/>
    </dgm:pt>
    <dgm:pt modelId="{424BC00F-C205-4B3B-A666-E1C335E53D88}" type="pres">
      <dgm:prSet presAssocID="{6A98166D-6EF0-46F3-8F96-5887B28A90F0}" presName="sibTrans" presStyleLbl="bgSibTrans2D1" presStyleIdx="3" presStyleCnt="9"/>
      <dgm:spPr/>
    </dgm:pt>
    <dgm:pt modelId="{01B44DF7-D9FE-4C29-8348-6B27711ADD2C}" type="pres">
      <dgm:prSet presAssocID="{6EA6030E-24E6-4EDB-B8ED-D67B6CE52D51}" presName="compNode" presStyleCnt="0"/>
      <dgm:spPr/>
    </dgm:pt>
    <dgm:pt modelId="{25EEDDA4-E5F1-4D10-97ED-0861C82A0141}" type="pres">
      <dgm:prSet presAssocID="{6EA6030E-24E6-4EDB-B8ED-D67B6CE52D51}" presName="dummyConnPt" presStyleCnt="0"/>
      <dgm:spPr/>
    </dgm:pt>
    <dgm:pt modelId="{4C6F8ABC-4A9A-4C18-BB96-6D66C8B88FE9}" type="pres">
      <dgm:prSet presAssocID="{6EA6030E-24E6-4EDB-B8ED-D67B6CE52D51}" presName="node" presStyleLbl="node1" presStyleIdx="4" presStyleCnt="10">
        <dgm:presLayoutVars>
          <dgm:bulletEnabled val="1"/>
        </dgm:presLayoutVars>
      </dgm:prSet>
      <dgm:spPr/>
    </dgm:pt>
    <dgm:pt modelId="{8C1BC508-97C1-46D6-A4A1-FCEA5A673EC5}" type="pres">
      <dgm:prSet presAssocID="{B2AB05D5-92EE-4FD2-96ED-FCC2A00C3B62}" presName="sibTrans" presStyleLbl="bgSibTrans2D1" presStyleIdx="4" presStyleCnt="9"/>
      <dgm:spPr/>
    </dgm:pt>
    <dgm:pt modelId="{4855FC99-71C5-4DF5-9D5F-B0E3CA4A291E}" type="pres">
      <dgm:prSet presAssocID="{6790DC56-7D4D-4DC8-8EC2-CC813CDADACC}" presName="compNode" presStyleCnt="0"/>
      <dgm:spPr/>
    </dgm:pt>
    <dgm:pt modelId="{27B9B8BD-C0E1-4058-B15E-EB9F579E9020}" type="pres">
      <dgm:prSet presAssocID="{6790DC56-7D4D-4DC8-8EC2-CC813CDADACC}" presName="dummyConnPt" presStyleCnt="0"/>
      <dgm:spPr/>
    </dgm:pt>
    <dgm:pt modelId="{58D1E32F-D0F1-4768-9B6E-219889492E5A}" type="pres">
      <dgm:prSet presAssocID="{6790DC56-7D4D-4DC8-8EC2-CC813CDADACC}" presName="node" presStyleLbl="node1" presStyleIdx="5" presStyleCnt="10">
        <dgm:presLayoutVars>
          <dgm:bulletEnabled val="1"/>
        </dgm:presLayoutVars>
      </dgm:prSet>
      <dgm:spPr/>
    </dgm:pt>
    <dgm:pt modelId="{3DF82322-095F-4E47-A38A-BF58763571E2}" type="pres">
      <dgm:prSet presAssocID="{51DA6B5E-726D-4D96-8DFE-28E6DC82D6CC}" presName="sibTrans" presStyleLbl="bgSibTrans2D1" presStyleIdx="5" presStyleCnt="9"/>
      <dgm:spPr/>
    </dgm:pt>
    <dgm:pt modelId="{3F519655-750A-4EEB-8E6B-0DC73EC93604}" type="pres">
      <dgm:prSet presAssocID="{85E38462-6B74-46AC-B43D-64B0E3238118}" presName="compNode" presStyleCnt="0"/>
      <dgm:spPr/>
    </dgm:pt>
    <dgm:pt modelId="{81FE4D4D-C198-4D10-9EB4-C34A5F9562C9}" type="pres">
      <dgm:prSet presAssocID="{85E38462-6B74-46AC-B43D-64B0E3238118}" presName="dummyConnPt" presStyleCnt="0"/>
      <dgm:spPr/>
    </dgm:pt>
    <dgm:pt modelId="{BC8ECB89-C533-49B3-8E9B-AED0F2A3630D}" type="pres">
      <dgm:prSet presAssocID="{85E38462-6B74-46AC-B43D-64B0E3238118}" presName="node" presStyleLbl="node1" presStyleIdx="6" presStyleCnt="10">
        <dgm:presLayoutVars>
          <dgm:bulletEnabled val="1"/>
        </dgm:presLayoutVars>
      </dgm:prSet>
      <dgm:spPr/>
    </dgm:pt>
    <dgm:pt modelId="{D33A7826-4291-43F7-A858-3A7541B5ABAE}" type="pres">
      <dgm:prSet presAssocID="{EFABC8B3-3589-42F0-85B7-ACDECE4ADB1A}" presName="sibTrans" presStyleLbl="bgSibTrans2D1" presStyleIdx="6" presStyleCnt="9"/>
      <dgm:spPr/>
    </dgm:pt>
    <dgm:pt modelId="{9B2CFD33-1DEF-4D8B-A461-A1CA615AA739}" type="pres">
      <dgm:prSet presAssocID="{2BB8FC09-C170-4ECB-9987-A034E53F4F6C}" presName="compNode" presStyleCnt="0"/>
      <dgm:spPr/>
    </dgm:pt>
    <dgm:pt modelId="{1CF0C065-A321-4A7D-87C5-B23CA9F697CF}" type="pres">
      <dgm:prSet presAssocID="{2BB8FC09-C170-4ECB-9987-A034E53F4F6C}" presName="dummyConnPt" presStyleCnt="0"/>
      <dgm:spPr/>
    </dgm:pt>
    <dgm:pt modelId="{6C7F61BD-5321-4227-BC42-81E1F5F5CC4F}" type="pres">
      <dgm:prSet presAssocID="{2BB8FC09-C170-4ECB-9987-A034E53F4F6C}" presName="node" presStyleLbl="node1" presStyleIdx="7" presStyleCnt="10">
        <dgm:presLayoutVars>
          <dgm:bulletEnabled val="1"/>
        </dgm:presLayoutVars>
      </dgm:prSet>
      <dgm:spPr/>
    </dgm:pt>
    <dgm:pt modelId="{636EDBA8-2EBC-47DC-817F-54384502E730}" type="pres">
      <dgm:prSet presAssocID="{7DAD664A-36A5-4DE7-9517-C5360CECC0A1}" presName="sibTrans" presStyleLbl="bgSibTrans2D1" presStyleIdx="7" presStyleCnt="9"/>
      <dgm:spPr/>
    </dgm:pt>
    <dgm:pt modelId="{F89CB36C-6AAE-48B4-AB23-AAB11D39A4C5}" type="pres">
      <dgm:prSet presAssocID="{714356E9-2E3C-4350-8D54-0FF5F4AF1EA8}" presName="compNode" presStyleCnt="0"/>
      <dgm:spPr/>
    </dgm:pt>
    <dgm:pt modelId="{8D620396-22E2-4DD5-8973-55B918AB405C}" type="pres">
      <dgm:prSet presAssocID="{714356E9-2E3C-4350-8D54-0FF5F4AF1EA8}" presName="dummyConnPt" presStyleCnt="0"/>
      <dgm:spPr/>
    </dgm:pt>
    <dgm:pt modelId="{343BEB0B-CF38-4974-805F-7047587498B8}" type="pres">
      <dgm:prSet presAssocID="{714356E9-2E3C-4350-8D54-0FF5F4AF1EA8}" presName="node" presStyleLbl="node1" presStyleIdx="8" presStyleCnt="10">
        <dgm:presLayoutVars>
          <dgm:bulletEnabled val="1"/>
        </dgm:presLayoutVars>
      </dgm:prSet>
      <dgm:spPr/>
    </dgm:pt>
    <dgm:pt modelId="{123C7459-D69C-432A-82E5-99D13DA50F55}" type="pres">
      <dgm:prSet presAssocID="{625EC9F5-E902-4834-B09D-4E887CD80899}" presName="sibTrans" presStyleLbl="bgSibTrans2D1" presStyleIdx="8" presStyleCnt="9"/>
      <dgm:spPr/>
    </dgm:pt>
    <dgm:pt modelId="{4CF08DEB-6AEB-49CA-B356-247CD515A936}" type="pres">
      <dgm:prSet presAssocID="{880F6F6B-F61D-44C1-87EB-704C111D180F}" presName="compNode" presStyleCnt="0"/>
      <dgm:spPr/>
    </dgm:pt>
    <dgm:pt modelId="{FE803DA1-BE88-488A-AB80-83ABD1456B72}" type="pres">
      <dgm:prSet presAssocID="{880F6F6B-F61D-44C1-87EB-704C111D180F}" presName="dummyConnPt" presStyleCnt="0"/>
      <dgm:spPr/>
    </dgm:pt>
    <dgm:pt modelId="{A759DEBC-7F86-4098-A8A3-FDC1BE127577}" type="pres">
      <dgm:prSet presAssocID="{880F6F6B-F61D-44C1-87EB-704C111D180F}" presName="node" presStyleLbl="node1" presStyleIdx="9" presStyleCnt="10">
        <dgm:presLayoutVars>
          <dgm:bulletEnabled val="1"/>
        </dgm:presLayoutVars>
      </dgm:prSet>
      <dgm:spPr/>
    </dgm:pt>
  </dgm:ptLst>
  <dgm:cxnLst>
    <dgm:cxn modelId="{B6469B07-D720-481B-A091-DDE17C5B2890}" srcId="{2820209F-A3C3-4EAD-A1A7-E59F2F1B05D5}" destId="{C22BDD9D-9755-48F6-8AF0-D457F6FC0602}" srcOrd="0" destOrd="0" parTransId="{F5518770-BD3A-4DE7-BC32-FE21943EFCAB}" sibTransId="{35835AB8-02B9-43D7-A663-C43A2D076247}"/>
    <dgm:cxn modelId="{C1B0C407-CD89-4487-94A0-47F77233ABF0}" srcId="{2820209F-A3C3-4EAD-A1A7-E59F2F1B05D5}" destId="{6EA6030E-24E6-4EDB-B8ED-D67B6CE52D51}" srcOrd="4" destOrd="0" parTransId="{E7C45580-C36C-489A-B17C-9F4956355702}" sibTransId="{B2AB05D5-92EE-4FD2-96ED-FCC2A00C3B62}"/>
    <dgm:cxn modelId="{932FD40E-2DA2-4EF5-BD96-A009CF24216B}" type="presOf" srcId="{7DAD664A-36A5-4DE7-9517-C5360CECC0A1}" destId="{636EDBA8-2EBC-47DC-817F-54384502E730}" srcOrd="0" destOrd="0" presId="urn:microsoft.com/office/officeart/2005/8/layout/bProcess4"/>
    <dgm:cxn modelId="{8D86CE10-EEEA-4FBB-B22D-88D27812439A}" type="presOf" srcId="{2820209F-A3C3-4EAD-A1A7-E59F2F1B05D5}" destId="{80EFCA2D-559C-47D2-A596-7082E74E6A63}" srcOrd="0" destOrd="0" presId="urn:microsoft.com/office/officeart/2005/8/layout/bProcess4"/>
    <dgm:cxn modelId="{CF598413-D277-4EE0-BFF9-A6BFD890E632}" type="presOf" srcId="{6DBEEC11-CEFB-4666-A3E8-B3FBF334E32E}" destId="{9EBF7C7C-A83D-45E2-8C6F-C8E6E2B57CEC}" srcOrd="0" destOrd="0" presId="urn:microsoft.com/office/officeart/2005/8/layout/bProcess4"/>
    <dgm:cxn modelId="{29760815-B46A-40F2-B4FC-95C4EE6F8AEE}" type="presOf" srcId="{561F9988-7709-4524-A7B0-27F09E8909A4}" destId="{30282B91-5A0C-43BA-93CD-ADADE5873967}" srcOrd="0" destOrd="0" presId="urn:microsoft.com/office/officeart/2005/8/layout/bProcess4"/>
    <dgm:cxn modelId="{738C9E16-CF60-4F6F-BC8F-CFEC11510DB3}" type="presOf" srcId="{51DA6B5E-726D-4D96-8DFE-28E6DC82D6CC}" destId="{3DF82322-095F-4E47-A38A-BF58763571E2}" srcOrd="0" destOrd="0" presId="urn:microsoft.com/office/officeart/2005/8/layout/bProcess4"/>
    <dgm:cxn modelId="{37C3FE20-1768-4A42-91CC-F3A7E6845B4E}" srcId="{2820209F-A3C3-4EAD-A1A7-E59F2F1B05D5}" destId="{6790DC56-7D4D-4DC8-8EC2-CC813CDADACC}" srcOrd="5" destOrd="0" parTransId="{D36ED587-7267-4F6B-8B08-94CDA0C218EC}" sibTransId="{51DA6B5E-726D-4D96-8DFE-28E6DC82D6CC}"/>
    <dgm:cxn modelId="{422A9C30-0F13-43DD-A8DB-EA8F48AB326F}" srcId="{2820209F-A3C3-4EAD-A1A7-E59F2F1B05D5}" destId="{85E38462-6B74-46AC-B43D-64B0E3238118}" srcOrd="6" destOrd="0" parTransId="{C98C6BFB-DB50-424D-9396-0CD9998F12D4}" sibTransId="{EFABC8B3-3589-42F0-85B7-ACDECE4ADB1A}"/>
    <dgm:cxn modelId="{1522E933-667C-4A93-AF2C-B987A4384CF9}" type="presOf" srcId="{6EA6030E-24E6-4EDB-B8ED-D67B6CE52D51}" destId="{4C6F8ABC-4A9A-4C18-BB96-6D66C8B88FE9}" srcOrd="0" destOrd="0" presId="urn:microsoft.com/office/officeart/2005/8/layout/bProcess4"/>
    <dgm:cxn modelId="{2FE45A62-5C3D-4CE8-95E4-A2FEBCE43A1E}" srcId="{2820209F-A3C3-4EAD-A1A7-E59F2F1B05D5}" destId="{714356E9-2E3C-4350-8D54-0FF5F4AF1EA8}" srcOrd="8" destOrd="0" parTransId="{94113357-9BB0-4646-A608-DF03423CFB1A}" sibTransId="{625EC9F5-E902-4834-B09D-4E887CD80899}"/>
    <dgm:cxn modelId="{EE5F3D64-3309-478B-92F2-3902FD340635}" type="presOf" srcId="{880F6F6B-F61D-44C1-87EB-704C111D180F}" destId="{A759DEBC-7F86-4098-A8A3-FDC1BE127577}" srcOrd="0" destOrd="0" presId="urn:microsoft.com/office/officeart/2005/8/layout/bProcess4"/>
    <dgm:cxn modelId="{1A12D849-5CD5-41CF-9F16-A1D32187333A}" srcId="{2820209F-A3C3-4EAD-A1A7-E59F2F1B05D5}" destId="{00B1E78F-9B07-4A62-B702-2DBD5349F2B0}" srcOrd="2" destOrd="0" parTransId="{EA4199E0-DD8D-4F86-8980-EC3CA4F63C89}" sibTransId="{6DBEEC11-CEFB-4666-A3E8-B3FBF334E32E}"/>
    <dgm:cxn modelId="{BE69264A-5618-4DD8-B161-FED7669BC059}" type="presOf" srcId="{6790DC56-7D4D-4DC8-8EC2-CC813CDADACC}" destId="{58D1E32F-D0F1-4768-9B6E-219889492E5A}" srcOrd="0" destOrd="0" presId="urn:microsoft.com/office/officeart/2005/8/layout/bProcess4"/>
    <dgm:cxn modelId="{FB5DBD6B-5D2E-4BFF-AD9D-9C8D22395161}" type="presOf" srcId="{780DF05A-D806-4866-A881-8CB08710D676}" destId="{16E33705-C6E7-4447-963E-38F2757D38EC}" srcOrd="0" destOrd="0" presId="urn:microsoft.com/office/officeart/2005/8/layout/bProcess4"/>
    <dgm:cxn modelId="{6B0D2477-6BDB-4D7A-A109-CF892F9196A1}" type="presOf" srcId="{00B1E78F-9B07-4A62-B702-2DBD5349F2B0}" destId="{C9CED1E5-7708-477C-B424-BBEB134F8F26}" srcOrd="0" destOrd="0" presId="urn:microsoft.com/office/officeart/2005/8/layout/bProcess4"/>
    <dgm:cxn modelId="{65A76578-F7D5-4785-96C0-525E2279C445}" srcId="{2820209F-A3C3-4EAD-A1A7-E59F2F1B05D5}" destId="{8BF526CA-42D1-450F-82BB-EE76CDCABBCF}" srcOrd="1" destOrd="0" parTransId="{66525974-67AF-48A5-8D05-AA08D40DCCA6}" sibTransId="{561F9988-7709-4524-A7B0-27F09E8909A4}"/>
    <dgm:cxn modelId="{9F6C4788-8810-4213-9DD1-214DAC25100C}" type="presOf" srcId="{EFABC8B3-3589-42F0-85B7-ACDECE4ADB1A}" destId="{D33A7826-4291-43F7-A858-3A7541B5ABAE}" srcOrd="0" destOrd="0" presId="urn:microsoft.com/office/officeart/2005/8/layout/bProcess4"/>
    <dgm:cxn modelId="{BB297896-636B-4659-BA52-D3EAAA904021}" srcId="{2820209F-A3C3-4EAD-A1A7-E59F2F1B05D5}" destId="{880F6F6B-F61D-44C1-87EB-704C111D180F}" srcOrd="9" destOrd="0" parTransId="{6975482D-77F2-4A43-A802-03B1ED0AA4C6}" sibTransId="{9B257892-4D0D-4CDF-8C46-FF5A58FA8C38}"/>
    <dgm:cxn modelId="{106351AB-30C8-4875-8C60-093F98AAF51B}" srcId="{2820209F-A3C3-4EAD-A1A7-E59F2F1B05D5}" destId="{2BB8FC09-C170-4ECB-9987-A034E53F4F6C}" srcOrd="7" destOrd="0" parTransId="{9E4240ED-5C68-4C7B-95A7-7D7B258A55CB}" sibTransId="{7DAD664A-36A5-4DE7-9517-C5360CECC0A1}"/>
    <dgm:cxn modelId="{EA21F9AC-75F3-466E-B314-76E3333BCFE7}" srcId="{2820209F-A3C3-4EAD-A1A7-E59F2F1B05D5}" destId="{780DF05A-D806-4866-A881-8CB08710D676}" srcOrd="3" destOrd="0" parTransId="{5BCBC19C-2E3F-43B7-8F29-401D27579BC4}" sibTransId="{6A98166D-6EF0-46F3-8F96-5887B28A90F0}"/>
    <dgm:cxn modelId="{DFB5ECBC-3E45-4FFC-B5BE-FF7EB24CFDBB}" type="presOf" srcId="{8BF526CA-42D1-450F-82BB-EE76CDCABBCF}" destId="{27684644-D1FB-439D-B053-DD760482ABA8}" srcOrd="0" destOrd="0" presId="urn:microsoft.com/office/officeart/2005/8/layout/bProcess4"/>
    <dgm:cxn modelId="{5E6FDDC1-9A77-4231-B51A-788496732190}" type="presOf" srcId="{6A98166D-6EF0-46F3-8F96-5887B28A90F0}" destId="{424BC00F-C205-4B3B-A666-E1C335E53D88}" srcOrd="0" destOrd="0" presId="urn:microsoft.com/office/officeart/2005/8/layout/bProcess4"/>
    <dgm:cxn modelId="{335B4EC2-CBAC-4F51-B75B-415665C56E6B}" type="presOf" srcId="{B2AB05D5-92EE-4FD2-96ED-FCC2A00C3B62}" destId="{8C1BC508-97C1-46D6-A4A1-FCEA5A673EC5}" srcOrd="0" destOrd="0" presId="urn:microsoft.com/office/officeart/2005/8/layout/bProcess4"/>
    <dgm:cxn modelId="{C68FCAC5-AB73-4ACD-BFD6-F2A433243BC5}" type="presOf" srcId="{714356E9-2E3C-4350-8D54-0FF5F4AF1EA8}" destId="{343BEB0B-CF38-4974-805F-7047587498B8}" srcOrd="0" destOrd="0" presId="urn:microsoft.com/office/officeart/2005/8/layout/bProcess4"/>
    <dgm:cxn modelId="{ADFB46E5-294F-4D28-8379-68210CB97CFC}" type="presOf" srcId="{625EC9F5-E902-4834-B09D-4E887CD80899}" destId="{123C7459-D69C-432A-82E5-99D13DA50F55}" srcOrd="0" destOrd="0" presId="urn:microsoft.com/office/officeart/2005/8/layout/bProcess4"/>
    <dgm:cxn modelId="{84380BE9-F857-4817-B6BD-21E68EE12FAD}" type="presOf" srcId="{35835AB8-02B9-43D7-A663-C43A2D076247}" destId="{CEE1C068-4DCF-479C-8402-9B8E5949E114}" srcOrd="0" destOrd="0" presId="urn:microsoft.com/office/officeart/2005/8/layout/bProcess4"/>
    <dgm:cxn modelId="{6D0F49EA-8326-4EA8-8629-69BB2838CDE1}" type="presOf" srcId="{2BB8FC09-C170-4ECB-9987-A034E53F4F6C}" destId="{6C7F61BD-5321-4227-BC42-81E1F5F5CC4F}" srcOrd="0" destOrd="0" presId="urn:microsoft.com/office/officeart/2005/8/layout/bProcess4"/>
    <dgm:cxn modelId="{BE88FFED-5393-45A0-B2E2-E4C8816E827A}" type="presOf" srcId="{C22BDD9D-9755-48F6-8AF0-D457F6FC0602}" destId="{9B0A5852-4F65-4DA2-969B-0A8CFBD0D495}" srcOrd="0" destOrd="0" presId="urn:microsoft.com/office/officeart/2005/8/layout/bProcess4"/>
    <dgm:cxn modelId="{F20D7DFA-227F-478C-8831-2E7021027D2A}" type="presOf" srcId="{85E38462-6B74-46AC-B43D-64B0E3238118}" destId="{BC8ECB89-C533-49B3-8E9B-AED0F2A3630D}" srcOrd="0" destOrd="0" presId="urn:microsoft.com/office/officeart/2005/8/layout/bProcess4"/>
    <dgm:cxn modelId="{FA442F7A-3CCB-4BCB-B013-536D1DAC4F4C}" type="presParOf" srcId="{80EFCA2D-559C-47D2-A596-7082E74E6A63}" destId="{8F3CB71B-7F93-4F2C-A4E7-F9BB44C43B8C}" srcOrd="0" destOrd="0" presId="urn:microsoft.com/office/officeart/2005/8/layout/bProcess4"/>
    <dgm:cxn modelId="{2E5D5DB1-509E-4C85-AA02-710DC2BC68FB}" type="presParOf" srcId="{8F3CB71B-7F93-4F2C-A4E7-F9BB44C43B8C}" destId="{599340F0-56D2-4DAB-9844-BADB30891E02}" srcOrd="0" destOrd="0" presId="urn:microsoft.com/office/officeart/2005/8/layout/bProcess4"/>
    <dgm:cxn modelId="{0064D583-1AFB-42B6-8E29-96AD3F534C88}" type="presParOf" srcId="{8F3CB71B-7F93-4F2C-A4E7-F9BB44C43B8C}" destId="{9B0A5852-4F65-4DA2-969B-0A8CFBD0D495}" srcOrd="1" destOrd="0" presId="urn:microsoft.com/office/officeart/2005/8/layout/bProcess4"/>
    <dgm:cxn modelId="{96E935EF-0F3B-43E5-8BEB-EFAB6AB7F363}" type="presParOf" srcId="{80EFCA2D-559C-47D2-A596-7082E74E6A63}" destId="{CEE1C068-4DCF-479C-8402-9B8E5949E114}" srcOrd="1" destOrd="0" presId="urn:microsoft.com/office/officeart/2005/8/layout/bProcess4"/>
    <dgm:cxn modelId="{DC42EF92-02AA-49C4-A396-EAF1F13EE6EF}" type="presParOf" srcId="{80EFCA2D-559C-47D2-A596-7082E74E6A63}" destId="{5D68AF13-46E0-4CAC-988D-5C7DD5E8EAE6}" srcOrd="2" destOrd="0" presId="urn:microsoft.com/office/officeart/2005/8/layout/bProcess4"/>
    <dgm:cxn modelId="{88F023A5-6AA2-4169-9A34-4D831FEB4F30}" type="presParOf" srcId="{5D68AF13-46E0-4CAC-988D-5C7DD5E8EAE6}" destId="{91F02668-8550-409E-82CB-4199FFB8CE00}" srcOrd="0" destOrd="0" presId="urn:microsoft.com/office/officeart/2005/8/layout/bProcess4"/>
    <dgm:cxn modelId="{3A4815F9-83AA-44E4-90E7-13829FACD7E4}" type="presParOf" srcId="{5D68AF13-46E0-4CAC-988D-5C7DD5E8EAE6}" destId="{27684644-D1FB-439D-B053-DD760482ABA8}" srcOrd="1" destOrd="0" presId="urn:microsoft.com/office/officeart/2005/8/layout/bProcess4"/>
    <dgm:cxn modelId="{042AE65C-31A2-4DBE-B845-C79DE011D7D3}" type="presParOf" srcId="{80EFCA2D-559C-47D2-A596-7082E74E6A63}" destId="{30282B91-5A0C-43BA-93CD-ADADE5873967}" srcOrd="3" destOrd="0" presId="urn:microsoft.com/office/officeart/2005/8/layout/bProcess4"/>
    <dgm:cxn modelId="{0514EF0C-C54D-4DE2-82D3-1F9849FC0FB5}" type="presParOf" srcId="{80EFCA2D-559C-47D2-A596-7082E74E6A63}" destId="{2CD3CF80-EF59-4EA8-B7D9-287C53E327DE}" srcOrd="4" destOrd="0" presId="urn:microsoft.com/office/officeart/2005/8/layout/bProcess4"/>
    <dgm:cxn modelId="{89E3C0A4-F068-4DDE-AFA3-481ACE12DE29}" type="presParOf" srcId="{2CD3CF80-EF59-4EA8-B7D9-287C53E327DE}" destId="{86B611F4-41B0-4392-8B0E-44977006D569}" srcOrd="0" destOrd="0" presId="urn:microsoft.com/office/officeart/2005/8/layout/bProcess4"/>
    <dgm:cxn modelId="{1685A96E-1253-489E-A3A6-E84B6AE740ED}" type="presParOf" srcId="{2CD3CF80-EF59-4EA8-B7D9-287C53E327DE}" destId="{C9CED1E5-7708-477C-B424-BBEB134F8F26}" srcOrd="1" destOrd="0" presId="urn:microsoft.com/office/officeart/2005/8/layout/bProcess4"/>
    <dgm:cxn modelId="{23957DEF-B466-4023-986A-49B06D9BF120}" type="presParOf" srcId="{80EFCA2D-559C-47D2-A596-7082E74E6A63}" destId="{9EBF7C7C-A83D-45E2-8C6F-C8E6E2B57CEC}" srcOrd="5" destOrd="0" presId="urn:microsoft.com/office/officeart/2005/8/layout/bProcess4"/>
    <dgm:cxn modelId="{72F1935B-D76D-4C28-8845-527D8177A4C8}" type="presParOf" srcId="{80EFCA2D-559C-47D2-A596-7082E74E6A63}" destId="{626B8F27-07B6-40EC-B533-F7075145F7BB}" srcOrd="6" destOrd="0" presId="urn:microsoft.com/office/officeart/2005/8/layout/bProcess4"/>
    <dgm:cxn modelId="{D10B6489-B1F6-4967-8202-5798A3B4E8AA}" type="presParOf" srcId="{626B8F27-07B6-40EC-B533-F7075145F7BB}" destId="{DD20D7EB-26A7-4084-B0C7-966FFB4232A1}" srcOrd="0" destOrd="0" presId="urn:microsoft.com/office/officeart/2005/8/layout/bProcess4"/>
    <dgm:cxn modelId="{CB583C5A-91E3-4B81-BAF6-86B2B217DFA0}" type="presParOf" srcId="{626B8F27-07B6-40EC-B533-F7075145F7BB}" destId="{16E33705-C6E7-4447-963E-38F2757D38EC}" srcOrd="1" destOrd="0" presId="urn:microsoft.com/office/officeart/2005/8/layout/bProcess4"/>
    <dgm:cxn modelId="{0156D47B-5181-4DE4-A72A-30558C1F2D74}" type="presParOf" srcId="{80EFCA2D-559C-47D2-A596-7082E74E6A63}" destId="{424BC00F-C205-4B3B-A666-E1C335E53D88}" srcOrd="7" destOrd="0" presId="urn:microsoft.com/office/officeart/2005/8/layout/bProcess4"/>
    <dgm:cxn modelId="{78CD2FBD-A34E-4835-B9DF-0A87A184BA98}" type="presParOf" srcId="{80EFCA2D-559C-47D2-A596-7082E74E6A63}" destId="{01B44DF7-D9FE-4C29-8348-6B27711ADD2C}" srcOrd="8" destOrd="0" presId="urn:microsoft.com/office/officeart/2005/8/layout/bProcess4"/>
    <dgm:cxn modelId="{F5308F30-F0C8-4546-BA86-E0F40A2485AB}" type="presParOf" srcId="{01B44DF7-D9FE-4C29-8348-6B27711ADD2C}" destId="{25EEDDA4-E5F1-4D10-97ED-0861C82A0141}" srcOrd="0" destOrd="0" presId="urn:microsoft.com/office/officeart/2005/8/layout/bProcess4"/>
    <dgm:cxn modelId="{B49CFD93-04C3-4C8D-801B-062CEE9C4572}" type="presParOf" srcId="{01B44DF7-D9FE-4C29-8348-6B27711ADD2C}" destId="{4C6F8ABC-4A9A-4C18-BB96-6D66C8B88FE9}" srcOrd="1" destOrd="0" presId="urn:microsoft.com/office/officeart/2005/8/layout/bProcess4"/>
    <dgm:cxn modelId="{9C47655E-D90A-49AB-ADC9-F4D7433EE069}" type="presParOf" srcId="{80EFCA2D-559C-47D2-A596-7082E74E6A63}" destId="{8C1BC508-97C1-46D6-A4A1-FCEA5A673EC5}" srcOrd="9" destOrd="0" presId="urn:microsoft.com/office/officeart/2005/8/layout/bProcess4"/>
    <dgm:cxn modelId="{72AF0424-2DF1-4CAE-A1BE-C6E66CA62FB9}" type="presParOf" srcId="{80EFCA2D-559C-47D2-A596-7082E74E6A63}" destId="{4855FC99-71C5-4DF5-9D5F-B0E3CA4A291E}" srcOrd="10" destOrd="0" presId="urn:microsoft.com/office/officeart/2005/8/layout/bProcess4"/>
    <dgm:cxn modelId="{3A838D82-107F-477E-93F2-585E65C05C5B}" type="presParOf" srcId="{4855FC99-71C5-4DF5-9D5F-B0E3CA4A291E}" destId="{27B9B8BD-C0E1-4058-B15E-EB9F579E9020}" srcOrd="0" destOrd="0" presId="urn:microsoft.com/office/officeart/2005/8/layout/bProcess4"/>
    <dgm:cxn modelId="{A5E67290-0361-4209-862E-E3EA80E52762}" type="presParOf" srcId="{4855FC99-71C5-4DF5-9D5F-B0E3CA4A291E}" destId="{58D1E32F-D0F1-4768-9B6E-219889492E5A}" srcOrd="1" destOrd="0" presId="urn:microsoft.com/office/officeart/2005/8/layout/bProcess4"/>
    <dgm:cxn modelId="{D932F8B1-914F-401D-8EEC-26F08066A3E7}" type="presParOf" srcId="{80EFCA2D-559C-47D2-A596-7082E74E6A63}" destId="{3DF82322-095F-4E47-A38A-BF58763571E2}" srcOrd="11" destOrd="0" presId="urn:microsoft.com/office/officeart/2005/8/layout/bProcess4"/>
    <dgm:cxn modelId="{21942A64-5090-488E-9B7C-CCE9A1091930}" type="presParOf" srcId="{80EFCA2D-559C-47D2-A596-7082E74E6A63}" destId="{3F519655-750A-4EEB-8E6B-0DC73EC93604}" srcOrd="12" destOrd="0" presId="urn:microsoft.com/office/officeart/2005/8/layout/bProcess4"/>
    <dgm:cxn modelId="{8C3E7DEC-4C21-4C82-9840-7270E1D50918}" type="presParOf" srcId="{3F519655-750A-4EEB-8E6B-0DC73EC93604}" destId="{81FE4D4D-C198-4D10-9EB4-C34A5F9562C9}" srcOrd="0" destOrd="0" presId="urn:microsoft.com/office/officeart/2005/8/layout/bProcess4"/>
    <dgm:cxn modelId="{717896C4-D5BC-4E1A-873E-CB6A9DB35869}" type="presParOf" srcId="{3F519655-750A-4EEB-8E6B-0DC73EC93604}" destId="{BC8ECB89-C533-49B3-8E9B-AED0F2A3630D}" srcOrd="1" destOrd="0" presId="urn:microsoft.com/office/officeart/2005/8/layout/bProcess4"/>
    <dgm:cxn modelId="{39EC0143-BCAF-4E66-A881-743860E5C904}" type="presParOf" srcId="{80EFCA2D-559C-47D2-A596-7082E74E6A63}" destId="{D33A7826-4291-43F7-A858-3A7541B5ABAE}" srcOrd="13" destOrd="0" presId="urn:microsoft.com/office/officeart/2005/8/layout/bProcess4"/>
    <dgm:cxn modelId="{F2D02143-D51D-4647-B06B-433221165955}" type="presParOf" srcId="{80EFCA2D-559C-47D2-A596-7082E74E6A63}" destId="{9B2CFD33-1DEF-4D8B-A461-A1CA615AA739}" srcOrd="14" destOrd="0" presId="urn:microsoft.com/office/officeart/2005/8/layout/bProcess4"/>
    <dgm:cxn modelId="{F47F74A6-9298-4819-A59E-DFF034028FDC}" type="presParOf" srcId="{9B2CFD33-1DEF-4D8B-A461-A1CA615AA739}" destId="{1CF0C065-A321-4A7D-87C5-B23CA9F697CF}" srcOrd="0" destOrd="0" presId="urn:microsoft.com/office/officeart/2005/8/layout/bProcess4"/>
    <dgm:cxn modelId="{770016AC-AD3E-4C99-9E2B-344868E3C417}" type="presParOf" srcId="{9B2CFD33-1DEF-4D8B-A461-A1CA615AA739}" destId="{6C7F61BD-5321-4227-BC42-81E1F5F5CC4F}" srcOrd="1" destOrd="0" presId="urn:microsoft.com/office/officeart/2005/8/layout/bProcess4"/>
    <dgm:cxn modelId="{6993383D-7E0D-4F6E-B492-5A617B418CC1}" type="presParOf" srcId="{80EFCA2D-559C-47D2-A596-7082E74E6A63}" destId="{636EDBA8-2EBC-47DC-817F-54384502E730}" srcOrd="15" destOrd="0" presId="urn:microsoft.com/office/officeart/2005/8/layout/bProcess4"/>
    <dgm:cxn modelId="{42AC1987-095B-48B3-8604-38239EE3DF76}" type="presParOf" srcId="{80EFCA2D-559C-47D2-A596-7082E74E6A63}" destId="{F89CB36C-6AAE-48B4-AB23-AAB11D39A4C5}" srcOrd="16" destOrd="0" presId="urn:microsoft.com/office/officeart/2005/8/layout/bProcess4"/>
    <dgm:cxn modelId="{7CAC6006-EE20-4A77-8398-D13A30A4EEB6}" type="presParOf" srcId="{F89CB36C-6AAE-48B4-AB23-AAB11D39A4C5}" destId="{8D620396-22E2-4DD5-8973-55B918AB405C}" srcOrd="0" destOrd="0" presId="urn:microsoft.com/office/officeart/2005/8/layout/bProcess4"/>
    <dgm:cxn modelId="{68A7181E-9F3F-4DBB-B369-6F0927AFBA63}" type="presParOf" srcId="{F89CB36C-6AAE-48B4-AB23-AAB11D39A4C5}" destId="{343BEB0B-CF38-4974-805F-7047587498B8}" srcOrd="1" destOrd="0" presId="urn:microsoft.com/office/officeart/2005/8/layout/bProcess4"/>
    <dgm:cxn modelId="{51EED4B3-1B12-4F78-8D8E-F136C535BEA9}" type="presParOf" srcId="{80EFCA2D-559C-47D2-A596-7082E74E6A63}" destId="{123C7459-D69C-432A-82E5-99D13DA50F55}" srcOrd="17" destOrd="0" presId="urn:microsoft.com/office/officeart/2005/8/layout/bProcess4"/>
    <dgm:cxn modelId="{A9FD4BD9-722C-4436-87D3-3D0A930DF5BC}" type="presParOf" srcId="{80EFCA2D-559C-47D2-A596-7082E74E6A63}" destId="{4CF08DEB-6AEB-49CA-B356-247CD515A936}" srcOrd="18" destOrd="0" presId="urn:microsoft.com/office/officeart/2005/8/layout/bProcess4"/>
    <dgm:cxn modelId="{133E9090-72F7-4422-90D5-B192A606FFD1}" type="presParOf" srcId="{4CF08DEB-6AEB-49CA-B356-247CD515A936}" destId="{FE803DA1-BE88-488A-AB80-83ABD1456B72}" srcOrd="0" destOrd="0" presId="urn:microsoft.com/office/officeart/2005/8/layout/bProcess4"/>
    <dgm:cxn modelId="{B0A87662-D63E-4F4A-9809-57D15C6CA313}" type="presParOf" srcId="{4CF08DEB-6AEB-49CA-B356-247CD515A936}" destId="{A759DEBC-7F86-4098-A8A3-FDC1BE12757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790660-AC24-4265-A6A0-757CB01DAAF5}" type="doc">
      <dgm:prSet loTypeId="urn:microsoft.com/office/officeart/2008/layout/PictureAccent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C6461E1A-0285-4005-B522-5CD925CD6F4E}">
      <dgm:prSet phldrT="[Tekst]"/>
      <dgm:spPr/>
      <dgm:t>
        <a:bodyPr/>
        <a:lstStyle/>
        <a:p>
          <a:pPr algn="ctr"/>
          <a:r>
            <a:rPr lang="hr" dirty="0"/>
            <a:t>Kriteriji ocjenjivanja</a:t>
          </a:r>
        </a:p>
      </dgm:t>
    </dgm:pt>
    <dgm:pt modelId="{BFFD15E1-2521-4889-8192-A7819AA2811B}" type="parTrans" cxnId="{0832B0D4-0B3D-4D5B-969D-897E56F6F298}">
      <dgm:prSet/>
      <dgm:spPr/>
      <dgm:t>
        <a:bodyPr/>
        <a:lstStyle/>
        <a:p>
          <a:pPr algn="ctr"/>
          <a:endParaRPr lang="pl-PL"/>
        </a:p>
      </dgm:t>
    </dgm:pt>
    <dgm:pt modelId="{AE96AB97-1CDC-41C3-9BFB-6B764CBECAC0}" type="sibTrans" cxnId="{0832B0D4-0B3D-4D5B-969D-897E56F6F298}">
      <dgm:prSet/>
      <dgm:spPr/>
      <dgm:t>
        <a:bodyPr/>
        <a:lstStyle/>
        <a:p>
          <a:pPr algn="ctr"/>
          <a:endParaRPr lang="pl-PL"/>
        </a:p>
      </dgm:t>
    </dgm:pt>
    <dgm:pt modelId="{88F25E3C-20D5-4CC3-BF29-E7D026961899}">
      <dgm:prSet phldrT="[Tekst]"/>
      <dgm:spPr/>
      <dgm:t>
        <a:bodyPr/>
        <a:lstStyle/>
        <a:p>
          <a:pPr algn="ctr"/>
          <a:r>
            <a:rPr lang="hr" dirty="0"/>
            <a:t>Cijena/troškovi i uvjeti plaćanja</a:t>
          </a:r>
        </a:p>
      </dgm:t>
    </dgm:pt>
    <dgm:pt modelId="{C3F40FEC-CABA-4963-A814-B48F56C67822}" type="parTrans" cxnId="{E3C12C02-F6A7-4DC6-93FB-13E1340004B9}">
      <dgm:prSet/>
      <dgm:spPr/>
      <dgm:t>
        <a:bodyPr/>
        <a:lstStyle/>
        <a:p>
          <a:pPr algn="ctr"/>
          <a:endParaRPr lang="pl-PL"/>
        </a:p>
      </dgm:t>
    </dgm:pt>
    <dgm:pt modelId="{035DFBD3-84AB-4FBA-B96B-BA6CE41AE894}" type="sibTrans" cxnId="{E3C12C02-F6A7-4DC6-93FB-13E1340004B9}">
      <dgm:prSet/>
      <dgm:spPr/>
      <dgm:t>
        <a:bodyPr/>
        <a:lstStyle/>
        <a:p>
          <a:pPr algn="ctr"/>
          <a:endParaRPr lang="pl-PL"/>
        </a:p>
      </dgm:t>
    </dgm:pt>
    <dgm:pt modelId="{78712265-D6A0-49CA-B412-BF794AADC075}">
      <dgm:prSet phldrT="[Tekst]"/>
      <dgm:spPr/>
      <dgm:t>
        <a:bodyPr/>
        <a:lstStyle/>
        <a:p>
          <a:pPr algn="ctr"/>
          <a:r>
            <a:rPr lang="hr" dirty="0"/>
            <a:t>Uvjeti isporuke</a:t>
          </a:r>
        </a:p>
      </dgm:t>
    </dgm:pt>
    <dgm:pt modelId="{2BFF9D9B-8A0B-4DD5-9318-6E373C8A33B4}" type="parTrans" cxnId="{679A1A1E-B2FE-4F85-9D0D-9797665821AD}">
      <dgm:prSet/>
      <dgm:spPr/>
      <dgm:t>
        <a:bodyPr/>
        <a:lstStyle/>
        <a:p>
          <a:pPr algn="ctr"/>
          <a:endParaRPr lang="pl-PL"/>
        </a:p>
      </dgm:t>
    </dgm:pt>
    <dgm:pt modelId="{27CE63C3-8ED1-4723-95B6-428AE8A98F65}" type="sibTrans" cxnId="{679A1A1E-B2FE-4F85-9D0D-9797665821AD}">
      <dgm:prSet/>
      <dgm:spPr/>
      <dgm:t>
        <a:bodyPr/>
        <a:lstStyle/>
        <a:p>
          <a:pPr algn="ctr"/>
          <a:endParaRPr lang="pl-PL"/>
        </a:p>
      </dgm:t>
    </dgm:pt>
    <dgm:pt modelId="{67365CD3-DFD1-4F1C-97A9-B0BBCF26381B}">
      <dgm:prSet phldrT="[Tekst]"/>
      <dgm:spPr/>
      <dgm:t>
        <a:bodyPr/>
        <a:lstStyle/>
        <a:p>
          <a:pPr algn="ctr"/>
          <a:r>
            <a:rPr lang="hr" dirty="0"/>
            <a:t>Kvaliteta robe</a:t>
          </a:r>
        </a:p>
      </dgm:t>
    </dgm:pt>
    <dgm:pt modelId="{7E13176A-2A97-4A8A-9B43-5BDD8F9F0AA2}" type="parTrans" cxnId="{6EE0C455-D0F8-4061-BC02-08A903CE8564}">
      <dgm:prSet/>
      <dgm:spPr/>
      <dgm:t>
        <a:bodyPr/>
        <a:lstStyle/>
        <a:p>
          <a:pPr algn="ctr"/>
          <a:endParaRPr lang="pl-PL"/>
        </a:p>
      </dgm:t>
    </dgm:pt>
    <dgm:pt modelId="{31C7BECD-67BD-4155-BF92-80F1985D48D7}" type="sibTrans" cxnId="{6EE0C455-D0F8-4061-BC02-08A903CE8564}">
      <dgm:prSet/>
      <dgm:spPr/>
      <dgm:t>
        <a:bodyPr/>
        <a:lstStyle/>
        <a:p>
          <a:pPr algn="ctr"/>
          <a:endParaRPr lang="pl-PL"/>
        </a:p>
      </dgm:t>
    </dgm:pt>
    <dgm:pt modelId="{4FAA67B1-8E2F-4CC0-B0DB-0C0D9AB8FF8B}">
      <dgm:prSet phldrT="[Tekst]"/>
      <dgm:spPr/>
      <dgm:t>
        <a:bodyPr/>
        <a:lstStyle/>
        <a:p>
          <a:pPr algn="ctr"/>
          <a:r>
            <a:rPr lang="hr" dirty="0"/>
            <a:t>Potencijal dobavljača</a:t>
          </a:r>
        </a:p>
      </dgm:t>
    </dgm:pt>
    <dgm:pt modelId="{A982051F-42FF-4131-A7B9-2B5D9DB0BD48}" type="parTrans" cxnId="{32DE3973-410D-40BD-90FA-023FDA72C36F}">
      <dgm:prSet/>
      <dgm:spPr/>
      <dgm:t>
        <a:bodyPr/>
        <a:lstStyle/>
        <a:p>
          <a:pPr algn="ctr"/>
          <a:endParaRPr lang="pl-PL"/>
        </a:p>
      </dgm:t>
    </dgm:pt>
    <dgm:pt modelId="{2D45CBDA-B889-4C98-8422-DC9A9F7FEC74}" type="sibTrans" cxnId="{32DE3973-410D-40BD-90FA-023FDA72C36F}">
      <dgm:prSet/>
      <dgm:spPr/>
      <dgm:t>
        <a:bodyPr/>
        <a:lstStyle/>
        <a:p>
          <a:pPr algn="ctr"/>
          <a:endParaRPr lang="pl-PL"/>
        </a:p>
      </dgm:t>
    </dgm:pt>
    <dgm:pt modelId="{6E94984F-C64F-4FE8-82D9-A5913D4695A3}" type="pres">
      <dgm:prSet presAssocID="{8A790660-AC24-4265-A6A0-757CB01DAAF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96E520-0B54-4212-A3FA-746FCEB5B6C7}" type="pres">
      <dgm:prSet presAssocID="{C6461E1A-0285-4005-B522-5CD925CD6F4E}" presName="root" presStyleCnt="0">
        <dgm:presLayoutVars>
          <dgm:chMax/>
          <dgm:chPref val="4"/>
        </dgm:presLayoutVars>
      </dgm:prSet>
      <dgm:spPr/>
    </dgm:pt>
    <dgm:pt modelId="{303EF51A-EEA1-4A83-B2B2-8F974F8CC06E}" type="pres">
      <dgm:prSet presAssocID="{C6461E1A-0285-4005-B522-5CD925CD6F4E}" presName="rootComposite" presStyleCnt="0">
        <dgm:presLayoutVars/>
      </dgm:prSet>
      <dgm:spPr/>
    </dgm:pt>
    <dgm:pt modelId="{531516A7-1BA3-451E-8ED7-394F0913BE8F}" type="pres">
      <dgm:prSet presAssocID="{C6461E1A-0285-4005-B522-5CD925CD6F4E}" presName="rootText" presStyleLbl="node0" presStyleIdx="0" presStyleCnt="1">
        <dgm:presLayoutVars>
          <dgm:chMax/>
          <dgm:chPref val="4"/>
        </dgm:presLayoutVars>
      </dgm:prSet>
      <dgm:spPr/>
    </dgm:pt>
    <dgm:pt modelId="{BB3F7C81-190F-474F-A54D-B16308CF9A04}" type="pres">
      <dgm:prSet presAssocID="{C6461E1A-0285-4005-B522-5CD925CD6F4E}" presName="childShape" presStyleCnt="0">
        <dgm:presLayoutVars>
          <dgm:chMax val="0"/>
          <dgm:chPref val="0"/>
        </dgm:presLayoutVars>
      </dgm:prSet>
      <dgm:spPr/>
    </dgm:pt>
    <dgm:pt modelId="{279D120A-7DD0-4331-9E92-FE19DA4CFE16}" type="pres">
      <dgm:prSet presAssocID="{88F25E3C-20D5-4CC3-BF29-E7D026961899}" presName="childComposite" presStyleCnt="0">
        <dgm:presLayoutVars>
          <dgm:chMax val="0"/>
          <dgm:chPref val="0"/>
        </dgm:presLayoutVars>
      </dgm:prSet>
      <dgm:spPr/>
    </dgm:pt>
    <dgm:pt modelId="{3202AAB4-1423-4D16-B499-D5EA8FADE698}" type="pres">
      <dgm:prSet presAssocID="{88F25E3C-20D5-4CC3-BF29-E7D026961899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uro z wypełnieniem pełnym"/>
        </a:ext>
      </dgm:extLst>
    </dgm:pt>
    <dgm:pt modelId="{2B6B6113-5A93-4A83-B4A6-473203299E0B}" type="pres">
      <dgm:prSet presAssocID="{88F25E3C-20D5-4CC3-BF29-E7D026961899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8B3E699B-FC9A-4EA0-B392-5C399471A192}" type="pres">
      <dgm:prSet presAssocID="{78712265-D6A0-49CA-B412-BF794AADC075}" presName="childComposite" presStyleCnt="0">
        <dgm:presLayoutVars>
          <dgm:chMax val="0"/>
          <dgm:chPref val="0"/>
        </dgm:presLayoutVars>
      </dgm:prSet>
      <dgm:spPr/>
    </dgm:pt>
    <dgm:pt modelId="{F37FCF49-D29C-4873-93B7-A532E9B8D687}" type="pres">
      <dgm:prSet presAssocID="{78712265-D6A0-49CA-B412-BF794AADC075}" presName="Image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ężarówka z wypełnieniem pełnym"/>
        </a:ext>
      </dgm:extLst>
    </dgm:pt>
    <dgm:pt modelId="{13E500C5-925F-48B6-BB68-07EF813E21BD}" type="pres">
      <dgm:prSet presAssocID="{78712265-D6A0-49CA-B412-BF794AADC075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D954E95C-12A4-4464-A1D7-6C0B54C3C608}" type="pres">
      <dgm:prSet presAssocID="{67365CD3-DFD1-4F1C-97A9-B0BBCF26381B}" presName="childComposite" presStyleCnt="0">
        <dgm:presLayoutVars>
          <dgm:chMax val="0"/>
          <dgm:chPref val="0"/>
        </dgm:presLayoutVars>
      </dgm:prSet>
      <dgm:spPr/>
    </dgm:pt>
    <dgm:pt modelId="{5D5CCF00-3E9C-43BA-8D01-C727B338CBC3}" type="pres">
      <dgm:prSet presAssocID="{67365CD3-DFD1-4F1C-97A9-B0BBCF26381B}" presName="Image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a kontrolna z wypełnieniem pełnym"/>
        </a:ext>
      </dgm:extLst>
    </dgm:pt>
    <dgm:pt modelId="{074699A9-EEB8-4B96-A5A4-25F28D31C39F}" type="pres">
      <dgm:prSet presAssocID="{67365CD3-DFD1-4F1C-97A9-B0BBCF26381B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983FA121-D389-4F19-AFA6-7D0A7F91483C}" type="pres">
      <dgm:prSet presAssocID="{4FAA67B1-8E2F-4CC0-B0DB-0C0D9AB8FF8B}" presName="childComposite" presStyleCnt="0">
        <dgm:presLayoutVars>
          <dgm:chMax val="0"/>
          <dgm:chPref val="0"/>
        </dgm:presLayoutVars>
      </dgm:prSet>
      <dgm:spPr/>
    </dgm:pt>
    <dgm:pt modelId="{9A38E269-75FD-4DAC-AD5E-E75D10B67C60}" type="pres">
      <dgm:prSet presAssocID="{4FAA67B1-8E2F-4CC0-B0DB-0C0D9AB8FF8B}" presName="Image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ykres słupkowy z trendem wzrostowym z wypełnieniem pełnym"/>
        </a:ext>
      </dgm:extLst>
    </dgm:pt>
    <dgm:pt modelId="{230D0A55-4D16-4FA4-A287-1F01246D4E98}" type="pres">
      <dgm:prSet presAssocID="{4FAA67B1-8E2F-4CC0-B0DB-0C0D9AB8FF8B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3C12C02-F6A7-4DC6-93FB-13E1340004B9}" srcId="{C6461E1A-0285-4005-B522-5CD925CD6F4E}" destId="{88F25E3C-20D5-4CC3-BF29-E7D026961899}" srcOrd="0" destOrd="0" parTransId="{C3F40FEC-CABA-4963-A814-B48F56C67822}" sibTransId="{035DFBD3-84AB-4FBA-B96B-BA6CE41AE894}"/>
    <dgm:cxn modelId="{679A1A1E-B2FE-4F85-9D0D-9797665821AD}" srcId="{C6461E1A-0285-4005-B522-5CD925CD6F4E}" destId="{78712265-D6A0-49CA-B412-BF794AADC075}" srcOrd="1" destOrd="0" parTransId="{2BFF9D9B-8A0B-4DD5-9318-6E373C8A33B4}" sibTransId="{27CE63C3-8ED1-4723-95B6-428AE8A98F65}"/>
    <dgm:cxn modelId="{E0BD7060-8662-4B91-B694-57455D2DBEA2}" type="presOf" srcId="{88F25E3C-20D5-4CC3-BF29-E7D026961899}" destId="{2B6B6113-5A93-4A83-B4A6-473203299E0B}" srcOrd="0" destOrd="0" presId="urn:microsoft.com/office/officeart/2008/layout/PictureAccentList"/>
    <dgm:cxn modelId="{32DE3973-410D-40BD-90FA-023FDA72C36F}" srcId="{C6461E1A-0285-4005-B522-5CD925CD6F4E}" destId="{4FAA67B1-8E2F-4CC0-B0DB-0C0D9AB8FF8B}" srcOrd="3" destOrd="0" parTransId="{A982051F-42FF-4131-A7B9-2B5D9DB0BD48}" sibTransId="{2D45CBDA-B889-4C98-8422-DC9A9F7FEC74}"/>
    <dgm:cxn modelId="{6EE0C455-D0F8-4061-BC02-08A903CE8564}" srcId="{C6461E1A-0285-4005-B522-5CD925CD6F4E}" destId="{67365CD3-DFD1-4F1C-97A9-B0BBCF26381B}" srcOrd="2" destOrd="0" parTransId="{7E13176A-2A97-4A8A-9B43-5BDD8F9F0AA2}" sibTransId="{31C7BECD-67BD-4155-BF92-80F1985D48D7}"/>
    <dgm:cxn modelId="{18639C96-6247-4FBA-90D7-321BD6CB2FF1}" type="presOf" srcId="{67365CD3-DFD1-4F1C-97A9-B0BBCF26381B}" destId="{074699A9-EEB8-4B96-A5A4-25F28D31C39F}" srcOrd="0" destOrd="0" presId="urn:microsoft.com/office/officeart/2008/layout/PictureAccentList"/>
    <dgm:cxn modelId="{B9818BB6-1E67-4AA7-A588-D15F1624D3FE}" type="presOf" srcId="{C6461E1A-0285-4005-B522-5CD925CD6F4E}" destId="{531516A7-1BA3-451E-8ED7-394F0913BE8F}" srcOrd="0" destOrd="0" presId="urn:microsoft.com/office/officeart/2008/layout/PictureAccentList"/>
    <dgm:cxn modelId="{EA4B45C8-CE70-403B-97E2-319856D362DE}" type="presOf" srcId="{78712265-D6A0-49CA-B412-BF794AADC075}" destId="{13E500C5-925F-48B6-BB68-07EF813E21BD}" srcOrd="0" destOrd="0" presId="urn:microsoft.com/office/officeart/2008/layout/PictureAccentList"/>
    <dgm:cxn modelId="{0832B0D4-0B3D-4D5B-969D-897E56F6F298}" srcId="{8A790660-AC24-4265-A6A0-757CB01DAAF5}" destId="{C6461E1A-0285-4005-B522-5CD925CD6F4E}" srcOrd="0" destOrd="0" parTransId="{BFFD15E1-2521-4889-8192-A7819AA2811B}" sibTransId="{AE96AB97-1CDC-41C3-9BFB-6B764CBECAC0}"/>
    <dgm:cxn modelId="{2D27B9F0-3699-4A4D-B897-6EBD38E67DC3}" type="presOf" srcId="{4FAA67B1-8E2F-4CC0-B0DB-0C0D9AB8FF8B}" destId="{230D0A55-4D16-4FA4-A287-1F01246D4E98}" srcOrd="0" destOrd="0" presId="urn:microsoft.com/office/officeart/2008/layout/PictureAccentList"/>
    <dgm:cxn modelId="{3C86EFFF-3DEF-4885-9264-22573F074CEB}" type="presOf" srcId="{8A790660-AC24-4265-A6A0-757CB01DAAF5}" destId="{6E94984F-C64F-4FE8-82D9-A5913D4695A3}" srcOrd="0" destOrd="0" presId="urn:microsoft.com/office/officeart/2008/layout/PictureAccentList"/>
    <dgm:cxn modelId="{ECF334B9-29F8-4DF9-B679-1F9F1CED4EBA}" type="presParOf" srcId="{6E94984F-C64F-4FE8-82D9-A5913D4695A3}" destId="{5096E520-0B54-4212-A3FA-746FCEB5B6C7}" srcOrd="0" destOrd="0" presId="urn:microsoft.com/office/officeart/2008/layout/PictureAccentList"/>
    <dgm:cxn modelId="{CF69A0FC-7A9E-4A6E-B391-55989C64528D}" type="presParOf" srcId="{5096E520-0B54-4212-A3FA-746FCEB5B6C7}" destId="{303EF51A-EEA1-4A83-B2B2-8F974F8CC06E}" srcOrd="0" destOrd="0" presId="urn:microsoft.com/office/officeart/2008/layout/PictureAccentList"/>
    <dgm:cxn modelId="{586551B7-3F23-4034-8E73-10A99F74EEC6}" type="presParOf" srcId="{303EF51A-EEA1-4A83-B2B2-8F974F8CC06E}" destId="{531516A7-1BA3-451E-8ED7-394F0913BE8F}" srcOrd="0" destOrd="0" presId="urn:microsoft.com/office/officeart/2008/layout/PictureAccentList"/>
    <dgm:cxn modelId="{81002496-FA67-48F7-8C1E-A51E983E7851}" type="presParOf" srcId="{5096E520-0B54-4212-A3FA-746FCEB5B6C7}" destId="{BB3F7C81-190F-474F-A54D-B16308CF9A04}" srcOrd="1" destOrd="0" presId="urn:microsoft.com/office/officeart/2008/layout/PictureAccentList"/>
    <dgm:cxn modelId="{A58B2750-00FD-4F60-95F3-4EB0E63DA13C}" type="presParOf" srcId="{BB3F7C81-190F-474F-A54D-B16308CF9A04}" destId="{279D120A-7DD0-4331-9E92-FE19DA4CFE16}" srcOrd="0" destOrd="0" presId="urn:microsoft.com/office/officeart/2008/layout/PictureAccentList"/>
    <dgm:cxn modelId="{5BCB3F9F-9447-43D5-B852-37D5E7F86DDD}" type="presParOf" srcId="{279D120A-7DD0-4331-9E92-FE19DA4CFE16}" destId="{3202AAB4-1423-4D16-B499-D5EA8FADE698}" srcOrd="0" destOrd="0" presId="urn:microsoft.com/office/officeart/2008/layout/PictureAccentList"/>
    <dgm:cxn modelId="{2F935B9C-00ED-49BF-9E89-E6A9712FA8D1}" type="presParOf" srcId="{279D120A-7DD0-4331-9E92-FE19DA4CFE16}" destId="{2B6B6113-5A93-4A83-B4A6-473203299E0B}" srcOrd="1" destOrd="0" presId="urn:microsoft.com/office/officeart/2008/layout/PictureAccentList"/>
    <dgm:cxn modelId="{11D118C8-7075-4AF6-B88C-BD572C3DB0DD}" type="presParOf" srcId="{BB3F7C81-190F-474F-A54D-B16308CF9A04}" destId="{8B3E699B-FC9A-4EA0-B392-5C399471A192}" srcOrd="1" destOrd="0" presId="urn:microsoft.com/office/officeart/2008/layout/PictureAccentList"/>
    <dgm:cxn modelId="{D821EA43-46B4-485D-9630-B9D79DAF39CE}" type="presParOf" srcId="{8B3E699B-FC9A-4EA0-B392-5C399471A192}" destId="{F37FCF49-D29C-4873-93B7-A532E9B8D687}" srcOrd="0" destOrd="0" presId="urn:microsoft.com/office/officeart/2008/layout/PictureAccentList"/>
    <dgm:cxn modelId="{248EDB6E-B176-4F9D-8458-4515FB1462C2}" type="presParOf" srcId="{8B3E699B-FC9A-4EA0-B392-5C399471A192}" destId="{13E500C5-925F-48B6-BB68-07EF813E21BD}" srcOrd="1" destOrd="0" presId="urn:microsoft.com/office/officeart/2008/layout/PictureAccentList"/>
    <dgm:cxn modelId="{B1C5EFBB-E26C-446C-884B-7F6D858C93B4}" type="presParOf" srcId="{BB3F7C81-190F-474F-A54D-B16308CF9A04}" destId="{D954E95C-12A4-4464-A1D7-6C0B54C3C608}" srcOrd="2" destOrd="0" presId="urn:microsoft.com/office/officeart/2008/layout/PictureAccentList"/>
    <dgm:cxn modelId="{9DCE7238-88D5-42C4-8313-6060675EAE23}" type="presParOf" srcId="{D954E95C-12A4-4464-A1D7-6C0B54C3C608}" destId="{5D5CCF00-3E9C-43BA-8D01-C727B338CBC3}" srcOrd="0" destOrd="0" presId="urn:microsoft.com/office/officeart/2008/layout/PictureAccentList"/>
    <dgm:cxn modelId="{A2ACF93B-62C6-4719-93A6-C2EF2956D5E4}" type="presParOf" srcId="{D954E95C-12A4-4464-A1D7-6C0B54C3C608}" destId="{074699A9-EEB8-4B96-A5A4-25F28D31C39F}" srcOrd="1" destOrd="0" presId="urn:microsoft.com/office/officeart/2008/layout/PictureAccentList"/>
    <dgm:cxn modelId="{61F53D94-793F-49A8-9C83-F939653EF9DE}" type="presParOf" srcId="{BB3F7C81-190F-474F-A54D-B16308CF9A04}" destId="{983FA121-D389-4F19-AFA6-7D0A7F91483C}" srcOrd="3" destOrd="0" presId="urn:microsoft.com/office/officeart/2008/layout/PictureAccentList"/>
    <dgm:cxn modelId="{66B8CAD0-FDFD-4365-87FF-C6CB63BFBF71}" type="presParOf" srcId="{983FA121-D389-4F19-AFA6-7D0A7F91483C}" destId="{9A38E269-75FD-4DAC-AD5E-E75D10B67C60}" srcOrd="0" destOrd="0" presId="urn:microsoft.com/office/officeart/2008/layout/PictureAccentList"/>
    <dgm:cxn modelId="{80AD2482-0A92-4C38-9D2A-93ED09E0651B}" type="presParOf" srcId="{983FA121-D389-4F19-AFA6-7D0A7F91483C}" destId="{230D0A55-4D16-4FA4-A287-1F01246D4E9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FAD9FE-C347-446A-911C-CACC68F1CA4E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228B389-A2C4-45BD-B77E-7B61E159D888}">
      <dgm:prSet phldrT="[Tekst]"/>
      <dgm:spPr/>
      <dgm:t>
        <a:bodyPr/>
        <a:lstStyle/>
        <a:p>
          <a:r>
            <a:rPr lang="hr" dirty="0"/>
            <a:t>AHP</a:t>
          </a:r>
        </a:p>
      </dgm:t>
    </dgm:pt>
    <dgm:pt modelId="{6CF4B523-456E-4C2B-A1A9-A69E26F25D15}" type="parTrans" cxnId="{3629F183-257C-4585-9004-0CA66AA2AB38}">
      <dgm:prSet/>
      <dgm:spPr/>
      <dgm:t>
        <a:bodyPr/>
        <a:lstStyle/>
        <a:p>
          <a:endParaRPr lang="pl-PL"/>
        </a:p>
      </dgm:t>
    </dgm:pt>
    <dgm:pt modelId="{532F5B1F-B4AA-46FA-831B-B1FCBC3AD889}" type="sibTrans" cxnId="{3629F183-257C-4585-9004-0CA66AA2AB38}">
      <dgm:prSet/>
      <dgm:spPr/>
      <dgm:t>
        <a:bodyPr/>
        <a:lstStyle/>
        <a:p>
          <a:endParaRPr lang="pl-PL"/>
        </a:p>
      </dgm:t>
    </dgm:pt>
    <dgm:pt modelId="{48974F79-D6A7-4990-83C6-916E70C3F21D}">
      <dgm:prSet phldrT="[Tekst]"/>
      <dgm:spPr/>
      <dgm:t>
        <a:bodyPr/>
        <a:lstStyle/>
        <a:p>
          <a:r>
            <a:rPr lang="hr" dirty="0"/>
            <a:t>hijerarhijska struktura</a:t>
          </a:r>
          <a:endParaRPr lang="pl-PL" dirty="0"/>
        </a:p>
      </dgm:t>
    </dgm:pt>
    <dgm:pt modelId="{C1D159B0-B864-47B0-97EF-154E49516CF5}" type="parTrans" cxnId="{EF3BF635-0168-475C-8628-5D2A07A5271B}">
      <dgm:prSet/>
      <dgm:spPr/>
      <dgm:t>
        <a:bodyPr/>
        <a:lstStyle/>
        <a:p>
          <a:endParaRPr lang="pl-PL"/>
        </a:p>
      </dgm:t>
    </dgm:pt>
    <dgm:pt modelId="{CF1FD39B-5123-4B25-A4F6-D7687839B750}" type="sibTrans" cxnId="{EF3BF635-0168-475C-8628-5D2A07A5271B}">
      <dgm:prSet/>
      <dgm:spPr/>
      <dgm:t>
        <a:bodyPr/>
        <a:lstStyle/>
        <a:p>
          <a:endParaRPr lang="pl-PL"/>
        </a:p>
      </dgm:t>
    </dgm:pt>
    <dgm:pt modelId="{0E5A86AF-53D8-4DE2-B917-98F698190626}">
      <dgm:prSet phldrT="[Tekst]"/>
      <dgm:spPr/>
      <dgm:t>
        <a:bodyPr/>
        <a:lstStyle/>
        <a:p>
          <a:r>
            <a:rPr lang="hr" dirty="0"/>
            <a:t>analiza prioriteta</a:t>
          </a:r>
          <a:endParaRPr lang="pl-PL" dirty="0"/>
        </a:p>
      </dgm:t>
    </dgm:pt>
    <dgm:pt modelId="{BD1DE7E3-F752-4E9F-BB4C-AEF08360CA5D}" type="parTrans" cxnId="{170C577A-F43B-4AFE-B3F6-A46F77EAA222}">
      <dgm:prSet/>
      <dgm:spPr/>
      <dgm:t>
        <a:bodyPr/>
        <a:lstStyle/>
        <a:p>
          <a:endParaRPr lang="pl-PL"/>
        </a:p>
      </dgm:t>
    </dgm:pt>
    <dgm:pt modelId="{5C2DDCD1-36DC-4851-9A81-D2B734EC9840}" type="sibTrans" cxnId="{170C577A-F43B-4AFE-B3F6-A46F77EAA222}">
      <dgm:prSet/>
      <dgm:spPr/>
      <dgm:t>
        <a:bodyPr/>
        <a:lstStyle/>
        <a:p>
          <a:endParaRPr lang="pl-PL"/>
        </a:p>
      </dgm:t>
    </dgm:pt>
    <dgm:pt modelId="{1CE7FDC6-BD02-465D-B587-6BA1EEAEC014}">
      <dgm:prSet phldrT="[Tekst]"/>
      <dgm:spPr/>
      <dgm:t>
        <a:bodyPr/>
        <a:lstStyle/>
        <a:p>
          <a:r>
            <a:rPr lang="hr"/>
            <a:t>provjera dosljednosti</a:t>
          </a:r>
          <a:endParaRPr lang="pl-PL" dirty="0"/>
        </a:p>
      </dgm:t>
    </dgm:pt>
    <dgm:pt modelId="{2A6600CD-9D73-4DD3-B05F-81D9501AE844}" type="parTrans" cxnId="{24722B6A-5CAC-4B03-B6C0-3DB03429A31E}">
      <dgm:prSet/>
      <dgm:spPr/>
      <dgm:t>
        <a:bodyPr/>
        <a:lstStyle/>
        <a:p>
          <a:endParaRPr lang="pl-PL"/>
        </a:p>
      </dgm:t>
    </dgm:pt>
    <dgm:pt modelId="{9563ABFD-BAD1-407A-8F2A-E232F2ECA7A0}" type="sibTrans" cxnId="{24722B6A-5CAC-4B03-B6C0-3DB03429A31E}">
      <dgm:prSet/>
      <dgm:spPr/>
      <dgm:t>
        <a:bodyPr/>
        <a:lstStyle/>
        <a:p>
          <a:endParaRPr lang="pl-PL"/>
        </a:p>
      </dgm:t>
    </dgm:pt>
    <dgm:pt modelId="{786461A1-1D6B-44BC-BE33-624E17CA6B7B}" type="pres">
      <dgm:prSet presAssocID="{F1FAD9FE-C347-446A-911C-CACC68F1CA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F0BCAAA-8695-49F2-999D-FDCD71316A0C}" type="pres">
      <dgm:prSet presAssocID="{9228B389-A2C4-45BD-B77E-7B61E159D888}" presName="hierRoot1" presStyleCnt="0">
        <dgm:presLayoutVars>
          <dgm:hierBranch val="init"/>
        </dgm:presLayoutVars>
      </dgm:prSet>
      <dgm:spPr/>
    </dgm:pt>
    <dgm:pt modelId="{975D3A76-46E9-42B5-8984-99B6495D42B7}" type="pres">
      <dgm:prSet presAssocID="{9228B389-A2C4-45BD-B77E-7B61E159D888}" presName="rootComposite1" presStyleCnt="0"/>
      <dgm:spPr/>
    </dgm:pt>
    <dgm:pt modelId="{40E24009-23D4-4D8E-A483-9240A3C217A6}" type="pres">
      <dgm:prSet presAssocID="{9228B389-A2C4-45BD-B77E-7B61E159D888}" presName="rootText1" presStyleLbl="node0" presStyleIdx="0" presStyleCnt="1">
        <dgm:presLayoutVars>
          <dgm:chPref val="3"/>
        </dgm:presLayoutVars>
      </dgm:prSet>
      <dgm:spPr/>
    </dgm:pt>
    <dgm:pt modelId="{5A74278C-E826-49A0-B396-F5521786CE90}" type="pres">
      <dgm:prSet presAssocID="{9228B389-A2C4-45BD-B77E-7B61E159D888}" presName="rootConnector1" presStyleLbl="node1" presStyleIdx="0" presStyleCnt="0"/>
      <dgm:spPr/>
    </dgm:pt>
    <dgm:pt modelId="{4EB4BD6C-D38E-46E6-9D66-836C0EBC7BC7}" type="pres">
      <dgm:prSet presAssocID="{9228B389-A2C4-45BD-B77E-7B61E159D888}" presName="hierChild2" presStyleCnt="0"/>
      <dgm:spPr/>
    </dgm:pt>
    <dgm:pt modelId="{FC5AA365-8DEF-4934-A393-F803F5E3C542}" type="pres">
      <dgm:prSet presAssocID="{C1D159B0-B864-47B0-97EF-154E49516CF5}" presName="Name37" presStyleLbl="parChTrans1D2" presStyleIdx="0" presStyleCnt="3"/>
      <dgm:spPr/>
    </dgm:pt>
    <dgm:pt modelId="{ACB2187A-D9E8-4C5E-BC0B-DEBAB38CCF9A}" type="pres">
      <dgm:prSet presAssocID="{48974F79-D6A7-4990-83C6-916E70C3F21D}" presName="hierRoot2" presStyleCnt="0">
        <dgm:presLayoutVars>
          <dgm:hierBranch val="init"/>
        </dgm:presLayoutVars>
      </dgm:prSet>
      <dgm:spPr/>
    </dgm:pt>
    <dgm:pt modelId="{ABACD208-3582-4E10-9467-F30480B1EEAE}" type="pres">
      <dgm:prSet presAssocID="{48974F79-D6A7-4990-83C6-916E70C3F21D}" presName="rootComposite" presStyleCnt="0"/>
      <dgm:spPr/>
    </dgm:pt>
    <dgm:pt modelId="{970EA3F5-036A-4510-A1F6-720400AF2D35}" type="pres">
      <dgm:prSet presAssocID="{48974F79-D6A7-4990-83C6-916E70C3F21D}" presName="rootText" presStyleLbl="node2" presStyleIdx="0" presStyleCnt="3">
        <dgm:presLayoutVars>
          <dgm:chPref val="3"/>
        </dgm:presLayoutVars>
      </dgm:prSet>
      <dgm:spPr/>
    </dgm:pt>
    <dgm:pt modelId="{DC879CBF-DE89-4CDA-8104-2158B4CB0107}" type="pres">
      <dgm:prSet presAssocID="{48974F79-D6A7-4990-83C6-916E70C3F21D}" presName="rootConnector" presStyleLbl="node2" presStyleIdx="0" presStyleCnt="3"/>
      <dgm:spPr/>
    </dgm:pt>
    <dgm:pt modelId="{C79956C1-3985-4D4C-82EF-1B7E82460724}" type="pres">
      <dgm:prSet presAssocID="{48974F79-D6A7-4990-83C6-916E70C3F21D}" presName="hierChild4" presStyleCnt="0"/>
      <dgm:spPr/>
    </dgm:pt>
    <dgm:pt modelId="{7341DC72-1E28-4D01-8196-8584CFAFB86F}" type="pres">
      <dgm:prSet presAssocID="{48974F79-D6A7-4990-83C6-916E70C3F21D}" presName="hierChild5" presStyleCnt="0"/>
      <dgm:spPr/>
    </dgm:pt>
    <dgm:pt modelId="{3DE364F6-7C0E-41FA-B19A-851FB588399C}" type="pres">
      <dgm:prSet presAssocID="{BD1DE7E3-F752-4E9F-BB4C-AEF08360CA5D}" presName="Name37" presStyleLbl="parChTrans1D2" presStyleIdx="1" presStyleCnt="3"/>
      <dgm:spPr/>
    </dgm:pt>
    <dgm:pt modelId="{06C2CBF4-220B-4A74-B657-B618DC500508}" type="pres">
      <dgm:prSet presAssocID="{0E5A86AF-53D8-4DE2-B917-98F698190626}" presName="hierRoot2" presStyleCnt="0">
        <dgm:presLayoutVars>
          <dgm:hierBranch val="init"/>
        </dgm:presLayoutVars>
      </dgm:prSet>
      <dgm:spPr/>
    </dgm:pt>
    <dgm:pt modelId="{A03826E9-43F1-4EF6-9E16-EA958C68AFD2}" type="pres">
      <dgm:prSet presAssocID="{0E5A86AF-53D8-4DE2-B917-98F698190626}" presName="rootComposite" presStyleCnt="0"/>
      <dgm:spPr/>
    </dgm:pt>
    <dgm:pt modelId="{45B975B6-24C2-4296-8750-2756C2117353}" type="pres">
      <dgm:prSet presAssocID="{0E5A86AF-53D8-4DE2-B917-98F698190626}" presName="rootText" presStyleLbl="node2" presStyleIdx="1" presStyleCnt="3">
        <dgm:presLayoutVars>
          <dgm:chPref val="3"/>
        </dgm:presLayoutVars>
      </dgm:prSet>
      <dgm:spPr/>
    </dgm:pt>
    <dgm:pt modelId="{47EDCF4C-F7F6-4B79-82A3-9C014CF7C537}" type="pres">
      <dgm:prSet presAssocID="{0E5A86AF-53D8-4DE2-B917-98F698190626}" presName="rootConnector" presStyleLbl="node2" presStyleIdx="1" presStyleCnt="3"/>
      <dgm:spPr/>
    </dgm:pt>
    <dgm:pt modelId="{C2D2F202-C8CE-4849-9689-82C5A5797332}" type="pres">
      <dgm:prSet presAssocID="{0E5A86AF-53D8-4DE2-B917-98F698190626}" presName="hierChild4" presStyleCnt="0"/>
      <dgm:spPr/>
    </dgm:pt>
    <dgm:pt modelId="{AB80165E-B0CC-4C3F-A2D8-5915B0DCAFFD}" type="pres">
      <dgm:prSet presAssocID="{0E5A86AF-53D8-4DE2-B917-98F698190626}" presName="hierChild5" presStyleCnt="0"/>
      <dgm:spPr/>
    </dgm:pt>
    <dgm:pt modelId="{3997D40D-93D0-4E64-8894-8B5CD15B1B65}" type="pres">
      <dgm:prSet presAssocID="{2A6600CD-9D73-4DD3-B05F-81D9501AE844}" presName="Name37" presStyleLbl="parChTrans1D2" presStyleIdx="2" presStyleCnt="3"/>
      <dgm:spPr/>
    </dgm:pt>
    <dgm:pt modelId="{F97D532F-C29F-4EFD-B60F-418333FC263C}" type="pres">
      <dgm:prSet presAssocID="{1CE7FDC6-BD02-465D-B587-6BA1EEAEC014}" presName="hierRoot2" presStyleCnt="0">
        <dgm:presLayoutVars>
          <dgm:hierBranch val="init"/>
        </dgm:presLayoutVars>
      </dgm:prSet>
      <dgm:spPr/>
    </dgm:pt>
    <dgm:pt modelId="{F9F10755-5BAD-4FC3-A74A-EAC0E78491DA}" type="pres">
      <dgm:prSet presAssocID="{1CE7FDC6-BD02-465D-B587-6BA1EEAEC014}" presName="rootComposite" presStyleCnt="0"/>
      <dgm:spPr/>
    </dgm:pt>
    <dgm:pt modelId="{C0D7FBAD-3456-4E3F-BB65-CBC5D937745B}" type="pres">
      <dgm:prSet presAssocID="{1CE7FDC6-BD02-465D-B587-6BA1EEAEC014}" presName="rootText" presStyleLbl="node2" presStyleIdx="2" presStyleCnt="3">
        <dgm:presLayoutVars>
          <dgm:chPref val="3"/>
        </dgm:presLayoutVars>
      </dgm:prSet>
      <dgm:spPr/>
    </dgm:pt>
    <dgm:pt modelId="{229BE233-AE17-4C73-9FC3-E17BDDC55645}" type="pres">
      <dgm:prSet presAssocID="{1CE7FDC6-BD02-465D-B587-6BA1EEAEC014}" presName="rootConnector" presStyleLbl="node2" presStyleIdx="2" presStyleCnt="3"/>
      <dgm:spPr/>
    </dgm:pt>
    <dgm:pt modelId="{731B6574-5E0E-4C86-9762-942240252121}" type="pres">
      <dgm:prSet presAssocID="{1CE7FDC6-BD02-465D-B587-6BA1EEAEC014}" presName="hierChild4" presStyleCnt="0"/>
      <dgm:spPr/>
    </dgm:pt>
    <dgm:pt modelId="{85DCD446-E9E8-4542-820E-83E3966AA29D}" type="pres">
      <dgm:prSet presAssocID="{1CE7FDC6-BD02-465D-B587-6BA1EEAEC014}" presName="hierChild5" presStyleCnt="0"/>
      <dgm:spPr/>
    </dgm:pt>
    <dgm:pt modelId="{0861FB6B-B8CC-4161-9815-EE481D6042F3}" type="pres">
      <dgm:prSet presAssocID="{9228B389-A2C4-45BD-B77E-7B61E159D888}" presName="hierChild3" presStyleCnt="0"/>
      <dgm:spPr/>
    </dgm:pt>
  </dgm:ptLst>
  <dgm:cxnLst>
    <dgm:cxn modelId="{FDF64C0C-59A2-4AAD-AC89-4FA140BC01D2}" type="presOf" srcId="{48974F79-D6A7-4990-83C6-916E70C3F21D}" destId="{DC879CBF-DE89-4CDA-8104-2158B4CB0107}" srcOrd="1" destOrd="0" presId="urn:microsoft.com/office/officeart/2005/8/layout/orgChart1"/>
    <dgm:cxn modelId="{209CDB2C-C429-447C-AEA5-273D7254C0C5}" type="presOf" srcId="{BD1DE7E3-F752-4E9F-BB4C-AEF08360CA5D}" destId="{3DE364F6-7C0E-41FA-B19A-851FB588399C}" srcOrd="0" destOrd="0" presId="urn:microsoft.com/office/officeart/2005/8/layout/orgChart1"/>
    <dgm:cxn modelId="{EF3BF635-0168-475C-8628-5D2A07A5271B}" srcId="{9228B389-A2C4-45BD-B77E-7B61E159D888}" destId="{48974F79-D6A7-4990-83C6-916E70C3F21D}" srcOrd="0" destOrd="0" parTransId="{C1D159B0-B864-47B0-97EF-154E49516CF5}" sibTransId="{CF1FD39B-5123-4B25-A4F6-D7687839B750}"/>
    <dgm:cxn modelId="{30A76540-83DF-4CE2-B256-32BE2E8E3D98}" type="presOf" srcId="{48974F79-D6A7-4990-83C6-916E70C3F21D}" destId="{970EA3F5-036A-4510-A1F6-720400AF2D35}" srcOrd="0" destOrd="0" presId="urn:microsoft.com/office/officeart/2005/8/layout/orgChart1"/>
    <dgm:cxn modelId="{DF7BE661-A5D8-4866-86A8-59C1C54A2619}" type="presOf" srcId="{2A6600CD-9D73-4DD3-B05F-81D9501AE844}" destId="{3997D40D-93D0-4E64-8894-8B5CD15B1B65}" srcOrd="0" destOrd="0" presId="urn:microsoft.com/office/officeart/2005/8/layout/orgChart1"/>
    <dgm:cxn modelId="{B60C7C49-C15B-4CB9-B2A6-875A244552D0}" type="presOf" srcId="{0E5A86AF-53D8-4DE2-B917-98F698190626}" destId="{45B975B6-24C2-4296-8750-2756C2117353}" srcOrd="0" destOrd="0" presId="urn:microsoft.com/office/officeart/2005/8/layout/orgChart1"/>
    <dgm:cxn modelId="{24722B6A-5CAC-4B03-B6C0-3DB03429A31E}" srcId="{9228B389-A2C4-45BD-B77E-7B61E159D888}" destId="{1CE7FDC6-BD02-465D-B587-6BA1EEAEC014}" srcOrd="2" destOrd="0" parTransId="{2A6600CD-9D73-4DD3-B05F-81D9501AE844}" sibTransId="{9563ABFD-BAD1-407A-8F2A-E232F2ECA7A0}"/>
    <dgm:cxn modelId="{170C577A-F43B-4AFE-B3F6-A46F77EAA222}" srcId="{9228B389-A2C4-45BD-B77E-7B61E159D888}" destId="{0E5A86AF-53D8-4DE2-B917-98F698190626}" srcOrd="1" destOrd="0" parTransId="{BD1DE7E3-F752-4E9F-BB4C-AEF08360CA5D}" sibTransId="{5C2DDCD1-36DC-4851-9A81-D2B734EC9840}"/>
    <dgm:cxn modelId="{3629F183-257C-4585-9004-0CA66AA2AB38}" srcId="{F1FAD9FE-C347-446A-911C-CACC68F1CA4E}" destId="{9228B389-A2C4-45BD-B77E-7B61E159D888}" srcOrd="0" destOrd="0" parTransId="{6CF4B523-456E-4C2B-A1A9-A69E26F25D15}" sibTransId="{532F5B1F-B4AA-46FA-831B-B1FCBC3AD889}"/>
    <dgm:cxn modelId="{C0E8F091-2BF1-40E5-98D3-CBB88DD4389A}" type="presOf" srcId="{F1FAD9FE-C347-446A-911C-CACC68F1CA4E}" destId="{786461A1-1D6B-44BC-BE33-624E17CA6B7B}" srcOrd="0" destOrd="0" presId="urn:microsoft.com/office/officeart/2005/8/layout/orgChart1"/>
    <dgm:cxn modelId="{E64A0A9C-54F2-468D-B782-014E67162543}" type="presOf" srcId="{1CE7FDC6-BD02-465D-B587-6BA1EEAEC014}" destId="{C0D7FBAD-3456-4E3F-BB65-CBC5D937745B}" srcOrd="0" destOrd="0" presId="urn:microsoft.com/office/officeart/2005/8/layout/orgChart1"/>
    <dgm:cxn modelId="{52151CB6-C0C7-4B04-A704-4E4F9A6111C9}" type="presOf" srcId="{C1D159B0-B864-47B0-97EF-154E49516CF5}" destId="{FC5AA365-8DEF-4934-A393-F803F5E3C542}" srcOrd="0" destOrd="0" presId="urn:microsoft.com/office/officeart/2005/8/layout/orgChart1"/>
    <dgm:cxn modelId="{41EC35B6-34BD-43A5-9D48-2CE739BF91B6}" type="presOf" srcId="{1CE7FDC6-BD02-465D-B587-6BA1EEAEC014}" destId="{229BE233-AE17-4C73-9FC3-E17BDDC55645}" srcOrd="1" destOrd="0" presId="urn:microsoft.com/office/officeart/2005/8/layout/orgChart1"/>
    <dgm:cxn modelId="{29CB6FC6-8502-472F-82C4-C0F4603EE669}" type="presOf" srcId="{9228B389-A2C4-45BD-B77E-7B61E159D888}" destId="{40E24009-23D4-4D8E-A483-9240A3C217A6}" srcOrd="0" destOrd="0" presId="urn:microsoft.com/office/officeart/2005/8/layout/orgChart1"/>
    <dgm:cxn modelId="{4B2C2AD5-5387-42C3-B38D-F5FD1F571DFE}" type="presOf" srcId="{9228B389-A2C4-45BD-B77E-7B61E159D888}" destId="{5A74278C-E826-49A0-B396-F5521786CE90}" srcOrd="1" destOrd="0" presId="urn:microsoft.com/office/officeart/2005/8/layout/orgChart1"/>
    <dgm:cxn modelId="{8997A8FB-87A2-413E-A4B1-6F0A645A1DB6}" type="presOf" srcId="{0E5A86AF-53D8-4DE2-B917-98F698190626}" destId="{47EDCF4C-F7F6-4B79-82A3-9C014CF7C537}" srcOrd="1" destOrd="0" presId="urn:microsoft.com/office/officeart/2005/8/layout/orgChart1"/>
    <dgm:cxn modelId="{BECF8D06-FA68-40E3-B9DB-874044BA9906}" type="presParOf" srcId="{786461A1-1D6B-44BC-BE33-624E17CA6B7B}" destId="{AF0BCAAA-8695-49F2-999D-FDCD71316A0C}" srcOrd="0" destOrd="0" presId="urn:microsoft.com/office/officeart/2005/8/layout/orgChart1"/>
    <dgm:cxn modelId="{E6607187-CACE-4812-BACF-9ECEF17F3307}" type="presParOf" srcId="{AF0BCAAA-8695-49F2-999D-FDCD71316A0C}" destId="{975D3A76-46E9-42B5-8984-99B6495D42B7}" srcOrd="0" destOrd="0" presId="urn:microsoft.com/office/officeart/2005/8/layout/orgChart1"/>
    <dgm:cxn modelId="{6FFE20E1-4A51-4DD8-A5EB-47CF598BE4FA}" type="presParOf" srcId="{975D3A76-46E9-42B5-8984-99B6495D42B7}" destId="{40E24009-23D4-4D8E-A483-9240A3C217A6}" srcOrd="0" destOrd="0" presId="urn:microsoft.com/office/officeart/2005/8/layout/orgChart1"/>
    <dgm:cxn modelId="{981A24AC-3682-4256-BDEB-977DE7082F95}" type="presParOf" srcId="{975D3A76-46E9-42B5-8984-99B6495D42B7}" destId="{5A74278C-E826-49A0-B396-F5521786CE90}" srcOrd="1" destOrd="0" presId="urn:microsoft.com/office/officeart/2005/8/layout/orgChart1"/>
    <dgm:cxn modelId="{74AF5F92-6642-4680-97AF-90ED5A409F32}" type="presParOf" srcId="{AF0BCAAA-8695-49F2-999D-FDCD71316A0C}" destId="{4EB4BD6C-D38E-46E6-9D66-836C0EBC7BC7}" srcOrd="1" destOrd="0" presId="urn:microsoft.com/office/officeart/2005/8/layout/orgChart1"/>
    <dgm:cxn modelId="{E0F4D52D-5F94-4BDA-A739-47A66BE681BE}" type="presParOf" srcId="{4EB4BD6C-D38E-46E6-9D66-836C0EBC7BC7}" destId="{FC5AA365-8DEF-4934-A393-F803F5E3C542}" srcOrd="0" destOrd="0" presId="urn:microsoft.com/office/officeart/2005/8/layout/orgChart1"/>
    <dgm:cxn modelId="{F19A978D-0E6B-47DA-93D2-216505C271C2}" type="presParOf" srcId="{4EB4BD6C-D38E-46E6-9D66-836C0EBC7BC7}" destId="{ACB2187A-D9E8-4C5E-BC0B-DEBAB38CCF9A}" srcOrd="1" destOrd="0" presId="urn:microsoft.com/office/officeart/2005/8/layout/orgChart1"/>
    <dgm:cxn modelId="{7DC08EE8-FAFC-4F02-838A-34456D72B74C}" type="presParOf" srcId="{ACB2187A-D9E8-4C5E-BC0B-DEBAB38CCF9A}" destId="{ABACD208-3582-4E10-9467-F30480B1EEAE}" srcOrd="0" destOrd="0" presId="urn:microsoft.com/office/officeart/2005/8/layout/orgChart1"/>
    <dgm:cxn modelId="{D514BF9A-7CD2-47EA-BFF8-161E49974589}" type="presParOf" srcId="{ABACD208-3582-4E10-9467-F30480B1EEAE}" destId="{970EA3F5-036A-4510-A1F6-720400AF2D35}" srcOrd="0" destOrd="0" presId="urn:microsoft.com/office/officeart/2005/8/layout/orgChart1"/>
    <dgm:cxn modelId="{CFB103C2-692F-4870-A03C-95D0950E1A46}" type="presParOf" srcId="{ABACD208-3582-4E10-9467-F30480B1EEAE}" destId="{DC879CBF-DE89-4CDA-8104-2158B4CB0107}" srcOrd="1" destOrd="0" presId="urn:microsoft.com/office/officeart/2005/8/layout/orgChart1"/>
    <dgm:cxn modelId="{6F3C3A19-F95C-44F5-BFCA-9844BE716DFC}" type="presParOf" srcId="{ACB2187A-D9E8-4C5E-BC0B-DEBAB38CCF9A}" destId="{C79956C1-3985-4D4C-82EF-1B7E82460724}" srcOrd="1" destOrd="0" presId="urn:microsoft.com/office/officeart/2005/8/layout/orgChart1"/>
    <dgm:cxn modelId="{0DAC564F-9BB8-46EE-9B4D-EA421025FCEE}" type="presParOf" srcId="{ACB2187A-D9E8-4C5E-BC0B-DEBAB38CCF9A}" destId="{7341DC72-1E28-4D01-8196-8584CFAFB86F}" srcOrd="2" destOrd="0" presId="urn:microsoft.com/office/officeart/2005/8/layout/orgChart1"/>
    <dgm:cxn modelId="{4110B87A-192D-47B6-A1CE-3A0DC46924D4}" type="presParOf" srcId="{4EB4BD6C-D38E-46E6-9D66-836C0EBC7BC7}" destId="{3DE364F6-7C0E-41FA-B19A-851FB588399C}" srcOrd="2" destOrd="0" presId="urn:microsoft.com/office/officeart/2005/8/layout/orgChart1"/>
    <dgm:cxn modelId="{47F8FD7B-1060-467D-9572-8D1DE5628772}" type="presParOf" srcId="{4EB4BD6C-D38E-46E6-9D66-836C0EBC7BC7}" destId="{06C2CBF4-220B-4A74-B657-B618DC500508}" srcOrd="3" destOrd="0" presId="urn:microsoft.com/office/officeart/2005/8/layout/orgChart1"/>
    <dgm:cxn modelId="{F460861E-62AB-4D77-83EA-58208F81E091}" type="presParOf" srcId="{06C2CBF4-220B-4A74-B657-B618DC500508}" destId="{A03826E9-43F1-4EF6-9E16-EA958C68AFD2}" srcOrd="0" destOrd="0" presId="urn:microsoft.com/office/officeart/2005/8/layout/orgChart1"/>
    <dgm:cxn modelId="{6061B3EC-65B8-4DF8-87FE-5A5F6B68D4A1}" type="presParOf" srcId="{A03826E9-43F1-4EF6-9E16-EA958C68AFD2}" destId="{45B975B6-24C2-4296-8750-2756C2117353}" srcOrd="0" destOrd="0" presId="urn:microsoft.com/office/officeart/2005/8/layout/orgChart1"/>
    <dgm:cxn modelId="{18EA6CC2-CA33-4E80-90B5-7CB0826C3FFE}" type="presParOf" srcId="{A03826E9-43F1-4EF6-9E16-EA958C68AFD2}" destId="{47EDCF4C-F7F6-4B79-82A3-9C014CF7C537}" srcOrd="1" destOrd="0" presId="urn:microsoft.com/office/officeart/2005/8/layout/orgChart1"/>
    <dgm:cxn modelId="{544E0BD4-91A6-48EB-8E95-683013604490}" type="presParOf" srcId="{06C2CBF4-220B-4A74-B657-B618DC500508}" destId="{C2D2F202-C8CE-4849-9689-82C5A5797332}" srcOrd="1" destOrd="0" presId="urn:microsoft.com/office/officeart/2005/8/layout/orgChart1"/>
    <dgm:cxn modelId="{10FD3E12-8829-4599-AE94-95C9D4BA9CDD}" type="presParOf" srcId="{06C2CBF4-220B-4A74-B657-B618DC500508}" destId="{AB80165E-B0CC-4C3F-A2D8-5915B0DCAFFD}" srcOrd="2" destOrd="0" presId="urn:microsoft.com/office/officeart/2005/8/layout/orgChart1"/>
    <dgm:cxn modelId="{2C841304-2882-4DAC-A1D9-B4B240CB6A05}" type="presParOf" srcId="{4EB4BD6C-D38E-46E6-9D66-836C0EBC7BC7}" destId="{3997D40D-93D0-4E64-8894-8B5CD15B1B65}" srcOrd="4" destOrd="0" presId="urn:microsoft.com/office/officeart/2005/8/layout/orgChart1"/>
    <dgm:cxn modelId="{BD5A7C32-B941-4E65-B0C1-338860F601FA}" type="presParOf" srcId="{4EB4BD6C-D38E-46E6-9D66-836C0EBC7BC7}" destId="{F97D532F-C29F-4EFD-B60F-418333FC263C}" srcOrd="5" destOrd="0" presId="urn:microsoft.com/office/officeart/2005/8/layout/orgChart1"/>
    <dgm:cxn modelId="{CA5D0D6D-C1B4-4149-90A5-9D1A5C2E3F09}" type="presParOf" srcId="{F97D532F-C29F-4EFD-B60F-418333FC263C}" destId="{F9F10755-5BAD-4FC3-A74A-EAC0E78491DA}" srcOrd="0" destOrd="0" presId="urn:microsoft.com/office/officeart/2005/8/layout/orgChart1"/>
    <dgm:cxn modelId="{3AB9EFA1-8DBA-4066-B203-535CB02C4F2D}" type="presParOf" srcId="{F9F10755-5BAD-4FC3-A74A-EAC0E78491DA}" destId="{C0D7FBAD-3456-4E3F-BB65-CBC5D937745B}" srcOrd="0" destOrd="0" presId="urn:microsoft.com/office/officeart/2005/8/layout/orgChart1"/>
    <dgm:cxn modelId="{3B491E27-7913-459E-867B-D3A687C9CDC8}" type="presParOf" srcId="{F9F10755-5BAD-4FC3-A74A-EAC0E78491DA}" destId="{229BE233-AE17-4C73-9FC3-E17BDDC55645}" srcOrd="1" destOrd="0" presId="urn:microsoft.com/office/officeart/2005/8/layout/orgChart1"/>
    <dgm:cxn modelId="{FA2FC3B6-0F46-4A7C-A6CB-205365889DA8}" type="presParOf" srcId="{F97D532F-C29F-4EFD-B60F-418333FC263C}" destId="{731B6574-5E0E-4C86-9762-942240252121}" srcOrd="1" destOrd="0" presId="urn:microsoft.com/office/officeart/2005/8/layout/orgChart1"/>
    <dgm:cxn modelId="{6B8D163D-767F-4207-9B4F-D98771596C56}" type="presParOf" srcId="{F97D532F-C29F-4EFD-B60F-418333FC263C}" destId="{85DCD446-E9E8-4542-820E-83E3966AA29D}" srcOrd="2" destOrd="0" presId="urn:microsoft.com/office/officeart/2005/8/layout/orgChart1"/>
    <dgm:cxn modelId="{45E151EA-F853-4B8D-BCBF-3CC52AEAF189}" type="presParOf" srcId="{AF0BCAAA-8695-49F2-999D-FDCD71316A0C}" destId="{0861FB6B-B8CC-4161-9815-EE481D6042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1C068-4DCF-479C-8402-9B8E5949E114}">
      <dsp:nvSpPr>
        <dsp:cNvPr id="0" name=""/>
        <dsp:cNvSpPr/>
      </dsp:nvSpPr>
      <dsp:spPr>
        <a:xfrm rot="5400000">
          <a:off x="-268249" y="858138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A5852-4F65-4DA2-969B-0A8CFBD0D495}">
      <dsp:nvSpPr>
        <dsp:cNvPr id="0" name=""/>
        <dsp:cNvSpPr/>
      </dsp:nvSpPr>
      <dsp:spPr>
        <a:xfrm>
          <a:off x="2959" y="90416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korištena metoda ocjenjivanja</a:t>
          </a:r>
          <a:endParaRPr lang="pl-PL" sz="1800" kern="1200" dirty="0"/>
        </a:p>
      </dsp:txBody>
      <dsp:txXfrm>
        <a:off x="31180" y="118637"/>
        <a:ext cx="1549472" cy="907106"/>
      </dsp:txXfrm>
    </dsp:sp>
    <dsp:sp modelId="{30282B91-5A0C-43BA-93CD-ADADE5873967}">
      <dsp:nvSpPr>
        <dsp:cNvPr id="0" name=""/>
        <dsp:cNvSpPr/>
      </dsp:nvSpPr>
      <dsp:spPr>
        <a:xfrm rot="5400000">
          <a:off x="-268249" y="2062574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84644-D1FB-439D-B053-DD760482ABA8}">
      <dsp:nvSpPr>
        <dsp:cNvPr id="0" name=""/>
        <dsp:cNvSpPr/>
      </dsp:nvSpPr>
      <dsp:spPr>
        <a:xfrm>
          <a:off x="2959" y="1294851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minimalna količina narudžbe</a:t>
          </a:r>
          <a:endParaRPr lang="pl-PL" sz="1800" kern="1200" dirty="0"/>
        </a:p>
      </dsp:txBody>
      <dsp:txXfrm>
        <a:off x="31180" y="1323072"/>
        <a:ext cx="1549472" cy="907106"/>
      </dsp:txXfrm>
    </dsp:sp>
    <dsp:sp modelId="{9EBF7C7C-A83D-45E2-8C6F-C8E6E2B57CEC}">
      <dsp:nvSpPr>
        <dsp:cNvPr id="0" name=""/>
        <dsp:cNvSpPr/>
      </dsp:nvSpPr>
      <dsp:spPr>
        <a:xfrm rot="5400000">
          <a:off x="-268249" y="3267009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ED1E5-7708-477C-B424-BBEB134F8F26}">
      <dsp:nvSpPr>
        <dsp:cNvPr id="0" name=""/>
        <dsp:cNvSpPr/>
      </dsp:nvSpPr>
      <dsp:spPr>
        <a:xfrm>
          <a:off x="2959" y="2499287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strategija pronalaženja izvora</a:t>
          </a:r>
          <a:endParaRPr lang="pl-PL" sz="1800" kern="1200" dirty="0"/>
        </a:p>
      </dsp:txBody>
      <dsp:txXfrm>
        <a:off x="31180" y="2527508"/>
        <a:ext cx="1549472" cy="907106"/>
      </dsp:txXfrm>
    </dsp:sp>
    <dsp:sp modelId="{424BC00F-C205-4B3B-A666-E1C335E53D88}">
      <dsp:nvSpPr>
        <dsp:cNvPr id="0" name=""/>
        <dsp:cNvSpPr/>
      </dsp:nvSpPr>
      <dsp:spPr>
        <a:xfrm>
          <a:off x="333968" y="3869227"/>
          <a:ext cx="212603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33705-C6E7-4447-963E-38F2757D38EC}">
      <dsp:nvSpPr>
        <dsp:cNvPr id="0" name=""/>
        <dsp:cNvSpPr/>
      </dsp:nvSpPr>
      <dsp:spPr>
        <a:xfrm>
          <a:off x="2959" y="3703723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proizvodni kapacitet dobavljača</a:t>
          </a:r>
          <a:endParaRPr lang="pl-PL" sz="1800" kern="1200" dirty="0"/>
        </a:p>
      </dsp:txBody>
      <dsp:txXfrm>
        <a:off x="31180" y="3731944"/>
        <a:ext cx="1549472" cy="907106"/>
      </dsp:txXfrm>
    </dsp:sp>
    <dsp:sp modelId="{8C1BC508-97C1-46D6-A4A1-FCEA5A673EC5}">
      <dsp:nvSpPr>
        <dsp:cNvPr id="0" name=""/>
        <dsp:cNvSpPr/>
      </dsp:nvSpPr>
      <dsp:spPr>
        <a:xfrm rot="16200000">
          <a:off x="1867616" y="3267009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F8ABC-4A9A-4C18-BB96-6D66C8B88FE9}">
      <dsp:nvSpPr>
        <dsp:cNvPr id="0" name=""/>
        <dsp:cNvSpPr/>
      </dsp:nvSpPr>
      <dsp:spPr>
        <a:xfrm>
          <a:off x="2138824" y="3703723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vrsta proizvoda</a:t>
          </a:r>
          <a:endParaRPr lang="pl-PL" sz="1800" kern="1200" dirty="0"/>
        </a:p>
      </dsp:txBody>
      <dsp:txXfrm>
        <a:off x="2167045" y="3731944"/>
        <a:ext cx="1549472" cy="907106"/>
      </dsp:txXfrm>
    </dsp:sp>
    <dsp:sp modelId="{3DF82322-095F-4E47-A38A-BF58763571E2}">
      <dsp:nvSpPr>
        <dsp:cNvPr id="0" name=""/>
        <dsp:cNvSpPr/>
      </dsp:nvSpPr>
      <dsp:spPr>
        <a:xfrm rot="16200000">
          <a:off x="1867616" y="2062574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1E32F-D0F1-4768-9B6E-219889492E5A}">
      <dsp:nvSpPr>
        <dsp:cNvPr id="0" name=""/>
        <dsp:cNvSpPr/>
      </dsp:nvSpPr>
      <dsp:spPr>
        <a:xfrm>
          <a:off x="2138824" y="2499287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vrsta procjene dobavljača</a:t>
          </a:r>
          <a:endParaRPr lang="pl-PL" sz="1800" kern="1200" dirty="0"/>
        </a:p>
      </dsp:txBody>
      <dsp:txXfrm>
        <a:off x="2167045" y="2527508"/>
        <a:ext cx="1549472" cy="907106"/>
      </dsp:txXfrm>
    </dsp:sp>
    <dsp:sp modelId="{D33A7826-4291-43F7-A858-3A7541B5ABAE}">
      <dsp:nvSpPr>
        <dsp:cNvPr id="0" name=""/>
        <dsp:cNvSpPr/>
      </dsp:nvSpPr>
      <dsp:spPr>
        <a:xfrm rot="16200000">
          <a:off x="1867616" y="858138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ECB89-C533-49B3-8E9B-AED0F2A3630D}">
      <dsp:nvSpPr>
        <dsp:cNvPr id="0" name=""/>
        <dsp:cNvSpPr/>
      </dsp:nvSpPr>
      <dsp:spPr>
        <a:xfrm>
          <a:off x="2138824" y="1294851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postavke lokacije dobavljača</a:t>
          </a:r>
          <a:endParaRPr lang="pl-PL" sz="1800" kern="1200" dirty="0"/>
        </a:p>
      </dsp:txBody>
      <dsp:txXfrm>
        <a:off x="2167045" y="1323072"/>
        <a:ext cx="1549472" cy="907106"/>
      </dsp:txXfrm>
    </dsp:sp>
    <dsp:sp modelId="{636EDBA8-2EBC-47DC-817F-54384502E730}">
      <dsp:nvSpPr>
        <dsp:cNvPr id="0" name=""/>
        <dsp:cNvSpPr/>
      </dsp:nvSpPr>
      <dsp:spPr>
        <a:xfrm>
          <a:off x="2469833" y="255920"/>
          <a:ext cx="212603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F61BD-5321-4227-BC42-81E1F5F5CC4F}">
      <dsp:nvSpPr>
        <dsp:cNvPr id="0" name=""/>
        <dsp:cNvSpPr/>
      </dsp:nvSpPr>
      <dsp:spPr>
        <a:xfrm>
          <a:off x="2138824" y="90416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kriterij odabira dobavljača</a:t>
          </a:r>
          <a:endParaRPr lang="pl-PL" sz="1800" kern="1200" dirty="0"/>
        </a:p>
      </dsp:txBody>
      <dsp:txXfrm>
        <a:off x="2167045" y="118637"/>
        <a:ext cx="1549472" cy="907106"/>
      </dsp:txXfrm>
    </dsp:sp>
    <dsp:sp modelId="{123C7459-D69C-432A-82E5-99D13DA50F55}">
      <dsp:nvSpPr>
        <dsp:cNvPr id="0" name=""/>
        <dsp:cNvSpPr/>
      </dsp:nvSpPr>
      <dsp:spPr>
        <a:xfrm rot="5400000">
          <a:off x="4003481" y="858138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BEB0B-CF38-4974-805F-7047587498B8}">
      <dsp:nvSpPr>
        <dsp:cNvPr id="0" name=""/>
        <dsp:cNvSpPr/>
      </dsp:nvSpPr>
      <dsp:spPr>
        <a:xfrm>
          <a:off x="4274690" y="90416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proizvodna strategija</a:t>
          </a:r>
          <a:endParaRPr lang="pl-PL" sz="1800" kern="1200" dirty="0"/>
        </a:p>
      </dsp:txBody>
      <dsp:txXfrm>
        <a:off x="4302911" y="118637"/>
        <a:ext cx="1549472" cy="907106"/>
      </dsp:txXfrm>
    </dsp:sp>
    <dsp:sp modelId="{A759DEBC-7F86-4098-A8A3-FDC1BE127577}">
      <dsp:nvSpPr>
        <dsp:cNvPr id="0" name=""/>
        <dsp:cNvSpPr/>
      </dsp:nvSpPr>
      <dsp:spPr>
        <a:xfrm>
          <a:off x="4274690" y="1294851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/>
            <a:t>proizvodni kapacitet dobavljača</a:t>
          </a:r>
          <a:endParaRPr lang="pl-PL" sz="1800" kern="1200" dirty="0"/>
        </a:p>
      </dsp:txBody>
      <dsp:txXfrm>
        <a:off x="4302911" y="1323072"/>
        <a:ext cx="1549472" cy="907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516A7-1BA3-451E-8ED7-394F0913BE8F}">
      <dsp:nvSpPr>
        <dsp:cNvPr id="0" name=""/>
        <dsp:cNvSpPr/>
      </dsp:nvSpPr>
      <dsp:spPr>
        <a:xfrm>
          <a:off x="947516" y="758"/>
          <a:ext cx="4913784" cy="5775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200" kern="1200" dirty="0"/>
            <a:t>Kriteriji ocjenjivanja</a:t>
          </a:r>
        </a:p>
      </dsp:txBody>
      <dsp:txXfrm>
        <a:off x="964432" y="17674"/>
        <a:ext cx="4879952" cy="543722"/>
      </dsp:txXfrm>
    </dsp:sp>
    <dsp:sp modelId="{3202AAB4-1423-4D16-B499-D5EA8FADE698}">
      <dsp:nvSpPr>
        <dsp:cNvPr id="0" name=""/>
        <dsp:cNvSpPr/>
      </dsp:nvSpPr>
      <dsp:spPr>
        <a:xfrm>
          <a:off x="947516" y="682272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B6113-5A93-4A83-B4A6-473203299E0B}">
      <dsp:nvSpPr>
        <dsp:cNvPr id="0" name=""/>
        <dsp:cNvSpPr/>
      </dsp:nvSpPr>
      <dsp:spPr>
        <a:xfrm>
          <a:off x="1559723" y="682272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Cijena/troškovi i uvjeti plaćanja</a:t>
          </a:r>
        </a:p>
      </dsp:txBody>
      <dsp:txXfrm>
        <a:off x="1587922" y="710471"/>
        <a:ext cx="4245179" cy="521156"/>
      </dsp:txXfrm>
    </dsp:sp>
    <dsp:sp modelId="{F37FCF49-D29C-4873-93B7-A532E9B8D687}">
      <dsp:nvSpPr>
        <dsp:cNvPr id="0" name=""/>
        <dsp:cNvSpPr/>
      </dsp:nvSpPr>
      <dsp:spPr>
        <a:xfrm>
          <a:off x="947516" y="1329133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500C5-925F-48B6-BB68-07EF813E21BD}">
      <dsp:nvSpPr>
        <dsp:cNvPr id="0" name=""/>
        <dsp:cNvSpPr/>
      </dsp:nvSpPr>
      <dsp:spPr>
        <a:xfrm>
          <a:off x="1559723" y="1329133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Uvjeti isporuke</a:t>
          </a:r>
        </a:p>
      </dsp:txBody>
      <dsp:txXfrm>
        <a:off x="1587922" y="1357332"/>
        <a:ext cx="4245179" cy="521156"/>
      </dsp:txXfrm>
    </dsp:sp>
    <dsp:sp modelId="{5D5CCF00-3E9C-43BA-8D01-C727B338CBC3}">
      <dsp:nvSpPr>
        <dsp:cNvPr id="0" name=""/>
        <dsp:cNvSpPr/>
      </dsp:nvSpPr>
      <dsp:spPr>
        <a:xfrm>
          <a:off x="947516" y="1975994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699A9-EEB8-4B96-A5A4-25F28D31C39F}">
      <dsp:nvSpPr>
        <dsp:cNvPr id="0" name=""/>
        <dsp:cNvSpPr/>
      </dsp:nvSpPr>
      <dsp:spPr>
        <a:xfrm>
          <a:off x="1559723" y="1975994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Kvaliteta robe</a:t>
          </a:r>
        </a:p>
      </dsp:txBody>
      <dsp:txXfrm>
        <a:off x="1587922" y="2004193"/>
        <a:ext cx="4245179" cy="521156"/>
      </dsp:txXfrm>
    </dsp:sp>
    <dsp:sp modelId="{9A38E269-75FD-4DAC-AD5E-E75D10B67C60}">
      <dsp:nvSpPr>
        <dsp:cNvPr id="0" name=""/>
        <dsp:cNvSpPr/>
      </dsp:nvSpPr>
      <dsp:spPr>
        <a:xfrm>
          <a:off x="947516" y="2622855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D0A55-4D16-4FA4-A287-1F01246D4E98}">
      <dsp:nvSpPr>
        <dsp:cNvPr id="0" name=""/>
        <dsp:cNvSpPr/>
      </dsp:nvSpPr>
      <dsp:spPr>
        <a:xfrm>
          <a:off x="1559723" y="2622855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Potencijal dobavljača</a:t>
          </a:r>
        </a:p>
      </dsp:txBody>
      <dsp:txXfrm>
        <a:off x="1587922" y="2651054"/>
        <a:ext cx="4245179" cy="5211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7D40D-93D0-4E64-8894-8B5CD15B1B65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364F6-7C0E-41FA-B19A-851FB588399C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AA365-8DEF-4934-A393-F803F5E3C542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24009-23D4-4D8E-A483-9240A3C217A6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700" kern="1200" dirty="0"/>
            <a:t>AHP</a:t>
          </a:r>
        </a:p>
      </dsp:txBody>
      <dsp:txXfrm>
        <a:off x="3720638" y="315702"/>
        <a:ext cx="3074323" cy="1537161"/>
      </dsp:txXfrm>
    </dsp:sp>
    <dsp:sp modelId="{970EA3F5-036A-4510-A1F6-720400AF2D35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700" kern="1200" dirty="0"/>
            <a:t>hijerarhijska struktura</a:t>
          </a:r>
          <a:endParaRPr lang="pl-PL" sz="4700" kern="1200" dirty="0"/>
        </a:p>
      </dsp:txBody>
      <dsp:txXfrm>
        <a:off x="706" y="2498473"/>
        <a:ext cx="3074323" cy="1537161"/>
      </dsp:txXfrm>
    </dsp:sp>
    <dsp:sp modelId="{45B975B6-24C2-4296-8750-2756C2117353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700" kern="1200" dirty="0"/>
            <a:t>analiza prioriteta</a:t>
          </a:r>
          <a:endParaRPr lang="pl-PL" sz="4700" kern="1200" dirty="0"/>
        </a:p>
      </dsp:txBody>
      <dsp:txXfrm>
        <a:off x="3720638" y="2498473"/>
        <a:ext cx="3074323" cy="1537161"/>
      </dsp:txXfrm>
    </dsp:sp>
    <dsp:sp modelId="{C0D7FBAD-3456-4E3F-BB65-CBC5D937745B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700" kern="1200"/>
            <a:t>provjera dosljednosti</a:t>
          </a:r>
          <a:endParaRPr lang="pl-PL" sz="4700" kern="1200" dirty="0"/>
        </a:p>
      </dsp:txBody>
      <dsp:txXfrm>
        <a:off x="7440570" y="2498473"/>
        <a:ext cx="3074323" cy="153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ublicdomainpictures.net/view-image.php?image=16268&amp;jazyk=se" TargetMode="Externa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836357" y="2565580"/>
            <a:ext cx="5645028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Analitika u </a:t>
            </a:r>
            <a:r>
              <a:rPr lang="hr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području </a:t>
            </a:r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nabave i </a:t>
            </a:r>
            <a:r>
              <a:rPr lang="hr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nabave</a:t>
            </a:r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6514019" y="4411408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290F90A3-1F64-269A-85B2-68DF043DA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4619" y="838432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hr" b="1" dirty="0"/>
              <a:t>Napredno korištenje proračunske tablice za analizu logističkih podataka</a:t>
            </a:r>
            <a:endParaRPr lang="pl-PL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BB0F02-C505-A12E-38F9-38274445FA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0454" y="5736169"/>
            <a:ext cx="6499402" cy="95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Kriteriji ocjenjivanja dobavljača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82" y="1745985"/>
            <a:ext cx="5922818" cy="4351338"/>
          </a:xfrm>
        </p:spPr>
        <p:txBody>
          <a:bodyPr>
            <a:normAutofit/>
          </a:bodyPr>
          <a:lstStyle/>
          <a:p>
            <a:pPr algn="just"/>
            <a:r>
              <a:rPr lang="hr" dirty="0"/>
              <a:t>Određivanje pravih </a:t>
            </a:r>
            <a:r>
              <a:rPr lang="hr" dirty="0">
                <a:solidFill>
                  <a:srgbClr val="1065AB"/>
                </a:solidFill>
              </a:rPr>
              <a:t>kriterija </a:t>
            </a:r>
            <a:r>
              <a:rPr lang="hr" dirty="0"/>
              <a:t>za ocjenu dobavljača omogućuje da se kasnije donese najbolji mogući izbor. Ovi kriteriji utječu i određuju ocjenu ponuda podizvođača 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Midor &amp; Biały, 2019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D474219-160A-4C4D-8C8B-78F21E370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1692232"/>
              </p:ext>
            </p:extLst>
          </p:nvPr>
        </p:nvGraphicFramePr>
        <p:xfrm>
          <a:off x="5924550" y="1481668"/>
          <a:ext cx="6808817" cy="320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03DB568-6DC3-92C6-A4E8-E753F915CE08}"/>
              </a:ext>
            </a:extLst>
          </p:cNvPr>
          <p:cNvSpPr txBox="1"/>
          <p:nvPr/>
        </p:nvSpPr>
        <p:spPr>
          <a:xfrm>
            <a:off x="7026563" y="4875906"/>
            <a:ext cx="46666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2400" dirty="0"/>
              <a:t>Slika 1. Odabrani kriteriji evaluacije dobavljača</a:t>
            </a:r>
            <a:endParaRPr lang="pl-PL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29F57C-A221-700A-3AC9-53F21720CB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1866" y="6092888"/>
            <a:ext cx="5227989" cy="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0F725-FDCE-5BE6-AD7B-9383EC09C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F704B3D-C7D1-5B91-4CBC-66D60981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Kriteriji ocjenjivanja dobavljača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CC221E4D-FA4F-A15D-4DF9-81BC55F3A507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studija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432F9CE-FC35-C3C1-42F5-F3A50A101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691511"/>
              </p:ext>
            </p:extLst>
          </p:nvPr>
        </p:nvGraphicFramePr>
        <p:xfrm>
          <a:off x="1500909" y="1138843"/>
          <a:ext cx="10409382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1234638341"/>
                    </a:ext>
                  </a:extLst>
                </a:gridCol>
                <a:gridCol w="2949094">
                  <a:extLst>
                    <a:ext uri="{9D8B030D-6E8A-4147-A177-3AD203B41FA5}">
                      <a16:colId xmlns:a16="http://schemas.microsoft.com/office/drawing/2014/main" val="2565374035"/>
                    </a:ext>
                  </a:extLst>
                </a:gridCol>
                <a:gridCol w="2949094">
                  <a:extLst>
                    <a:ext uri="{9D8B030D-6E8A-4147-A177-3AD203B41FA5}">
                      <a16:colId xmlns:a16="http://schemas.microsoft.com/office/drawing/2014/main" val="627684923"/>
                    </a:ext>
                  </a:extLst>
                </a:gridCol>
                <a:gridCol w="2949094">
                  <a:extLst>
                    <a:ext uri="{9D8B030D-6E8A-4147-A177-3AD203B41FA5}">
                      <a16:colId xmlns:a16="http://schemas.microsoft.com/office/drawing/2014/main" val="1602512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" dirty="0" err="1"/>
                        <a:t>Kriterij </a:t>
                      </a:r>
                      <a:endParaRPr lang="pl-PL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" dirty="0"/>
                        <a:t>Karakteristični parametri</a:t>
                      </a:r>
                      <a:endParaRPr lang="pl-P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6876748"/>
                  </a:ext>
                </a:extLst>
              </a:tr>
              <a:tr h="442268">
                <a:tc>
                  <a:txBody>
                    <a:bodyPr/>
                    <a:lstStyle/>
                    <a:p>
                      <a:pPr algn="ctr"/>
                      <a:r>
                        <a:rPr lang="hr" sz="1200" dirty="0"/>
                        <a:t>Cijena/troškovi i uvjeti plaćanja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cjenovna konkurentnost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stabilnost ili varijabilnost cijena tijekom duljeg vremenskog razdoblja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uvjeti plaćanja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mogućnost kreditiranja dostave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" sz="1200" dirty="0"/>
                        <a:t>opseg popusta koji se odobrava za veće narudžbe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opseg popusta koji se odobravaju za dugoročnu suradnju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spremnost na pregovore o cijenama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troškovi dostave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transportni troškovi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skriveni (dodatni) troškovi koji nisu izravno vidljivi u ponudi cijene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troškovi povezani s kvalitetom koji se odnose na reklamacije, povrate, popravke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97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" sz="1200" dirty="0" err="1"/>
                        <a:t>Isporuke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pravovremenost isporuka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redovitost isporuka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učestalost isporuka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kompletnost isporuka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točnost/asortimanska dosljednost isporuka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način pakiranja i osiguranja robe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kvantitativna fleksibilnost isporuka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pravodobna fleksibilnost isporuka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pogodnost postavljanja narudžbi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mogućnost upravljanja logistikom isporuka od strane dobavljača (npr. transport, skladištenje)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pouzdanost isporuka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476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Kvaliteta 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tehnička kvaliteta proizvoda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garancije kvalitete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pouzdanost proizvoda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tehnička služba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usklađenost proizvoda s normama i standardima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funkcionalnost proizvoda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trajnost proizvoda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sustav kontrole kvalitete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sigurnost proizvoda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jednostavnost popravka ili održavanja proizvoda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utjecaj proizvoda na prirodni okoliš (ekološki karakter)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0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Potencijal 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proizvodnja</a:t>
                      </a: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kapacitet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tehnološkog</a:t>
                      </a: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dostupnost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dostupnost </a:t>
                      </a: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tehničkih </a:t>
                      </a: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ljudskih i </a:t>
                      </a: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materijalnih sredstava</a:t>
                      </a: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sredstva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inovacija</a:t>
                      </a: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potencijal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logistički </a:t>
                      </a: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operativni</a:t>
                      </a: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učinkovitost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dobavljač</a:t>
                      </a: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iskustvo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upravljačke i </a:t>
                      </a: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organizacijske </a:t>
                      </a: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sposobnosti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tržišni položaj dobavljača (tržišni udio; ugled)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mogućnosti uvođenja novih tehnologija, proizvoda ili procesa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697296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8DCB2F63-3CC0-4C31-0A75-D89654341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866" y="6092888"/>
            <a:ext cx="5227989" cy="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9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Metoda ponderirane točke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5648"/>
          </a:xfrm>
        </p:spPr>
        <p:txBody>
          <a:bodyPr>
            <a:normAutofit/>
          </a:bodyPr>
          <a:lstStyle/>
          <a:p>
            <a:pPr algn="just"/>
            <a:r>
              <a:rPr lang="hr" dirty="0"/>
              <a:t>Najčešće korištena kvantitativna metoda ocjenjivanja dobavljača </a:t>
            </a:r>
          </a:p>
          <a:p>
            <a:pPr algn="just"/>
            <a:endParaRPr lang="pl-PL" dirty="0"/>
          </a:p>
          <a:p>
            <a:pPr algn="just"/>
            <a:r>
              <a:rPr lang="hr" dirty="0"/>
              <a:t>redoslijed odabranih kriterija ocjenjivanja dobavljača i dodjeljuje im se težinski faktor (ponder</a:t>
            </a:r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hr" dirty="0"/>
              <a:t>Ponderirani faktor odnosi se na važnost odabranog kriterija ocjenjivanja .</a:t>
            </a:r>
          </a:p>
          <a:p>
            <a:pPr algn="just"/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Burdzik </a:t>
            </a:r>
            <a:r>
              <a:rPr lang="hr" sz="1200" dirty="0">
                <a:solidFill>
                  <a:srgbClr val="7F7F7F"/>
                </a:solidFill>
              </a:rPr>
              <a:t>, 2017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39D052-D4AD-63EB-7EAE-0A4B53E8D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866" y="6092888"/>
            <a:ext cx="5227989" cy="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2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AA578-DF4C-8DF1-73FC-62528853F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5CDFC73-806B-082D-B18F-EF0ABE688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Metoda ponderirane točke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389BC462-89B8-DC14-4BBC-D2D689B6BA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1282" y="1682992"/>
                <a:ext cx="4380345" cy="4429605"/>
              </a:xfrm>
            </p:spPr>
            <p:txBody>
              <a:bodyPr>
                <a:normAutofit fontScale="85000" lnSpcReduction="10000"/>
              </a:bodyPr>
              <a:lstStyle/>
              <a:p>
                <a:pPr algn="just"/>
                <a:r>
                  <a:rPr lang="hr" sz="2000" dirty="0"/>
                  <a:t>Ocjena dobavljača dobiva se množenjem svake ocjene kriterija s unaprijed određenim ponderiranim faktorom.</a:t>
                </a:r>
                <a:endParaRPr lang="pl-PL" sz="2000" dirty="0"/>
              </a:p>
              <a:p>
                <a:pPr algn="just"/>
                <a:r>
                  <a:rPr lang="hr" sz="2000" dirty="0"/>
                  <a:t>Zatim se dobivene vrijednosti zbrajaju.</a:t>
                </a:r>
                <a:endParaRPr lang="pl-PL" sz="2000" dirty="0"/>
              </a:p>
              <a:p>
                <a:pPr algn="just"/>
                <a:r>
                  <a:rPr lang="hr" sz="2000" dirty="0"/>
                  <a:t>Ocjena preferencija (P</a:t>
                </a:r>
                <a:r>
                  <a:rPr lang="hr" sz="2000" baseline="-25000" dirty="0"/>
                  <a:t>S</a:t>
                </a:r>
                <a:r>
                  <a:rPr lang="hr" sz="2000" dirty="0"/>
                  <a:t>) označava procjenu dobavljača</a:t>
                </a:r>
                <a:endParaRPr lang="pl-PL" sz="2000" dirty="0"/>
              </a:p>
              <a:p>
                <a:pPr algn="just"/>
                <a:endParaRPr lang="pl-PL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l-PL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•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𝜛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hr" dirty="0"/>
                  <a:t>   </a:t>
                </a:r>
                <a:endParaRPr lang="pl-PL" dirty="0"/>
              </a:p>
              <a:p>
                <a:pPr algn="just"/>
                <a:endParaRPr lang="pl-PL" sz="2000" dirty="0"/>
              </a:p>
              <a:p>
                <a:pPr algn="just"/>
                <a:endParaRPr lang="pl-PL" sz="2000" dirty="0"/>
              </a:p>
              <a:p>
                <a:pPr algn="just"/>
                <a:r>
                  <a:rPr lang="hr" sz="2000" dirty="0"/>
                  <a:t>P </a:t>
                </a:r>
                <a:r>
                  <a:rPr lang="hr" sz="2000" baseline="-25000" dirty="0"/>
                  <a:t>S </a:t>
                </a:r>
                <a:r>
                  <a:rPr lang="hr" sz="2000" dirty="0"/>
                  <a:t>– rezultat preferencija</a:t>
                </a:r>
              </a:p>
              <a:p>
                <a:pPr algn="just"/>
                <a:r>
                  <a:rPr lang="hr" sz="2000" dirty="0"/>
                  <a:t>O – kriterij vrednovanja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𝜛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r" sz="2000" dirty="0"/>
                  <a:t>– težinski koeficijent.</a:t>
                </a:r>
              </a:p>
              <a:p>
                <a:pPr algn="just"/>
                <a:endParaRPr lang="pl-PL" sz="2000" dirty="0"/>
              </a:p>
              <a:p>
                <a:pPr algn="just"/>
                <a:endParaRPr lang="pl-PL" sz="2000" dirty="0"/>
              </a:p>
              <a:p>
                <a:pPr algn="just"/>
                <a:endParaRPr lang="pl-PL" sz="2000" dirty="0"/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389BC462-89B8-DC14-4BBC-D2D689B6BA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282" y="1682992"/>
                <a:ext cx="4380345" cy="4429605"/>
              </a:xfrm>
              <a:blipFill>
                <a:blip r:embed="rId2"/>
                <a:stretch>
                  <a:fillRect l="-695" t="-1513" r="-97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1CBDCFF9-088A-27FA-B14E-30BD8C31B3E0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Burdzik </a:t>
            </a:r>
            <a:r>
              <a:rPr lang="hr" sz="1200" dirty="0">
                <a:solidFill>
                  <a:srgbClr val="7F7F7F"/>
                </a:solidFill>
              </a:rPr>
              <a:t>, 2017</a:t>
            </a:r>
            <a:endParaRPr lang="pl-PL" sz="1200" dirty="0">
              <a:solidFill>
                <a:srgbClr val="7F7F7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0BC28840-F069-E0F6-1C42-5D72294A249E}"/>
                  </a:ext>
                </a:extLst>
              </p:cNvPr>
              <p:cNvSpPr txBox="1"/>
              <p:nvPr/>
            </p:nvSpPr>
            <p:spPr>
              <a:xfrm>
                <a:off x="6640081" y="350503"/>
                <a:ext cx="5417413" cy="3678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Ponderirani koeficijent treba: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hr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biti u rangu </a:t>
                </a:r>
                <a14:m>
                  <m:oMath xmlns:m="http://schemas.openxmlformats.org/officeDocument/2006/math"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&lt;0,1&gt;</m:t>
                    </m:r>
                  </m:oMath>
                </a14:m>
                <a:r>
                  <a:rPr lang="hr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hr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Svaki sljedeći korišteni ponderirani koeficijent je manji od svog prethodnika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𝜛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𝜛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𝜛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hr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hr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Zbroj svih težinskih koeficijenata mora biti jednak 1: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l-PL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𝜛</m:t>
                            </m:r>
                          </m:e>
                          <m:sub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pl-PL" kern="100" dirty="0"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hr" sz="18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Broj ponderiranih koeficijenata ovisi o broju analiziranih kriterija.</a:t>
                </a:r>
                <a:endParaRPr lang="pl-PL" dirty="0"/>
              </a:p>
            </p:txBody>
          </p:sp>
        </mc:Choice>
        <mc:Fallback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0BC28840-F069-E0F6-1C42-5D72294A2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081" y="350503"/>
                <a:ext cx="5417413" cy="3678315"/>
              </a:xfrm>
              <a:prstGeom prst="rect">
                <a:avLst/>
              </a:prstGeom>
              <a:blipFill>
                <a:blip r:embed="rId3"/>
                <a:stretch>
                  <a:fillRect l="-675" r="-1012" b="-132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2004B0D-A857-1657-0DDB-62FA33D6443A}"/>
              </a:ext>
            </a:extLst>
          </p:cNvPr>
          <p:cNvSpPr txBox="1"/>
          <p:nvPr/>
        </p:nvSpPr>
        <p:spPr>
          <a:xfrm>
            <a:off x="6973455" y="4104004"/>
            <a:ext cx="518731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 ponderirane točke formula koja se koristi u Excelu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preferencijalni rezultat </a:t>
            </a:r>
            <a:r>
              <a:rPr lang="hr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(dobavljač 1)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(ocjena </a:t>
            </a:r>
            <a:r>
              <a:rPr lang="hr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(kriterij 1)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 </a:t>
            </a:r>
            <a:r>
              <a:rPr lang="hr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(1)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+ (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ocjena </a:t>
            </a:r>
            <a:r>
              <a:rPr lang="hr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(kriterij 2)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 </a:t>
            </a:r>
            <a:r>
              <a:rPr lang="hr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(2)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(ocjena </a:t>
            </a:r>
            <a:r>
              <a:rPr lang="hr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(kriterij 3)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 </a:t>
            </a:r>
            <a:r>
              <a:rPr lang="hr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(3)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+ (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ocjena </a:t>
            </a:r>
            <a:r>
              <a:rPr lang="hr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(kriterij 4)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 </a:t>
            </a:r>
            <a:r>
              <a:rPr lang="hr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(4)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(ocjena </a:t>
            </a:r>
            <a:r>
              <a:rPr lang="hr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(kriterij 5)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 </a:t>
            </a:r>
            <a:r>
              <a:rPr lang="hr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(5)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</a:t>
            </a:r>
            <a:endParaRPr lang="pl-PL" dirty="0"/>
          </a:p>
        </p:txBody>
      </p:sp>
      <p:pic>
        <p:nvPicPr>
          <p:cNvPr id="19" name="Obraz 18" descr="Obraz zawierający design&#10;&#10;Opis wygenerowany automatycznie">
            <a:extLst>
              <a:ext uri="{FF2B5EF4-FFF2-40B4-BE49-F238E27FC236}">
                <a16:creationId xmlns:a16="http://schemas.microsoft.com/office/drawing/2014/main" id="{325EB905-B940-2D05-B9AC-B16CD87E2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22103" y="4642870"/>
            <a:ext cx="1757680" cy="1469727"/>
          </a:xfrm>
          <a:prstGeom prst="rect">
            <a:avLst/>
          </a:prstGeom>
        </p:spPr>
      </p:pic>
      <p:sp>
        <p:nvSpPr>
          <p:cNvPr id="20" name="Strzałka: w prawo 19">
            <a:extLst>
              <a:ext uri="{FF2B5EF4-FFF2-40B4-BE49-F238E27FC236}">
                <a16:creationId xmlns:a16="http://schemas.microsoft.com/office/drawing/2014/main" id="{448B3E95-A0A3-8490-FD78-8194ACD0C8AA}"/>
              </a:ext>
            </a:extLst>
          </p:cNvPr>
          <p:cNvSpPr/>
          <p:nvPr/>
        </p:nvSpPr>
        <p:spPr>
          <a:xfrm rot="1990099">
            <a:off x="4178202" y="4098432"/>
            <a:ext cx="1197039" cy="7481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642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FE627-9557-471C-8BAB-D9F9BF4DB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9C4FD1C-B195-D9D9-432D-8AE29B2A8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Metoda ponderirane točke – Primjer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BA688FA-D008-59E4-6F86-3E1905657839}"/>
              </a:ext>
            </a:extLst>
          </p:cNvPr>
          <p:cNvSpPr txBox="1"/>
          <p:nvPr/>
        </p:nvSpPr>
        <p:spPr>
          <a:xfrm>
            <a:off x="969818" y="1751617"/>
            <a:ext cx="10086109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Ocijenite dobavljače za odabranu stavku asortimana. </a:t>
            </a:r>
            <a:r>
              <a:rPr lang="h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</a:t>
            </a: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učinim </a:t>
            </a:r>
            <a:r>
              <a:rPr lang="h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slijediti</a:t>
            </a: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korake</a:t>
            </a: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ispod </a:t>
            </a: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Pripremiti podatkovni list; Navođenje kriterije i dodjeljivanje težinskih koeficijenata 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Utvrditi ljestvicu procjene pojedinih kriterija.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Uspostaviti skup dobavljača koji podliježu procjeni; dodjela procjene prema pojedinim kriterijima i dobavljačima.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</a:t>
            </a: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ponderirani prosjek za svakog dobavljača koji je predmet procjene 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Nacrtajte graf koji sadrži kriterije i njihovu ocjenu od strane dobavljača.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Izvršiti analizu i na temelju nje odabrati najboljeg dobavljača; određivanje koji će dobavljač dobiti najbolju ocjenu 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Obraz 14" descr="Obraz zawierający clipart, kreskówka, żółty, symbol&#10;&#10;Opis wygenerowany automatycznie">
            <a:extLst>
              <a:ext uri="{FF2B5EF4-FFF2-40B4-BE49-F238E27FC236}">
                <a16:creationId xmlns:a16="http://schemas.microsoft.com/office/drawing/2014/main" id="{F95D3CB4-B1BF-6C99-B958-A7CEC04281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8" y="2155853"/>
            <a:ext cx="939165" cy="939165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F3D386-CBBF-5591-06A3-986738406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866" y="6092888"/>
            <a:ext cx="5227989" cy="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40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FFB31-1EAE-1B06-AB8C-78B0B8442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AEB2DB8-9B99-1C76-1E2A-3E7BC9993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Metoda ponderirane točke – Primjer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A5D646E-F2B1-95E8-4FA6-6F8A82A25198}"/>
              </a:ext>
            </a:extLst>
          </p:cNvPr>
          <p:cNvSpPr txBox="1"/>
          <p:nvPr/>
        </p:nvSpPr>
        <p:spPr>
          <a:xfrm>
            <a:off x="6622766" y="1677726"/>
            <a:ext cx="5303543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Dodijeljeni ponderirani koeficijenti su sljedeći: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Kvaliteta dijela bicikla – 30%,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Cijena dijela bicikla – 25%,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Pravovremenost isporuke – 15%,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Pouzdanost isporuke – 10%,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Sukladnost robe s očekivanjima – 10%,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Postupak naručivanja – 10%.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D66F643-9749-7283-4D8F-38660A3A32F0}"/>
              </a:ext>
            </a:extLst>
          </p:cNvPr>
          <p:cNvSpPr txBox="1"/>
          <p:nvPr/>
        </p:nvSpPr>
        <p:spPr>
          <a:xfrm>
            <a:off x="265691" y="1677726"/>
            <a:ext cx="5660547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Odabrani kriteriji su: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Kvaliteta dijela bicikla (dijelovi se ne lome, izdržljivi su, nema zamjerki),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Cijena dijela za bicikl (što manja to bolja),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Pravovremenost isporuka (isporuke se dostavljaju na vrijeme),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Pouzdanost isporuke (proizvodi stižu netaknuti, bez oštećenja),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Sukladnost robe s očekivanjima (roba stiže točno onako kako je naručena),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Postupak naručivanja (jednostavno i intuitivno naručivanje).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0D13C9-B746-440A-622A-A03DC852F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866" y="6092888"/>
            <a:ext cx="5227989" cy="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54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25250-C86F-33EF-5523-E15AEA813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B8D4C07-0C75-58D4-D9AD-F2F9A1109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Metoda ponderirane točke – Primjer</a:t>
            </a:r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759974B-4831-ED2F-C0AC-E65456058393}"/>
              </a:ext>
            </a:extLst>
          </p:cNvPr>
          <p:cNvSpPr txBox="1"/>
          <p:nvPr/>
        </p:nvSpPr>
        <p:spPr>
          <a:xfrm>
            <a:off x="589782" y="1712450"/>
            <a:ext cx="11135372" cy="3760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Ocjenjivanje pojedinačnih kriterija vršit će se na temelju ocjene od 10 bodova (1-10), pri čemu: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– Vrlo dobar (savršeno ispunjen kriterij),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7–9 – Dobro (manji problemi),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4–6 – Prosjek (djelomično ispunjenje, nekoliko problema),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2–3 – Loše (brojni problemi),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– Vrlo loše (ne ispunjava kriterij).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procjenu dobavljača odabrano je pet tvrtki koje isporučuju dijelove </a:t>
            </a:r>
            <a:r>
              <a:rPr lang="h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bicikle. </a:t>
            </a: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Riječ je o poduzećima s oznakama: A1, B2, C3, D4, E5.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DF7A57-19A5-5D33-0845-03183DED9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866" y="6092888"/>
            <a:ext cx="5227989" cy="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10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BB301-56BE-3CE6-3489-5D0A3B359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5762FE3-33C8-5BD0-83A7-9EBF9314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Metoda ponderirane točke – Primjer</a:t>
            </a:r>
            <a:endParaRPr lang="pl-PL" dirty="0"/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E6C3100F-38CA-E92C-B23C-0E7C75B2F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098" y="1701495"/>
            <a:ext cx="666750" cy="56134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B182C63-FAF7-0E7A-B4FF-07E9105B47E6}"/>
              </a:ext>
            </a:extLst>
          </p:cNvPr>
          <p:cNvSpPr txBox="1"/>
          <p:nvPr/>
        </p:nvSpPr>
        <p:spPr>
          <a:xfrm>
            <a:off x="1279859" y="1268489"/>
            <a:ext cx="10402747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 primjer: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Pripremite proračunsku tablicu s podacima; navesti kriterije i dodijeliti težinske koeficijente.</a:t>
            </a:r>
          </a:p>
        </p:txBody>
      </p:sp>
      <p:pic>
        <p:nvPicPr>
          <p:cNvPr id="7" name="Obraz 6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9D8F0159-C8E5-198E-24DA-26BF147E0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099" y="2210700"/>
            <a:ext cx="5920232" cy="190586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28B1691-6034-EDC1-6CF0-30C147E12E82}"/>
              </a:ext>
            </a:extLst>
          </p:cNvPr>
          <p:cNvSpPr txBox="1"/>
          <p:nvPr/>
        </p:nvSpPr>
        <p:spPr>
          <a:xfrm>
            <a:off x="1279858" y="4221872"/>
            <a:ext cx="104027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2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Definirajte ljestvicu ocjenjivanja pojedinih kriterija prema utvrđenoj ljestvici i dodijelite je svakom dobavljaču koji je predmet ocjenjivanja 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az 8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0772094D-972F-CE37-0C1A-B788983A4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858" y="4824867"/>
            <a:ext cx="5920233" cy="18834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1CC8FE-FA41-9142-6EF3-EA101E730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8400" y="6092888"/>
            <a:ext cx="4601455" cy="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AE43F-48CE-B592-C929-72C7DFC42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F91B969-A982-57FD-EA7A-5E8F7B187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Metoda ponderirane točke – Primjer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28192D3-12C7-CE9B-CE08-E4761B6E78D7}"/>
              </a:ext>
            </a:extLst>
          </p:cNvPr>
          <p:cNvSpPr txBox="1"/>
          <p:nvPr/>
        </p:nvSpPr>
        <p:spPr>
          <a:xfrm>
            <a:off x="243073" y="1808880"/>
            <a:ext cx="53282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3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ponderirane prosjeke za svakog dobavljača koji se procjenjuje; Formula za izračun ponderiranog prosjeka za jednog dobavljača prikazana je u nastavku.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23C5719-B655-1BFE-7FCE-19569055E9CA}"/>
              </a:ext>
            </a:extLst>
          </p:cNvPr>
          <p:cNvSpPr txBox="1"/>
          <p:nvPr/>
        </p:nvSpPr>
        <p:spPr>
          <a:xfrm>
            <a:off x="6462531" y="1314209"/>
            <a:ext cx="57294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4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Nacrtajte grafikon koji sadrži kriterije i njihovu ocjenu od strane dobavljača . Da biste vizualizirali rezultat, vrijedi napraviti radarski grafikon. </a:t>
            </a:r>
          </a:p>
        </p:txBody>
      </p:sp>
      <p:pic>
        <p:nvPicPr>
          <p:cNvPr id="2" name="Obraz 1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50C43DA9-04BF-45D6-E509-8528B492D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0" y="3848791"/>
            <a:ext cx="5840655" cy="284137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B00CA83-A2B1-F565-AB95-5AE08E36C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080" y="2470192"/>
            <a:ext cx="4814103" cy="3653869"/>
          </a:xfrm>
          <a:prstGeom prst="rect">
            <a:avLst/>
          </a:prstGeom>
        </p:spPr>
      </p:pic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262FC1B9-0A9E-902C-BEB8-C0F530B97058}"/>
              </a:ext>
            </a:extLst>
          </p:cNvPr>
          <p:cNvSpPr/>
          <p:nvPr/>
        </p:nvSpPr>
        <p:spPr>
          <a:xfrm>
            <a:off x="6177507" y="4447625"/>
            <a:ext cx="1423686" cy="6250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ADDE37-41F6-5777-897A-25D99CC9C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733" y="6172750"/>
            <a:ext cx="4686122" cy="69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9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69F97-D201-1C1F-EFAE-8896010B6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0DF33CB-ED4A-4A8B-C947-133A022E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Metoda ponderirane točke – Primjer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E56413A-C831-21E7-E418-2BE50935B69B}"/>
              </a:ext>
            </a:extLst>
          </p:cNvPr>
          <p:cNvSpPr txBox="1"/>
          <p:nvPr/>
        </p:nvSpPr>
        <p:spPr>
          <a:xfrm>
            <a:off x="243073" y="1808880"/>
            <a:ext cx="11563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5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Napraviti analizu i na temelju nje odabrati najboljeg dobavljača; utvrditi koji je dobavljač dobio najbolju ocjenu.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2143B227-336D-6126-463C-5620E1FCB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67" y="2266302"/>
            <a:ext cx="7413839" cy="264326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D2497B6-2407-D757-BF13-CC853226BA14}"/>
              </a:ext>
            </a:extLst>
          </p:cNvPr>
          <p:cNvSpPr txBox="1"/>
          <p:nvPr/>
        </p:nvSpPr>
        <p:spPr>
          <a:xfrm>
            <a:off x="794187" y="5366993"/>
            <a:ext cx="10460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5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hr" dirty="0"/>
              <a:t>Kako bi se odredio dobavljač koji najbolje zadovoljava kriterije usvojene tijekom analize, odabire se dobavljač s najvišom ocjenom preferencija</a:t>
            </a:r>
            <a:endParaRPr lang="pl-P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17231A-7BBB-8F8B-3CD6-98135ABB8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866" y="6092888"/>
            <a:ext cx="5227989" cy="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7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Dnevni red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uloga i značaj nabave i kupovine </a:t>
            </a:r>
            <a:endParaRPr lang="en-US" sz="2000" dirty="0"/>
          </a:p>
          <a:p>
            <a:r>
              <a:rPr lang="hr" sz="2000" dirty="0"/>
              <a:t>strategije nabave i kupovine </a:t>
            </a:r>
            <a:endParaRPr lang="en-US" sz="2000" dirty="0"/>
          </a:p>
          <a:p>
            <a:r>
              <a:rPr lang="hr" sz="2000" dirty="0"/>
              <a:t>odabrane metode ocjenjivanja i izbora dobavljača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E68C0-840A-8D7A-B615-9E72DC692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E8DA079-93B5-A33A-8216-475710CC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Višekriterijska metoda</a:t>
            </a:r>
            <a:r>
              <a:rPr lang="hr" dirty="0" err="1"/>
              <a:t>​</a:t>
            </a:r>
            <a:r>
              <a:rPr lang="hr" dirty="0"/>
              <a:t> 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EB3E719-DAE9-9B76-F870-4872B095B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5648"/>
          </a:xfrm>
        </p:spPr>
        <p:txBody>
          <a:bodyPr>
            <a:normAutofit/>
          </a:bodyPr>
          <a:lstStyle/>
          <a:p>
            <a:pPr algn="just"/>
            <a:r>
              <a:rPr lang="hr" dirty="0"/>
              <a:t>Analitički </a:t>
            </a:r>
            <a:r>
              <a:rPr lang="hr" dirty="0">
                <a:solidFill>
                  <a:srgbClr val="1065AB"/>
                </a:solidFill>
              </a:rPr>
              <a:t>hijerarhijski proces (AHP) </a:t>
            </a:r>
            <a:r>
              <a:rPr lang="hr" dirty="0"/>
              <a:t>je često korištena procedura za rješavanje problema vezanih uz strateške odluke, također za ocjenu i odabir dobavljača.</a:t>
            </a:r>
            <a:endParaRPr lang="pl-PL" dirty="0"/>
          </a:p>
          <a:p>
            <a:pPr algn="just"/>
            <a:r>
              <a:rPr lang="hr" dirty="0"/>
              <a:t>AHP je uobičajena </a:t>
            </a:r>
            <a:r>
              <a:rPr lang="hr" dirty="0">
                <a:solidFill>
                  <a:srgbClr val="1065AB"/>
                </a:solidFill>
              </a:rPr>
              <a:t>višekriterijska metoda odlučivanja</a:t>
            </a:r>
            <a:r>
              <a:rPr lang="hr" dirty="0"/>
              <a:t>.</a:t>
            </a:r>
            <a:endParaRPr lang="pl-PL" dirty="0"/>
          </a:p>
          <a:p>
            <a:pPr algn="just"/>
            <a:r>
              <a:rPr lang="hr" dirty="0"/>
              <a:t>Razmatra i subjektivne i objektivne mjere procjene.</a:t>
            </a:r>
          </a:p>
          <a:p>
            <a:pPr algn="just"/>
            <a:r>
              <a:rPr lang="hr" dirty="0"/>
              <a:t>AHP koristi usporedbu parova kriterija ocjenjivanja s obzirom na cilj.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0A08EBAB-21E6-C57C-9952-BEF4733503B9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Ossadnik </a:t>
            </a:r>
            <a:r>
              <a:rPr lang="hr" sz="1200" dirty="0">
                <a:solidFill>
                  <a:srgbClr val="7F7F7F"/>
                </a:solidFill>
              </a:rPr>
              <a:t>&amp; Lange, 1999.; </a:t>
            </a:r>
            <a:r>
              <a:rPr lang="hr" sz="1200" dirty="0" err="1">
                <a:solidFill>
                  <a:srgbClr val="7F7F7F"/>
                </a:solidFill>
              </a:rPr>
              <a:t>Dweiri </a:t>
            </a:r>
            <a:r>
              <a:rPr lang="hr" sz="1200" dirty="0">
                <a:solidFill>
                  <a:srgbClr val="7F7F7F"/>
                </a:solidFill>
              </a:rPr>
              <a:t>i sur., 2016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FEF857-37F2-5C8F-E6C9-862625D3E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866" y="6092888"/>
            <a:ext cx="5227989" cy="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5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E4C5E-6A27-74F6-1968-92465EC5E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E0A7C59-CC4B-37BB-3A5E-2CEC62767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Višekriterijska metoda</a:t>
            </a:r>
            <a:r>
              <a:rPr lang="hr" dirty="0" err="1"/>
              <a:t>​</a:t>
            </a:r>
            <a:r>
              <a:rPr lang="hr" dirty="0"/>
              <a:t> 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5EC36C93-55B3-B712-9618-4BD335239DC7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Cheng et al., 2007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66A63958-D85C-A41B-A6EC-578D60988B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016086"/>
              </p:ext>
            </p:extLst>
          </p:nvPr>
        </p:nvGraphicFramePr>
        <p:xfrm>
          <a:off x="838200" y="148166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92B2A62-51CB-DB13-2F72-1AE729C38A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1866" y="6092888"/>
            <a:ext cx="5227989" cy="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10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DA7AB-372F-534D-E2DD-B6B124C17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BDDBE22-9576-7C67-4D43-039FC326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Višekriterijska metoda – Primjer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D17F6D3-B031-7DB7-CE19-6DCD494A15D4}"/>
              </a:ext>
            </a:extLst>
          </p:cNvPr>
          <p:cNvSpPr txBox="1"/>
          <p:nvPr/>
        </p:nvSpPr>
        <p:spPr>
          <a:xfrm>
            <a:off x="628398" y="2362602"/>
            <a:ext cx="5757459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Pripremite podatkovni list; Navedite kriterije.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Usporedite kriterije u parovima (ljestvica 1, 3, 5).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zbroj za svaki kriterij.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udio svake ćelije u zbroju za svaki kriterij.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globalne preferencije za svaki kriterij.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Prikaži globalne postavke za svaki kriterij.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Navedite dobavljače (A1, B2, C3, D4).</a:t>
            </a:r>
          </a:p>
        </p:txBody>
      </p:sp>
      <p:pic>
        <p:nvPicPr>
          <p:cNvPr id="15" name="Obraz 14" descr="Obraz zawierający clipart, kreskówka, żółty, symbol&#10;&#10;Opis wygenerowany automatycznie">
            <a:extLst>
              <a:ext uri="{FF2B5EF4-FFF2-40B4-BE49-F238E27FC236}">
                <a16:creationId xmlns:a16="http://schemas.microsoft.com/office/drawing/2014/main" id="{6E7A47D1-48FF-8F8A-41DB-5BCACF9F5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8" y="2155853"/>
            <a:ext cx="939165" cy="939165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3BE9801-806B-DFD4-F0F5-102F64B19516}"/>
              </a:ext>
            </a:extLst>
          </p:cNvPr>
          <p:cNvSpPr txBox="1"/>
          <p:nvPr/>
        </p:nvSpPr>
        <p:spPr>
          <a:xfrm>
            <a:off x="6755129" y="2362602"/>
            <a:ext cx="5239963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lokalne preferencije za svaki kriterij i dobavljača.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udio svake ćelije u zbroju za svaki kriterij i dobavljača.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lokalne preferencije za svaki kriterij i dobavljača.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Prikažite lokalne postavke za svakog dobavljača za određeni kriterij.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Uspostavite poredak dobavljača.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Odaberite dobavljača 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D79FE3C-4B45-16BC-C61E-0E128AC3EFE0}"/>
              </a:ext>
            </a:extLst>
          </p:cNvPr>
          <p:cNvSpPr txBox="1"/>
          <p:nvPr/>
        </p:nvSpPr>
        <p:spPr>
          <a:xfrm>
            <a:off x="1052945" y="1656820"/>
            <a:ext cx="10086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Ocijenite dobavljače za odabranu stavku asortimana. </a:t>
            </a:r>
            <a:r>
              <a:rPr lang="h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</a:t>
            </a: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učinim </a:t>
            </a:r>
            <a:r>
              <a:rPr lang="h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slijediti</a:t>
            </a: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korake</a:t>
            </a: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ispod </a:t>
            </a: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91FD76-5434-885D-B4F3-E89780151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866" y="6092888"/>
            <a:ext cx="5227989" cy="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5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94600-4781-6FFB-9358-1B8833B7B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BB41CC2-86D0-51EF-2917-162D75C05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Višekriterijska metoda – Primjer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30CCF18-E526-E11B-667C-E8931AE614D0}"/>
              </a:ext>
            </a:extLst>
          </p:cNvPr>
          <p:cNvSpPr txBox="1"/>
          <p:nvPr/>
        </p:nvSpPr>
        <p:spPr>
          <a:xfrm>
            <a:off x="6622766" y="1677726"/>
            <a:ext cx="5303543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Odabrana je ljestvica usporedbe kriterija: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– jednako dobro / važno,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– nešto bolje / važnije,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– definitivno bolje / važnije,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– puno bolje / važnije,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– izuzetno bolje / važnije.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541560C-D725-8C3E-8C3A-01B8E148BB76}"/>
              </a:ext>
            </a:extLst>
          </p:cNvPr>
          <p:cNvSpPr txBox="1"/>
          <p:nvPr/>
        </p:nvSpPr>
        <p:spPr>
          <a:xfrm>
            <a:off x="265691" y="1677726"/>
            <a:ext cx="5660547" cy="309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Odabrani kriteriji su: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Kvaliteta dijela bicikla (dijelovi se ne kvare, izdržljivi su, nema zamjerki),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Cijena dijela za bicikl (što manja to bolja),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Pravovremenost isporuka (isporuke se dostavljaju na vrijeme),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Pouzdanost isporuke (proizvodi stižu netaknuti, bez oštećenja )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8B01F7-11D7-39B6-4BBF-20361D636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866" y="6092888"/>
            <a:ext cx="5227989" cy="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59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F4139-8A70-DD7A-8EFD-695EDC875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23EC431-7CEC-92CD-4A1A-7559BB42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Višekriterijska metoda – Primjer</a:t>
            </a:r>
            <a:endParaRPr lang="pl-PL" dirty="0"/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1DC0B48C-A30F-0C8C-239A-1B32AD9817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77376" y="2592435"/>
            <a:ext cx="666750" cy="56134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745B058-8562-ACAD-BA24-F01222FC61FF}"/>
              </a:ext>
            </a:extLst>
          </p:cNvPr>
          <p:cNvSpPr txBox="1"/>
          <p:nvPr/>
        </p:nvSpPr>
        <p:spPr>
          <a:xfrm>
            <a:off x="233498" y="2731254"/>
            <a:ext cx="5762264" cy="1179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 primjer: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Pripremite podatkovni list; navesti kriterije.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Usporedite kriterije u parovima (ljestvica 1, 3, 5).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65F3DC1-0CCF-E0A4-586E-C693F9BADA56}"/>
              </a:ext>
            </a:extLst>
          </p:cNvPr>
          <p:cNvSpPr txBox="1"/>
          <p:nvPr/>
        </p:nvSpPr>
        <p:spPr>
          <a:xfrm>
            <a:off x="5476755" y="1541286"/>
            <a:ext cx="6595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3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zbroj za svaki kriterij u stupcu 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36F1C2C5-A96F-B8B2-9DDC-E2F0876C1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6" y="4393129"/>
            <a:ext cx="6005924" cy="1615085"/>
          </a:xfrm>
          <a:prstGeom prst="rect">
            <a:avLst/>
          </a:prstGeom>
        </p:spPr>
      </p:pic>
      <p:pic>
        <p:nvPicPr>
          <p:cNvPr id="5" name="Obraz 4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D65E8551-E396-844B-3645-7F73992E9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144" y="1970236"/>
            <a:ext cx="6262864" cy="24228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8B17C8-ECF7-6A79-0EF3-86427E094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866" y="6092888"/>
            <a:ext cx="5227989" cy="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5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94F70-9CCD-2128-6F13-082944E83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2617D02-7039-D1DD-85A5-D10C6E35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Višekriterijska metoda – Primjer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3C5DD4A-C88C-C804-E10C-7E6CE80850C5}"/>
              </a:ext>
            </a:extLst>
          </p:cNvPr>
          <p:cNvSpPr txBox="1"/>
          <p:nvPr/>
        </p:nvSpPr>
        <p:spPr>
          <a:xfrm>
            <a:off x="243073" y="1808880"/>
            <a:ext cx="5328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4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udio svake ćelije u zbroju za svaki kriterij 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0450-415E-5922-453E-ADF9C99CF85B}"/>
              </a:ext>
            </a:extLst>
          </p:cNvPr>
          <p:cNvSpPr txBox="1"/>
          <p:nvPr/>
        </p:nvSpPr>
        <p:spPr>
          <a:xfrm>
            <a:off x="6462531" y="1314209"/>
            <a:ext cx="57294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5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globalne preferencije za svaki kriterij.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CB1F211A-553F-E052-3A23-FBB96CCF0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20" y="2970703"/>
            <a:ext cx="5328292" cy="3522171"/>
          </a:xfrm>
          <a:prstGeom prst="rect">
            <a:avLst/>
          </a:prstGeom>
        </p:spPr>
      </p:pic>
      <p:pic>
        <p:nvPicPr>
          <p:cNvPr id="7" name="Obraz 6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7F70202D-092D-CBD1-C767-4507A8198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285" y="2075662"/>
            <a:ext cx="6113642" cy="2034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8BDAAE-41FB-7D47-71AE-448FE7051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866" y="6092888"/>
            <a:ext cx="5227989" cy="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E646F-0C3D-ED59-A730-CDEB2F915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EA76409-F05D-8A44-5658-87F527F7E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Višekriterijska metoda – Primjer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BC2945F-1C0A-7850-7230-E98778E86EE1}"/>
              </a:ext>
            </a:extLst>
          </p:cNvPr>
          <p:cNvSpPr txBox="1"/>
          <p:nvPr/>
        </p:nvSpPr>
        <p:spPr>
          <a:xfrm>
            <a:off x="243073" y="1808880"/>
            <a:ext cx="11563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6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Prikaži globalne postavke za svaki kriterij 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 descr="Obraz zawierający tekst, linia, Czcionka, diagram&#10;&#10;Opis wygenerowany automatycznie">
            <a:extLst>
              <a:ext uri="{FF2B5EF4-FFF2-40B4-BE49-F238E27FC236}">
                <a16:creationId xmlns:a16="http://schemas.microsoft.com/office/drawing/2014/main" id="{7444124B-D8CD-CF2F-9C91-0AD658F7C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640" y="1160346"/>
            <a:ext cx="5759563" cy="166639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16254E1-6182-B0A6-B96D-08BDF814CF36}"/>
              </a:ext>
            </a:extLst>
          </p:cNvPr>
          <p:cNvSpPr txBox="1"/>
          <p:nvPr/>
        </p:nvSpPr>
        <p:spPr>
          <a:xfrm>
            <a:off x="282639" y="2538792"/>
            <a:ext cx="11222596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7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Navedite dobavljače (A1, B2, C3, D4).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7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Usporedite dobavljače u parovima prema svakom kriteriju (ljestvica 1-7).</a:t>
            </a:r>
          </a:p>
        </p:txBody>
      </p:sp>
      <p:pic>
        <p:nvPicPr>
          <p:cNvPr id="7" name="Obraz 6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43F964E9-C853-41DA-491D-E8A03F045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57" y="3313363"/>
            <a:ext cx="4340131" cy="3121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5E995E-2AE0-10B3-38BA-216813617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286" y="6230754"/>
            <a:ext cx="4292569" cy="632661"/>
          </a:xfrm>
          <a:prstGeom prst="rect">
            <a:avLst/>
          </a:prstGeom>
        </p:spPr>
      </p:pic>
      <p:pic>
        <p:nvPicPr>
          <p:cNvPr id="8" name="Obraz 7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5C9E91C8-2A34-E5D9-C628-2EEE8DDA5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13363"/>
            <a:ext cx="4292569" cy="31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1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0D522-9708-50D5-1048-F67ECAB1F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F0EC674-A431-0FDA-6F4D-B15D0D9DC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Višekriterijska metoda – Primjer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FFF380D-4CBB-5096-C23F-132F278A44C9}"/>
              </a:ext>
            </a:extLst>
          </p:cNvPr>
          <p:cNvSpPr txBox="1"/>
          <p:nvPr/>
        </p:nvSpPr>
        <p:spPr>
          <a:xfrm>
            <a:off x="398974" y="1889974"/>
            <a:ext cx="9448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9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udio svake ćelije u ukupnom iznosu za svaki kriterij i dobavljača 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 descr="Obraz zawierający tekst, zrzut ekranu, numer, Równolegle&#10;&#10;Opis wygenerowany automatycznie">
            <a:extLst>
              <a:ext uri="{FF2B5EF4-FFF2-40B4-BE49-F238E27FC236}">
                <a16:creationId xmlns:a16="http://schemas.microsoft.com/office/drawing/2014/main" id="{68267398-93F3-9711-53A3-044FE98A6C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1761"/>
          <a:stretch/>
        </p:blipFill>
        <p:spPr>
          <a:xfrm>
            <a:off x="0" y="2473779"/>
            <a:ext cx="6082258" cy="2908062"/>
          </a:xfrm>
          <a:prstGeom prst="rect">
            <a:avLst/>
          </a:prstGeom>
        </p:spPr>
      </p:pic>
      <p:pic>
        <p:nvPicPr>
          <p:cNvPr id="9" name="Obraz 8" descr="Obraz zawierający tekst, zrzut ekranu, numer, Równolegle&#10;&#10;Opis wygenerowany automatycznie">
            <a:extLst>
              <a:ext uri="{FF2B5EF4-FFF2-40B4-BE49-F238E27FC236}">
                <a16:creationId xmlns:a16="http://schemas.microsoft.com/office/drawing/2014/main" id="{9179774A-01C0-4110-67C4-E6170A4CF5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267"/>
          <a:stretch/>
        </p:blipFill>
        <p:spPr>
          <a:xfrm>
            <a:off x="6082258" y="3397822"/>
            <a:ext cx="6082258" cy="19840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4808D5-B4A2-1BFD-C2A6-1DAB22430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866" y="6092888"/>
            <a:ext cx="5227989" cy="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F7104-D418-1885-5AF5-43EFBD476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B7E24B-D8FA-3D7C-37B9-D2FF19A4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Višekriterijska metoda – Primjer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CF0371E-22FF-AFD8-ABAF-0372324E23EB}"/>
              </a:ext>
            </a:extLst>
          </p:cNvPr>
          <p:cNvSpPr txBox="1"/>
          <p:nvPr/>
        </p:nvSpPr>
        <p:spPr>
          <a:xfrm>
            <a:off x="799137" y="1687087"/>
            <a:ext cx="9745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0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lokalne preferencije za svaki kriterij i dobavljača.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6C9D6CE-58D9-8740-66EF-BAB898551C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0664"/>
          <a:stretch/>
        </p:blipFill>
        <p:spPr>
          <a:xfrm>
            <a:off x="799137" y="2334869"/>
            <a:ext cx="4837162" cy="384601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AD95833-0B0A-8CDA-EBD2-1F094BA57E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137"/>
          <a:stretch/>
        </p:blipFill>
        <p:spPr>
          <a:xfrm>
            <a:off x="5947168" y="3493076"/>
            <a:ext cx="4865995" cy="259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D8F87F-0D7F-72E0-CD30-A3C4D6C7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866" y="6092888"/>
            <a:ext cx="5227989" cy="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37E17-20A0-9832-C3A6-B40B5F530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22AE6EE-A1BF-4264-8DDD-720B6C7C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Višekriterijska metoda – Primjer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4EBBB03-0062-DA8A-435E-5D00EF211D5F}"/>
              </a:ext>
            </a:extLst>
          </p:cNvPr>
          <p:cNvSpPr txBox="1"/>
          <p:nvPr/>
        </p:nvSpPr>
        <p:spPr>
          <a:xfrm>
            <a:off x="243074" y="1808880"/>
            <a:ext cx="40627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1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Prikažite lokalne preferencije za svakog dobavljača s obzirom na zadani kriterij.</a:t>
            </a:r>
          </a:p>
        </p:txBody>
      </p:sp>
      <p:pic>
        <p:nvPicPr>
          <p:cNvPr id="3" name="Obraz 2" descr="Obraz zawierający tekst, zrzut ekranu, numer, linia&#10;&#10;Opis wygenerowany automatycznie">
            <a:extLst>
              <a:ext uri="{FF2B5EF4-FFF2-40B4-BE49-F238E27FC236}">
                <a16:creationId xmlns:a16="http://schemas.microsoft.com/office/drawing/2014/main" id="{C6878277-6953-81D1-7681-2ED27587B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49" y="3006372"/>
            <a:ext cx="4173958" cy="177698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4618B38-1467-754D-72EE-FAAC44597FD3}"/>
              </a:ext>
            </a:extLst>
          </p:cNvPr>
          <p:cNvSpPr txBox="1"/>
          <p:nvPr/>
        </p:nvSpPr>
        <p:spPr>
          <a:xfrm>
            <a:off x="7465676" y="1808880"/>
            <a:ext cx="4062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2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Uspostavite rang dobavljača.</a:t>
            </a:r>
          </a:p>
        </p:txBody>
      </p:sp>
      <p:pic>
        <p:nvPicPr>
          <p:cNvPr id="10" name="Obraz 9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AC66164A-8E53-07E7-13AB-1E65531B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886" y="2224378"/>
            <a:ext cx="6346040" cy="2409244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C086A3B-4D96-126A-8857-AFF590596358}"/>
              </a:ext>
            </a:extLst>
          </p:cNvPr>
          <p:cNvSpPr txBox="1"/>
          <p:nvPr/>
        </p:nvSpPr>
        <p:spPr>
          <a:xfrm>
            <a:off x="4361407" y="5191666"/>
            <a:ext cx="4062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3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Odaberite dobavljača 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5FE72C-A379-2704-1602-710FEFE1A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866" y="6092888"/>
            <a:ext cx="5227989" cy="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1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/>
              <a:t>Logistika nabave 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dirty="0"/>
              <a:t>Nabava (</a:t>
            </a:r>
            <a:r>
              <a:rPr lang="hr" dirty="0">
                <a:solidFill>
                  <a:srgbClr val="1065AB"/>
                </a:solidFill>
              </a:rPr>
              <a:t>logistika nabave</a:t>
            </a:r>
            <a:r>
              <a:rPr lang="hr" dirty="0"/>
              <a:t>) je dodijeljena i osnovnim i pomoćnim funkcijama. Pridonosi stjecanju konkurentske prednosti kroz, između ostalog, odabirom dobavljača koji :</a:t>
            </a:r>
          </a:p>
          <a:p>
            <a:pPr lvl="1" algn="just"/>
            <a:r>
              <a:rPr lang="hr" dirty="0"/>
              <a:t>ponuditi </a:t>
            </a:r>
            <a:r>
              <a:rPr lang="hr" dirty="0">
                <a:solidFill>
                  <a:srgbClr val="1065AB"/>
                </a:solidFill>
              </a:rPr>
              <a:t>visokokvalitetne sirovine </a:t>
            </a:r>
            <a:r>
              <a:rPr lang="hr" dirty="0"/>
              <a:t>po </a:t>
            </a:r>
            <a:r>
              <a:rPr lang="hr" dirty="0">
                <a:solidFill>
                  <a:srgbClr val="1065AB"/>
                </a:solidFill>
              </a:rPr>
              <a:t>najnižoj mogućoj cijeni</a:t>
            </a:r>
            <a:r>
              <a:rPr lang="hr" dirty="0"/>
              <a:t>, pridonoseći povećanom zadovoljstvu kupaca ;</a:t>
            </a:r>
            <a:endParaRPr lang="en-US" dirty="0"/>
          </a:p>
          <a:p>
            <a:pPr lvl="1" algn="just"/>
            <a:r>
              <a:rPr lang="hr" dirty="0"/>
              <a:t>jamčiti </a:t>
            </a:r>
            <a:r>
              <a:rPr lang="hr" dirty="0">
                <a:solidFill>
                  <a:srgbClr val="1065AB"/>
                </a:solidFill>
              </a:rPr>
              <a:t>inovativne tehnologije</a:t>
            </a:r>
            <a:r>
              <a:rPr lang="hr" dirty="0"/>
              <a:t>, što znači uvođenje novih rješenja i proizvoda na tržište ;</a:t>
            </a:r>
            <a:endParaRPr lang="en-US" dirty="0"/>
          </a:p>
          <a:p>
            <a:pPr lvl="1" algn="just"/>
            <a:r>
              <a:rPr lang="hr" dirty="0"/>
              <a:t>primjenjivati </a:t>
            </a:r>
            <a:r>
              <a:rPr lang="hr" dirty="0">
                <a:solidFill>
                  <a:srgbClr val="1065AB"/>
                </a:solidFill>
              </a:rPr>
              <a:t>održive prakse </a:t>
            </a:r>
            <a:r>
              <a:rPr lang="hr" dirty="0"/>
              <a:t>koje smanjuju otpad i poboljšavaju imidž tvrtke .</a:t>
            </a:r>
            <a:endParaRPr lang="en-US" dirty="0"/>
          </a:p>
          <a:p>
            <a:pPr algn="just"/>
            <a:endParaRPr lang="pl-P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83F62D-32DD-A823-974B-B06B9EA47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866" y="6092888"/>
            <a:ext cx="5227989" cy="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3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Sažetak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hr" sz="2000" dirty="0"/>
              <a:t>Opskrba omogućuje nabavu opreme, materijala i komponenti potrebnih za proizvodnju vlastitog gotovog proizvoda ili za prodaju robe sljedećim karikama u opskrbnom lancu, a koncept kupnje je transakcija razmjene koja počinje kada su poznate materijalne potrebe ;</a:t>
            </a:r>
            <a:endParaRPr lang="en-US" sz="2000" dirty="0"/>
          </a:p>
          <a:p>
            <a:pPr algn="just"/>
            <a:r>
              <a:rPr lang="hr" sz="2000" dirty="0"/>
              <a:t>Odabir dobavljača temelj je za dugoročna partnerstva s dobavljačima ;</a:t>
            </a:r>
            <a:endParaRPr lang="en-US" sz="2000" dirty="0"/>
          </a:p>
          <a:p>
            <a:pPr algn="just"/>
            <a:r>
              <a:rPr lang="hr" sz="2000" dirty="0"/>
              <a:t>Weighted Point Method je najčešće korištena metoda kvantitativnog ocjenjivanja dobavljača ;</a:t>
            </a:r>
            <a:endParaRPr lang="en-US" sz="2000" dirty="0"/>
          </a:p>
          <a:p>
            <a:pPr algn="just"/>
            <a:r>
              <a:rPr lang="hr" sz="2000" dirty="0"/>
              <a:t>Analitički hijerarhijski proces (AHP), uobičajena višekriterijska metoda odlučivanja, koristi se za rješavanje problema povezanih sa strateškim odlukama, također za ocjenu i odabir dobavljača .</a:t>
            </a:r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7A3678-E92C-AC65-3642-9FA043037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866" y="6092888"/>
            <a:ext cx="5227989" cy="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" dirty="0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78D6AC-3872-2225-69DF-250A58E50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866" y="6092888"/>
            <a:ext cx="5227989" cy="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Definicija 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dirty="0">
                <a:solidFill>
                  <a:srgbClr val="1065AB"/>
                </a:solidFill>
              </a:rPr>
              <a:t>Nabava </a:t>
            </a:r>
            <a:r>
              <a:rPr lang="hr" dirty="0"/>
              <a:t>omogućuje nabavu opreme, materijala i komponenti potrebnih za proizvodnju vlastitog gotovog proizvoda ili za prodaju robe sljedećim karikama u opskrbnom lancu.</a:t>
            </a:r>
            <a:endParaRPr lang="pl-PL" dirty="0"/>
          </a:p>
          <a:p>
            <a:pPr algn="just"/>
            <a:r>
              <a:rPr lang="hr" dirty="0"/>
              <a:t>Nabava također uključuje aktivnosti vezane uz analizu raspoloživih (trenutačnih) zaliha materijala i komponenti kojima tvrtka raspolaže.</a:t>
            </a:r>
            <a:endParaRPr lang="pl-PL" dirty="0"/>
          </a:p>
          <a:p>
            <a:pPr algn="just"/>
            <a:r>
              <a:rPr lang="hr" dirty="0"/>
              <a:t>Nabava također uključuje nadzor i reagiranje na promjene uvjeta isporuke (promjene datuma, asortimana, količine i sl.). Dakle, to znači dobiti nešto na planski način.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6150358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Coyle </a:t>
            </a:r>
            <a:r>
              <a:rPr lang="hr" sz="1200" dirty="0">
                <a:solidFill>
                  <a:srgbClr val="7F7F7F"/>
                </a:solidFill>
              </a:rPr>
              <a:t>, </a:t>
            </a:r>
            <a:r>
              <a:rPr lang="hr" sz="1200" dirty="0" err="1">
                <a:solidFill>
                  <a:srgbClr val="7F7F7F"/>
                </a:solidFill>
              </a:rPr>
              <a:t>Bardi </a:t>
            </a:r>
            <a:r>
              <a:rPr lang="hr" sz="1200" dirty="0">
                <a:solidFill>
                  <a:srgbClr val="7F7F7F"/>
                </a:solidFill>
              </a:rPr>
              <a:t>, </a:t>
            </a:r>
            <a:r>
              <a:rPr lang="hr" sz="1200" dirty="0" err="1">
                <a:solidFill>
                  <a:srgbClr val="7F7F7F"/>
                </a:solidFill>
              </a:rPr>
              <a:t>Langley </a:t>
            </a:r>
            <a:r>
              <a:rPr lang="hr" sz="1200" dirty="0">
                <a:solidFill>
                  <a:srgbClr val="7F7F7F"/>
                </a:solidFill>
              </a:rPr>
              <a:t>, 2002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611030-0555-8CCC-B21D-CA58FA7CB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866" y="6092888"/>
            <a:ext cx="5227989" cy="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Kupnja - definicija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dirty="0">
                <a:solidFill>
                  <a:srgbClr val="1065AB"/>
                </a:solidFill>
              </a:rPr>
              <a:t>Kupnja</a:t>
            </a:r>
            <a:r>
              <a:rPr lang="hr" dirty="0"/>
              <a:t> jedna je od faza logistike nabave. To znači kupnja dobara i usluga .</a:t>
            </a:r>
          </a:p>
          <a:p>
            <a:pPr algn="just"/>
            <a:r>
              <a:rPr lang="hr" dirty="0"/>
              <a:t>Koncept kupnje treba shvatiti kao </a:t>
            </a:r>
            <a:r>
              <a:rPr lang="hr" dirty="0">
                <a:solidFill>
                  <a:srgbClr val="1065AB"/>
                </a:solidFill>
              </a:rPr>
              <a:t>transakciju razmjene </a:t>
            </a:r>
            <a:r>
              <a:rPr lang="hr" dirty="0"/>
              <a:t>koja počinje kada su poznate materijalne potrebe .</a:t>
            </a:r>
          </a:p>
          <a:p>
            <a:pPr algn="just"/>
            <a:r>
              <a:rPr lang="hr" dirty="0"/>
              <a:t>Stoga uključuje četiri faze:</a:t>
            </a:r>
            <a:endParaRPr lang="pl-PL" dirty="0"/>
          </a:p>
          <a:p>
            <a:pPr lvl="1" algn="just"/>
            <a:r>
              <a:rPr lang="hr" dirty="0"/>
              <a:t>navođenje vrste kupnje;</a:t>
            </a:r>
            <a:endParaRPr lang="pl-PL" dirty="0"/>
          </a:p>
          <a:p>
            <a:pPr lvl="1" algn="just"/>
            <a:r>
              <a:rPr lang="hr" dirty="0"/>
              <a:t>određivanje potrebne razine izdataka;</a:t>
            </a:r>
            <a:endParaRPr lang="pl-PL" dirty="0"/>
          </a:p>
          <a:p>
            <a:pPr lvl="1" algn="just"/>
            <a:r>
              <a:rPr lang="hr" dirty="0"/>
              <a:t>provedba stvarnog procesa kupnje;</a:t>
            </a:r>
            <a:endParaRPr lang="pl-PL" dirty="0"/>
          </a:p>
          <a:p>
            <a:pPr lvl="1" algn="just"/>
            <a:r>
              <a:rPr lang="hr" dirty="0"/>
              <a:t>procjena učinkovitosti završenog procesa nabave.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603952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Kowalska, 2005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B0296D-DD37-B5C0-931D-B47D5DC5F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866" y="6092888"/>
            <a:ext cx="5227989" cy="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6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Strategije nabave i nabave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dirty="0"/>
              <a:t>Zbog mogućih izvora nabave možemo razlikovati :</a:t>
            </a:r>
          </a:p>
          <a:p>
            <a:pPr lvl="1" algn="just"/>
            <a:r>
              <a:rPr lang="hr" dirty="0"/>
              <a:t>jedinstveni izvor nabave (jedan dobavljač) – ( </a:t>
            </a:r>
            <a:r>
              <a:rPr lang="hr" dirty="0">
                <a:solidFill>
                  <a:srgbClr val="1065AB"/>
                </a:solidFill>
              </a:rPr>
              <a:t>single sourcing </a:t>
            </a:r>
            <a:r>
              <a:rPr lang="hr" dirty="0"/>
              <a:t>) znači da se na temelju utvrđenih kriterija odabire jedan dobavljač koji je odgovoran za opskrbu određene stavke asortimana ili asortimanske skupine ;</a:t>
            </a:r>
          </a:p>
          <a:p>
            <a:pPr lvl="1" algn="just"/>
            <a:r>
              <a:rPr lang="hr" dirty="0"/>
              <a:t>dva izvora nabave (dva dobavljača) – ( </a:t>
            </a:r>
            <a:r>
              <a:rPr lang="hr" dirty="0">
                <a:solidFill>
                  <a:srgbClr val="1065AB"/>
                </a:solidFill>
              </a:rPr>
              <a:t>dual sourcing </a:t>
            </a:r>
            <a:r>
              <a:rPr lang="hr" dirty="0"/>
              <a:t>) što znači kupnju od dva jednaka dobavljača koji opskrbljuju istu vrstu proizvodnog asortimana ili grupe proizvoda ;</a:t>
            </a:r>
          </a:p>
          <a:p>
            <a:pPr lvl="1" algn="just"/>
            <a:r>
              <a:rPr lang="hr" dirty="0"/>
              <a:t>više izvora nabave (više dobavljača) – ( </a:t>
            </a:r>
            <a:r>
              <a:rPr lang="hr" dirty="0">
                <a:solidFill>
                  <a:srgbClr val="1065AB"/>
                </a:solidFill>
              </a:rPr>
              <a:t>multiple sourcing </a:t>
            </a:r>
            <a:r>
              <a:rPr lang="hr" dirty="0"/>
              <a:t>) znači korištenje usluga više dobavljača i podizvođača. Ova strategija osigurava visoku sigurnost opskrbe 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Grzybowska, 2011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47476-1DC3-09B4-61E5-8295F344E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866" y="6092888"/>
            <a:ext cx="5227989" cy="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F02BE-9327-60A5-B587-2CB74F2DE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D6CCD6A-CF1D-DB35-2F22-1E0BDC7A5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Strategije nabave i nabave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4B79EAA-B986-B18F-0BFE-9C4FCCBCA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dirty="0"/>
              <a:t>Zbog predmeta nabave možemo razlikovati :</a:t>
            </a:r>
          </a:p>
          <a:p>
            <a:pPr lvl="1" algn="just"/>
            <a:r>
              <a:rPr lang="hr" dirty="0"/>
              <a:t>nabava pojedinačnih elemenata ( </a:t>
            </a:r>
            <a:r>
              <a:rPr lang="hr" dirty="0">
                <a:solidFill>
                  <a:srgbClr val="1065AB"/>
                </a:solidFill>
              </a:rPr>
              <a:t>unit sourcing </a:t>
            </a:r>
            <a:r>
              <a:rPr lang="hr" dirty="0"/>
              <a:t>), koja se usmjerava prema proizvodnim tvrtkama koje predmet nabave nabavljaju u obliku nekompliciranih komponenti (jednostavnih elemenata: dijelova, detalja i sl.), od kojih zatim proizvode gotov proizvod ;</a:t>
            </a:r>
          </a:p>
          <a:p>
            <a:pPr lvl="1" algn="just"/>
            <a:endParaRPr lang="pl-PL" dirty="0"/>
          </a:p>
          <a:p>
            <a:pPr lvl="1" algn="just"/>
            <a:r>
              <a:rPr lang="hr" dirty="0"/>
              <a:t>modularne nabave ( </a:t>
            </a:r>
            <a:r>
              <a:rPr lang="hr" dirty="0">
                <a:solidFill>
                  <a:srgbClr val="1065AB"/>
                </a:solidFill>
              </a:rPr>
              <a:t>modular sourcing </a:t>
            </a:r>
            <a:r>
              <a:rPr lang="hr" dirty="0"/>
              <a:t>), što znači odmak od nabave pojedinačnih elemenata u korist gotovih montažnih modula ili složenih komponenti koje se sklapaju u konačni proizvod 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7493056F-2A2B-B4E1-64EF-D6EF5B19D1BF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Grzybowska, 2011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847028-BD2C-E996-78C6-8B4445806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866" y="6092888"/>
            <a:ext cx="5227989" cy="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2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3035A-E6C2-24C1-388A-C5FD709E4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DFAF367-BD50-1730-AF4C-DDBE9EAC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Metode ocjenjivanja i odabira dobavljača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7886FE9-408C-A7B2-BA85-DDF897743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688" y="1603952"/>
            <a:ext cx="4814455" cy="4351338"/>
          </a:xfrm>
        </p:spPr>
        <p:txBody>
          <a:bodyPr>
            <a:normAutofit/>
          </a:bodyPr>
          <a:lstStyle/>
          <a:p>
            <a:pPr algn="just"/>
            <a:r>
              <a:rPr lang="hr" dirty="0"/>
              <a:t>Odabir dobavljača temelj je </a:t>
            </a:r>
            <a:r>
              <a:rPr lang="hr" dirty="0">
                <a:solidFill>
                  <a:srgbClr val="1065AB"/>
                </a:solidFill>
              </a:rPr>
              <a:t>dugoročnih partnerstava </a:t>
            </a:r>
            <a:r>
              <a:rPr lang="hr" dirty="0"/>
              <a:t>s dobavljačima koji mogu značajno pridonijeti uspjehu ili neuspjehu poduzeća.</a:t>
            </a:r>
            <a:endParaRPr lang="pl-PL" dirty="0"/>
          </a:p>
          <a:p>
            <a:pPr algn="just"/>
            <a:r>
              <a:rPr lang="hr" dirty="0"/>
              <a:t>Na proces donošenja odluka o procjeni i odabiru dobavljača utječu sljedeći elementi :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74DF49A9-6696-5FF8-FD5F-5890CFDA4DA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Ali et al., 2023 ; Nowakowski &amp; </a:t>
            </a:r>
            <a:r>
              <a:rPr lang="hr" sz="1200" dirty="0" err="1">
                <a:solidFill>
                  <a:srgbClr val="7F7F7F"/>
                </a:solidFill>
              </a:rPr>
              <a:t>Werbińska </a:t>
            </a:r>
            <a:r>
              <a:rPr lang="hr" sz="1200" dirty="0">
                <a:solidFill>
                  <a:srgbClr val="7F7F7F"/>
                </a:solidFill>
              </a:rPr>
              <a:t>-Wojciechowska, 2012.; de </a:t>
            </a:r>
            <a:r>
              <a:rPr lang="hr" sz="1200" dirty="0" err="1">
                <a:solidFill>
                  <a:srgbClr val="7F7F7F"/>
                </a:solidFill>
              </a:rPr>
              <a:t>Boer </a:t>
            </a:r>
            <a:r>
              <a:rPr lang="hr" sz="1200" dirty="0">
                <a:solidFill>
                  <a:srgbClr val="7F7F7F"/>
                </a:solidFill>
              </a:rPr>
              <a:t>, et al. 2001. godine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9568DF0-3420-D328-A182-030FA36F16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9587636"/>
              </p:ext>
            </p:extLst>
          </p:nvPr>
        </p:nvGraphicFramePr>
        <p:xfrm>
          <a:off x="6003636" y="1400777"/>
          <a:ext cx="5883564" cy="475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E912E5F-2696-25CB-B194-D765EE2462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1866" y="6092888"/>
            <a:ext cx="5227989" cy="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6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Metode ocjenjivanja i odabira dobavljača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dirty="0"/>
              <a:t>možemo</a:t>
            </a:r>
            <a:r>
              <a:rPr lang="hr" dirty="0" err="1"/>
              <a:t>​</a:t>
            </a:r>
            <a:r>
              <a:rPr lang="hr" dirty="0"/>
              <a:t> </a:t>
            </a:r>
            <a:r>
              <a:rPr lang="hr" dirty="0" err="1"/>
              <a:t>razlikovati </a:t>
            </a:r>
            <a:r>
              <a:rPr lang="hr" dirty="0"/>
              <a:t>niz metoda i tehnika za procjenu i odabir dobavljača :</a:t>
            </a:r>
          </a:p>
          <a:p>
            <a:pPr lvl="1" algn="just"/>
            <a:r>
              <a:rPr lang="hr" dirty="0"/>
              <a:t>metode eliminacije, koje pomažu tvrtkama u procesu odabira dobavljača postupnim eliminiranjem onih koji ne zadovoljavaju određene kriterije ( </a:t>
            </a:r>
            <a:r>
              <a:rPr lang="hr" dirty="0" err="1"/>
              <a:t>npr </a:t>
            </a:r>
            <a:r>
              <a:rPr lang="hr" dirty="0"/>
              <a:t>. bodovna </a:t>
            </a:r>
            <a:r>
              <a:rPr lang="hr" dirty="0" err="1"/>
              <a:t>metoda </a:t>
            </a:r>
            <a:r>
              <a:rPr lang="hr" dirty="0"/>
              <a:t>);</a:t>
            </a:r>
          </a:p>
          <a:p>
            <a:pPr lvl="1" algn="just"/>
            <a:r>
              <a:rPr lang="hr" dirty="0"/>
              <a:t>metode optimizacije, koje pomažu tvrtkama u donošenju odluka o odabiru najboljih dobavljača na temelju različitih kriterija ( </a:t>
            </a:r>
            <a:r>
              <a:rPr lang="hr" dirty="0" err="1"/>
              <a:t>npr </a:t>
            </a:r>
            <a:r>
              <a:rPr lang="hr" dirty="0"/>
              <a:t>. AHP </a:t>
            </a:r>
            <a:r>
              <a:rPr lang="hr" dirty="0" err="1"/>
              <a:t>metoda </a:t>
            </a:r>
            <a:r>
              <a:rPr lang="hr" dirty="0"/>
              <a:t>);</a:t>
            </a:r>
          </a:p>
          <a:p>
            <a:pPr lvl="1" algn="just"/>
            <a:r>
              <a:rPr lang="hr" dirty="0"/>
              <a:t>probabilističke metode, koje uzimaju u obzir nesigurnost i varijabilnost podataka u procesu donošenja odluka ( npr . TOPSIS </a:t>
            </a:r>
            <a:r>
              <a:rPr lang="hr" dirty="0" err="1"/>
              <a:t>metoda </a:t>
            </a:r>
            <a:r>
              <a:rPr lang="hr" dirty="0"/>
              <a:t>).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Benyoucef et al., 2003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4A4192-E3A6-C6B5-CCDA-CF863C920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866" y="6092888"/>
            <a:ext cx="5227989" cy="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Stvaranje novog dokumenta." ma:contentTypeScope="" ma:versionID="aca9c3aed638770792e41d51f5b3002c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579197615d40f596e549fe3ba82ec0f2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8AD49D-0DB1-4348-8BD0-E9D06C497892}"/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3407</TotalTime>
  <Words>2074</Words>
  <Application>Microsoft Office PowerPoint</Application>
  <PresentationFormat>Widescreen</PresentationFormat>
  <Paragraphs>253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 Math</vt:lpstr>
      <vt:lpstr>Tahoma</vt:lpstr>
      <vt:lpstr>Wingdings</vt:lpstr>
      <vt:lpstr>Motyw pakietu Office</vt:lpstr>
      <vt:lpstr>Napredno korištenje proračunske tablice za analizu logističkih podataka</vt:lpstr>
      <vt:lpstr>Dnevni red</vt:lpstr>
      <vt:lpstr>Logistika nabave </vt:lpstr>
      <vt:lpstr>Definicija </vt:lpstr>
      <vt:lpstr>Kupnja - definicija</vt:lpstr>
      <vt:lpstr>Strategije nabave i nabave</vt:lpstr>
      <vt:lpstr>Strategije nabave i nabave</vt:lpstr>
      <vt:lpstr>Metode ocjenjivanja i odabira dobavljača</vt:lpstr>
      <vt:lpstr>Metode ocjenjivanja i odabira dobavljača</vt:lpstr>
      <vt:lpstr>Kriteriji ocjenjivanja dobavljača</vt:lpstr>
      <vt:lpstr>Kriteriji ocjenjivanja dobavljača</vt:lpstr>
      <vt:lpstr>Metoda ponderirane točke</vt:lpstr>
      <vt:lpstr>Metoda ponderirane točke</vt:lpstr>
      <vt:lpstr>Metoda ponderirane točke – Primjer</vt:lpstr>
      <vt:lpstr>Metoda ponderirane točke – Primjer</vt:lpstr>
      <vt:lpstr>Metoda ponderirane točke – Primjer</vt:lpstr>
      <vt:lpstr>Metoda ponderirane točke – Primjer</vt:lpstr>
      <vt:lpstr>Metoda ponderirane točke – Primjer</vt:lpstr>
      <vt:lpstr>Metoda ponderirane točke – Primjer</vt:lpstr>
      <vt:lpstr>Višekriterijska metoda​ </vt:lpstr>
      <vt:lpstr>Višekriterijska metoda​ </vt:lpstr>
      <vt:lpstr>Višekriterijska metoda – Primjer</vt:lpstr>
      <vt:lpstr>Višekriterijska metoda – Primjer</vt:lpstr>
      <vt:lpstr>Višekriterijska metoda – Primjer</vt:lpstr>
      <vt:lpstr>Višekriterijska metoda – Primjer</vt:lpstr>
      <vt:lpstr>Višekriterijska metoda – Primjer</vt:lpstr>
      <vt:lpstr>Višekriterijska metoda – Primjer</vt:lpstr>
      <vt:lpstr>Višekriterijska metoda – Primjer</vt:lpstr>
      <vt:lpstr>Višekriterijska metoda – Primjer</vt:lpstr>
      <vt:lpstr>Sažetak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Davor Dujak</cp:lastModifiedBy>
  <cp:revision>79</cp:revision>
  <dcterms:created xsi:type="dcterms:W3CDTF">2023-07-06T12:09:08Z</dcterms:created>
  <dcterms:modified xsi:type="dcterms:W3CDTF">2025-04-22T18:37:54Z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