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1" r:id="rId7"/>
    <p:sldId id="280" r:id="rId8"/>
    <p:sldId id="272" r:id="rId9"/>
    <p:sldId id="268" r:id="rId10"/>
    <p:sldId id="262" r:id="rId11"/>
    <p:sldId id="281" r:id="rId12"/>
    <p:sldId id="273" r:id="rId13"/>
    <p:sldId id="269" r:id="rId14"/>
    <p:sldId id="263" r:id="rId15"/>
    <p:sldId id="282" r:id="rId16"/>
    <p:sldId id="274" r:id="rId17"/>
    <p:sldId id="270" r:id="rId18"/>
    <p:sldId id="264" r:id="rId19"/>
    <p:sldId id="275" r:id="rId20"/>
    <p:sldId id="271" r:id="rId21"/>
    <p:sldId id="265" r:id="rId22"/>
    <p:sldId id="277" r:id="rId23"/>
    <p:sldId id="278" r:id="rId24"/>
    <p:sldId id="279" r:id="rId25"/>
    <p:sldId id="266" r:id="rId26"/>
    <p:sldId id="276" r:id="rId27"/>
    <p:sldId id="267" r:id="rId28"/>
  </p:sldIdLst>
  <p:sldSz cx="12192000" cy="6858000"/>
  <p:notesSz cx="7559675" cy="106918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A668A5-882C-DCBE-4053-83C9FDBFCE31}" v="2" dt="2025-02-18T09:04:58.5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37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Relationship Id="rId35" Type="http://schemas.openxmlformats.org/officeDocument/2006/relationships/customXml" Target="../customXml/item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Gumzej" userId="S::roman.gumzej@um.si::39b5f2aa-645e-44ce-a9a1-d6838aa53dea" providerId="AD" clId="Web-{4D3134C5-C860-D804-8428-98D9F9D28D61}"/>
    <pc:docChg chg="modSld">
      <pc:chgData name="Roman Gumzej" userId="S::roman.gumzej@um.si::39b5f2aa-645e-44ce-a9a1-d6838aa53dea" providerId="AD" clId="Web-{4D3134C5-C860-D804-8428-98D9F9D28D61}" dt="2024-10-03T05:15:15.762" v="58" actId="20577"/>
      <pc:docMkLst>
        <pc:docMk/>
      </pc:docMkLst>
      <pc:sldChg chg="modSp">
        <pc:chgData name="Roman Gumzej" userId="S::roman.gumzej@um.si::39b5f2aa-645e-44ce-a9a1-d6838aa53dea" providerId="AD" clId="Web-{4D3134C5-C860-D804-8428-98D9F9D28D61}" dt="2024-10-03T05:11:51.764" v="44" actId="20577"/>
        <pc:sldMkLst>
          <pc:docMk/>
          <pc:sldMk cId="2721187171" sldId="277"/>
        </pc:sldMkLst>
        <pc:spChg chg="mod">
          <ac:chgData name="Roman Gumzej" userId="S::roman.gumzej@um.si::39b5f2aa-645e-44ce-a9a1-d6838aa53dea" providerId="AD" clId="Web-{4D3134C5-C860-D804-8428-98D9F9D28D61}" dt="2024-10-03T05:11:51.764" v="44" actId="20577"/>
          <ac:spMkLst>
            <pc:docMk/>
            <pc:sldMk cId="2721187171" sldId="277"/>
            <ac:spMk id="12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D3134C5-C860-D804-8428-98D9F9D28D61}" dt="2024-10-03T05:05:06.549" v="1" actId="20577"/>
        <pc:sldMkLst>
          <pc:docMk/>
          <pc:sldMk cId="1525167678" sldId="278"/>
        </pc:sldMkLst>
        <pc:spChg chg="mod">
          <ac:chgData name="Roman Gumzej" userId="S::roman.gumzej@um.si::39b5f2aa-645e-44ce-a9a1-d6838aa53dea" providerId="AD" clId="Web-{4D3134C5-C860-D804-8428-98D9F9D28D61}" dt="2024-10-03T05:05:06.549" v="1" actId="20577"/>
          <ac:spMkLst>
            <pc:docMk/>
            <pc:sldMk cId="1525167678" sldId="278"/>
            <ac:spMk id="119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D3134C5-C860-D804-8428-98D9F9D28D61}" dt="2024-10-03T05:15:15.762" v="58" actId="20577"/>
        <pc:sldMkLst>
          <pc:docMk/>
          <pc:sldMk cId="1741614429" sldId="279"/>
        </pc:sldMkLst>
        <pc:spChg chg="mod">
          <ac:chgData name="Roman Gumzej" userId="S::roman.gumzej@um.si::39b5f2aa-645e-44ce-a9a1-d6838aa53dea" providerId="AD" clId="Web-{4D3134C5-C860-D804-8428-98D9F9D28D61}" dt="2024-10-03T05:15:15.762" v="58" actId="20577"/>
          <ac:spMkLst>
            <pc:docMk/>
            <pc:sldMk cId="1741614429" sldId="279"/>
            <ac:spMk id="120" creationId="{00000000-0000-0000-0000-000000000000}"/>
          </ac:spMkLst>
        </pc:spChg>
      </pc:sldChg>
    </pc:docChg>
  </pc:docChgLst>
  <pc:docChgLst>
    <pc:chgData name="Roman Gumzej" userId="39b5f2aa-645e-44ce-a9a1-d6838aa53dea" providerId="ADAL" clId="{39DE8AFF-1C1B-4E3D-8DAC-BCA0E9FE3594}"/>
    <pc:docChg chg="undo custSel addSld modSld">
      <pc:chgData name="Roman Gumzej" userId="39b5f2aa-645e-44ce-a9a1-d6838aa53dea" providerId="ADAL" clId="{39DE8AFF-1C1B-4E3D-8DAC-BCA0E9FE3594}" dt="2024-10-02T11:15:05.322" v="636" actId="404"/>
      <pc:docMkLst>
        <pc:docMk/>
      </pc:docMkLst>
      <pc:sldChg chg="modSp mod">
        <pc:chgData name="Roman Gumzej" userId="39b5f2aa-645e-44ce-a9a1-d6838aa53dea" providerId="ADAL" clId="{39DE8AFF-1C1B-4E3D-8DAC-BCA0E9FE3594}" dt="2024-10-02T11:15:05.322" v="636" actId="404"/>
        <pc:sldMkLst>
          <pc:docMk/>
          <pc:sldMk cId="0" sldId="256"/>
        </pc:sldMkLst>
        <pc:spChg chg="mod">
          <ac:chgData name="Roman Gumzej" userId="39b5f2aa-645e-44ce-a9a1-d6838aa53dea" providerId="ADAL" clId="{39DE8AFF-1C1B-4E3D-8DAC-BCA0E9FE3594}" dt="2024-10-02T11:15:05.322" v="636" actId="404"/>
          <ac:spMkLst>
            <pc:docMk/>
            <pc:sldMk cId="0" sldId="256"/>
            <ac:spMk id="89" creationId="{00000000-0000-0000-0000-000000000000}"/>
          </ac:spMkLst>
        </pc:spChg>
      </pc:sldChg>
      <pc:sldChg chg="modSp add mod">
        <pc:chgData name="Roman Gumzej" userId="39b5f2aa-645e-44ce-a9a1-d6838aa53dea" providerId="ADAL" clId="{39DE8AFF-1C1B-4E3D-8DAC-BCA0E9FE3594}" dt="2024-10-02T11:10:49.090" v="625" actId="20577"/>
        <pc:sldMkLst>
          <pc:docMk/>
          <pc:sldMk cId="2721187171" sldId="277"/>
        </pc:sldMkLst>
        <pc:spChg chg="mod">
          <ac:chgData name="Roman Gumzej" userId="39b5f2aa-645e-44ce-a9a1-d6838aa53dea" providerId="ADAL" clId="{39DE8AFF-1C1B-4E3D-8DAC-BCA0E9FE3594}" dt="2024-10-02T07:57:26.206" v="578" actId="790"/>
          <ac:spMkLst>
            <pc:docMk/>
            <pc:sldMk cId="2721187171" sldId="277"/>
            <ac:spMk id="3" creationId="{EC3BAAC7-37E4-0914-1286-078F8CAAB583}"/>
          </ac:spMkLst>
        </pc:spChg>
        <pc:spChg chg="mod">
          <ac:chgData name="Roman Gumzej" userId="39b5f2aa-645e-44ce-a9a1-d6838aa53dea" providerId="ADAL" clId="{39DE8AFF-1C1B-4E3D-8DAC-BCA0E9FE3594}" dt="2024-10-02T11:07:21.712" v="588" actId="20577"/>
          <ac:spMkLst>
            <pc:docMk/>
            <pc:sldMk cId="2721187171" sldId="277"/>
            <ac:spMk id="119" creationId="{00000000-0000-0000-0000-000000000000}"/>
          </ac:spMkLst>
        </pc:spChg>
        <pc:spChg chg="mod">
          <ac:chgData name="Roman Gumzej" userId="39b5f2aa-645e-44ce-a9a1-d6838aa53dea" providerId="ADAL" clId="{39DE8AFF-1C1B-4E3D-8DAC-BCA0E9FE3594}" dt="2024-10-02T11:10:49.090" v="625" actId="20577"/>
          <ac:spMkLst>
            <pc:docMk/>
            <pc:sldMk cId="2721187171" sldId="277"/>
            <ac:spMk id="120" creationId="{00000000-0000-0000-0000-000000000000}"/>
          </ac:spMkLst>
        </pc:spChg>
      </pc:sldChg>
      <pc:sldChg chg="addSp delSp modSp add mod">
        <pc:chgData name="Roman Gumzej" userId="39b5f2aa-645e-44ce-a9a1-d6838aa53dea" providerId="ADAL" clId="{39DE8AFF-1C1B-4E3D-8DAC-BCA0E9FE3594}" dt="2024-10-02T11:06:57.664" v="587" actId="1076"/>
        <pc:sldMkLst>
          <pc:docMk/>
          <pc:sldMk cId="1525167678" sldId="278"/>
        </pc:sldMkLst>
        <pc:spChg chg="mod">
          <ac:chgData name="Roman Gumzej" userId="39b5f2aa-645e-44ce-a9a1-d6838aa53dea" providerId="ADAL" clId="{39DE8AFF-1C1B-4E3D-8DAC-BCA0E9FE3594}" dt="2024-10-02T07:41:18.191" v="210" actId="20577"/>
          <ac:spMkLst>
            <pc:docMk/>
            <pc:sldMk cId="1525167678" sldId="278"/>
            <ac:spMk id="119" creationId="{00000000-0000-0000-0000-000000000000}"/>
          </ac:spMkLst>
        </pc:spChg>
        <pc:spChg chg="del mod">
          <ac:chgData name="Roman Gumzej" userId="39b5f2aa-645e-44ce-a9a1-d6838aa53dea" providerId="ADAL" clId="{39DE8AFF-1C1B-4E3D-8DAC-BCA0E9FE3594}" dt="2024-10-02T07:40:51.381" v="173"/>
          <ac:spMkLst>
            <pc:docMk/>
            <pc:sldMk cId="1525167678" sldId="278"/>
            <ac:spMk id="120" creationId="{00000000-0000-0000-0000-000000000000}"/>
          </ac:spMkLst>
        </pc:spChg>
        <pc:graphicFrameChg chg="add mod">
          <ac:chgData name="Roman Gumzej" userId="39b5f2aa-645e-44ce-a9a1-d6838aa53dea" providerId="ADAL" clId="{39DE8AFF-1C1B-4E3D-8DAC-BCA0E9FE3594}" dt="2024-10-02T11:06:57.664" v="587" actId="1076"/>
          <ac:graphicFrameMkLst>
            <pc:docMk/>
            <pc:sldMk cId="1525167678" sldId="278"/>
            <ac:graphicFrameMk id="5" creationId="{9B0FE2C8-EBB0-4FCF-85AA-6BBEBD9149F4}"/>
          </ac:graphicFrameMkLst>
        </pc:graphicFrameChg>
      </pc:sldChg>
      <pc:sldChg chg="modSp add mod">
        <pc:chgData name="Roman Gumzej" userId="39b5f2aa-645e-44ce-a9a1-d6838aa53dea" providerId="ADAL" clId="{39DE8AFF-1C1B-4E3D-8DAC-BCA0E9FE3594}" dt="2024-10-02T11:11:52.486" v="630" actId="6549"/>
        <pc:sldMkLst>
          <pc:docMk/>
          <pc:sldMk cId="1741614429" sldId="279"/>
        </pc:sldMkLst>
        <pc:spChg chg="mod">
          <ac:chgData name="Roman Gumzej" userId="39b5f2aa-645e-44ce-a9a1-d6838aa53dea" providerId="ADAL" clId="{39DE8AFF-1C1B-4E3D-8DAC-BCA0E9FE3594}" dt="2024-10-02T07:58:58.537" v="585" actId="790"/>
          <ac:spMkLst>
            <pc:docMk/>
            <pc:sldMk cId="1741614429" sldId="279"/>
            <ac:spMk id="3" creationId="{EC3BAAC7-37E4-0914-1286-078F8CAAB583}"/>
          </ac:spMkLst>
        </pc:spChg>
        <pc:spChg chg="mod">
          <ac:chgData name="Roman Gumzej" userId="39b5f2aa-645e-44ce-a9a1-d6838aa53dea" providerId="ADAL" clId="{39DE8AFF-1C1B-4E3D-8DAC-BCA0E9FE3594}" dt="2024-10-02T11:11:52.486" v="630" actId="6549"/>
          <ac:spMkLst>
            <pc:docMk/>
            <pc:sldMk cId="1741614429" sldId="279"/>
            <ac:spMk id="119" creationId="{00000000-0000-0000-0000-000000000000}"/>
          </ac:spMkLst>
        </pc:spChg>
        <pc:spChg chg="mod">
          <ac:chgData name="Roman Gumzej" userId="39b5f2aa-645e-44ce-a9a1-d6838aa53dea" providerId="ADAL" clId="{39DE8AFF-1C1B-4E3D-8DAC-BCA0E9FE3594}" dt="2024-10-02T11:11:00.090" v="629" actId="20577"/>
          <ac:spMkLst>
            <pc:docMk/>
            <pc:sldMk cId="1741614429" sldId="279"/>
            <ac:spMk id="120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2CA668A5-882C-DCBE-4053-83C9FDBFCE31}"/>
    <pc:docChg chg="modSld">
      <pc:chgData name="Roman Gumzej" userId="S::roman.gumzej@um.si::39b5f2aa-645e-44ce-a9a1-d6838aa53dea" providerId="AD" clId="Web-{2CA668A5-882C-DCBE-4053-83C9FDBFCE31}" dt="2025-02-18T09:04:58.535" v="1" actId="20577"/>
      <pc:docMkLst>
        <pc:docMk/>
      </pc:docMkLst>
      <pc:sldChg chg="modSp">
        <pc:chgData name="Roman Gumzej" userId="S::roman.gumzej@um.si::39b5f2aa-645e-44ce-a9a1-d6838aa53dea" providerId="AD" clId="Web-{2CA668A5-882C-DCBE-4053-83C9FDBFCE31}" dt="2025-02-18T09:04:36.911" v="0" actId="20577"/>
        <pc:sldMkLst>
          <pc:docMk/>
          <pc:sldMk cId="3676447581" sldId="280"/>
        </pc:sldMkLst>
        <pc:spChg chg="mod">
          <ac:chgData name="Roman Gumzej" userId="S::roman.gumzej@um.si::39b5f2aa-645e-44ce-a9a1-d6838aa53dea" providerId="AD" clId="Web-{2CA668A5-882C-DCBE-4053-83C9FDBFCE31}" dt="2025-02-18T09:04:36.911" v="0" actId="20577"/>
          <ac:spMkLst>
            <pc:docMk/>
            <pc:sldMk cId="3676447581" sldId="280"/>
            <ac:spMk id="111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CA668A5-882C-DCBE-4053-83C9FDBFCE31}" dt="2025-02-18T09:04:58.535" v="1" actId="20577"/>
        <pc:sldMkLst>
          <pc:docMk/>
          <pc:sldMk cId="422275138" sldId="281"/>
        </pc:sldMkLst>
        <pc:spChg chg="mod">
          <ac:chgData name="Roman Gumzej" userId="S::roman.gumzej@um.si::39b5f2aa-645e-44ce-a9a1-d6838aa53dea" providerId="AD" clId="Web-{2CA668A5-882C-DCBE-4053-83C9FDBFCE31}" dt="2025-02-18T09:04:58.535" v="1" actId="20577"/>
          <ac:spMkLst>
            <pc:docMk/>
            <pc:sldMk cId="422275138" sldId="281"/>
            <ac:spMk id="114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22A6244B-6D45-712E-2127-B14AFE1F1F5F}"/>
    <pc:docChg chg="modSld">
      <pc:chgData name="Roman Gumzej" userId="S::roman.gumzej@um.si::39b5f2aa-645e-44ce-a9a1-d6838aa53dea" providerId="AD" clId="Web-{22A6244B-6D45-712E-2127-B14AFE1F1F5F}" dt="2024-10-03T06:39:55.210" v="92" actId="20577"/>
      <pc:docMkLst>
        <pc:docMk/>
      </pc:docMkLst>
      <pc:sldChg chg="modSp">
        <pc:chgData name="Roman Gumzej" userId="S::roman.gumzej@um.si::39b5f2aa-645e-44ce-a9a1-d6838aa53dea" providerId="AD" clId="Web-{22A6244B-6D45-712E-2127-B14AFE1F1F5F}" dt="2024-10-03T06:25:09.879" v="8" actId="20577"/>
        <pc:sldMkLst>
          <pc:docMk/>
          <pc:sldMk cId="0" sldId="258"/>
        </pc:sldMkLst>
        <pc:spChg chg="mod">
          <ac:chgData name="Roman Gumzej" userId="S::roman.gumzej@um.si::39b5f2aa-645e-44ce-a9a1-d6838aa53dea" providerId="AD" clId="Web-{22A6244B-6D45-712E-2127-B14AFE1F1F5F}" dt="2024-10-03T06:25:09.879" v="8" actId="20577"/>
          <ac:spMkLst>
            <pc:docMk/>
            <pc:sldMk cId="0" sldId="258"/>
            <ac:spMk id="10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33:09.382" v="32" actId="14100"/>
        <pc:sldMkLst>
          <pc:docMk/>
          <pc:sldMk cId="0" sldId="265"/>
        </pc:sldMkLst>
        <pc:picChg chg="mod">
          <ac:chgData name="Roman Gumzej" userId="S::roman.gumzej@um.si::39b5f2aa-645e-44ce-a9a1-d6838aa53dea" providerId="AD" clId="Web-{22A6244B-6D45-712E-2127-B14AFE1F1F5F}" dt="2024-10-03T06:33:09.382" v="32" actId="14100"/>
          <ac:picMkLst>
            <pc:docMk/>
            <pc:sldMk cId="0" sldId="265"/>
            <ac:picMk id="5" creationId="{BBA59196-886C-4BAC-A494-21825B541B1F}"/>
          </ac:picMkLst>
        </pc:picChg>
      </pc:sldChg>
      <pc:sldChg chg="modSp">
        <pc:chgData name="Roman Gumzej" userId="S::roman.gumzej@um.si::39b5f2aa-645e-44ce-a9a1-d6838aa53dea" providerId="AD" clId="Web-{22A6244B-6D45-712E-2127-B14AFE1F1F5F}" dt="2024-10-03T06:39:55.210" v="92" actId="20577"/>
        <pc:sldMkLst>
          <pc:docMk/>
          <pc:sldMk cId="0" sldId="266"/>
        </pc:sldMkLst>
        <pc:spChg chg="mod">
          <ac:chgData name="Roman Gumzej" userId="S::roman.gumzej@um.si::39b5f2aa-645e-44ce-a9a1-d6838aa53dea" providerId="AD" clId="Web-{22A6244B-6D45-712E-2127-B14AFE1F1F5F}" dt="2024-10-03T06:39:55.210" v="92" actId="20577"/>
          <ac:spMkLst>
            <pc:docMk/>
            <pc:sldMk cId="0" sldId="266"/>
            <ac:spMk id="126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28:58.044" v="15" actId="20577"/>
        <pc:sldMkLst>
          <pc:docMk/>
          <pc:sldMk cId="3964360815" sldId="268"/>
        </pc:sldMkLst>
        <pc:spChg chg="mod">
          <ac:chgData name="Roman Gumzej" userId="S::roman.gumzej@um.si::39b5f2aa-645e-44ce-a9a1-d6838aa53dea" providerId="AD" clId="Web-{22A6244B-6D45-712E-2127-B14AFE1F1F5F}" dt="2024-10-03T06:28:58.044" v="15" actId="20577"/>
          <ac:spMkLst>
            <pc:docMk/>
            <pc:sldMk cId="3964360815" sldId="268"/>
            <ac:spMk id="111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30:42.892" v="25" actId="20577"/>
        <pc:sldMkLst>
          <pc:docMk/>
          <pc:sldMk cId="3304276382" sldId="269"/>
        </pc:sldMkLst>
        <pc:spChg chg="mod">
          <ac:chgData name="Roman Gumzej" userId="S::roman.gumzej@um.si::39b5f2aa-645e-44ce-a9a1-d6838aa53dea" providerId="AD" clId="Web-{22A6244B-6D45-712E-2127-B14AFE1F1F5F}" dt="2024-10-03T06:30:42.892" v="25" actId="20577"/>
          <ac:spMkLst>
            <pc:docMk/>
            <pc:sldMk cId="3304276382" sldId="269"/>
            <ac:spMk id="114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31:34.081" v="29" actId="20577"/>
        <pc:sldMkLst>
          <pc:docMk/>
          <pc:sldMk cId="3868193644" sldId="270"/>
        </pc:sldMkLst>
        <pc:spChg chg="mod">
          <ac:chgData name="Roman Gumzej" userId="S::roman.gumzej@um.si::39b5f2aa-645e-44ce-a9a1-d6838aa53dea" providerId="AD" clId="Web-{22A6244B-6D45-712E-2127-B14AFE1F1F5F}" dt="2024-10-03T06:31:34.081" v="29" actId="20577"/>
          <ac:spMkLst>
            <pc:docMk/>
            <pc:sldMk cId="3868193644" sldId="270"/>
            <ac:spMk id="117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32:53.959" v="31" actId="20577"/>
        <pc:sldMkLst>
          <pc:docMk/>
          <pc:sldMk cId="3910161754" sldId="271"/>
        </pc:sldMkLst>
        <pc:spChg chg="mod">
          <ac:chgData name="Roman Gumzej" userId="S::roman.gumzej@um.si::39b5f2aa-645e-44ce-a9a1-d6838aa53dea" providerId="AD" clId="Web-{22A6244B-6D45-712E-2127-B14AFE1F1F5F}" dt="2024-10-03T06:32:53.959" v="31" actId="20577"/>
          <ac:spMkLst>
            <pc:docMk/>
            <pc:sldMk cId="3910161754" sldId="271"/>
            <ac:spMk id="12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26:43.460" v="9" actId="20577"/>
        <pc:sldMkLst>
          <pc:docMk/>
          <pc:sldMk cId="205518803" sldId="272"/>
        </pc:sldMkLst>
        <pc:spChg chg="mod">
          <ac:chgData name="Roman Gumzej" userId="S::roman.gumzej@um.si::39b5f2aa-645e-44ce-a9a1-d6838aa53dea" providerId="AD" clId="Web-{22A6244B-6D45-712E-2127-B14AFE1F1F5F}" dt="2024-10-03T06:26:43.460" v="9" actId="20577"/>
          <ac:spMkLst>
            <pc:docMk/>
            <pc:sldMk cId="205518803" sldId="272"/>
            <ac:spMk id="11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27:40.494" v="12" actId="20577"/>
        <pc:sldMkLst>
          <pc:docMk/>
          <pc:sldMk cId="244775906" sldId="273"/>
        </pc:sldMkLst>
        <pc:spChg chg="mod">
          <ac:chgData name="Roman Gumzej" userId="S::roman.gumzej@um.si::39b5f2aa-645e-44ce-a9a1-d6838aa53dea" providerId="AD" clId="Web-{22A6244B-6D45-712E-2127-B14AFE1F1F5F}" dt="2024-10-03T06:27:40.494" v="12" actId="20577"/>
          <ac:spMkLst>
            <pc:docMk/>
            <pc:sldMk cId="244775906" sldId="273"/>
            <ac:spMk id="113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37:25.845" v="80" actId="20577"/>
        <pc:sldMkLst>
          <pc:docMk/>
          <pc:sldMk cId="1741614429" sldId="279"/>
        </pc:sldMkLst>
        <pc:spChg chg="mod">
          <ac:chgData name="Roman Gumzej" userId="S::roman.gumzej@um.si::39b5f2aa-645e-44ce-a9a1-d6838aa53dea" providerId="AD" clId="Web-{22A6244B-6D45-712E-2127-B14AFE1F1F5F}" dt="2024-10-03T06:37:25.845" v="80" actId="20577"/>
          <ac:spMkLst>
            <pc:docMk/>
            <pc:sldMk cId="1741614429" sldId="279"/>
            <ac:spMk id="120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56C5C055-7259-5E2C-BFE4-B418DF9F9518}"/>
    <pc:docChg chg="modSld">
      <pc:chgData name="Roman Gumzej" userId="S::roman.gumzej@um.si::39b5f2aa-645e-44ce-a9a1-d6838aa53dea" providerId="AD" clId="Web-{56C5C055-7259-5E2C-BFE4-B418DF9F9518}" dt="2024-05-28T05:23:27.342" v="64"/>
      <pc:docMkLst>
        <pc:docMk/>
      </pc:docMkLst>
      <pc:sldChg chg="addSp delSp">
        <pc:chgData name="Roman Gumzej" userId="S::roman.gumzej@um.si::39b5f2aa-645e-44ce-a9a1-d6838aa53dea" providerId="AD" clId="Web-{56C5C055-7259-5E2C-BFE4-B418DF9F9518}" dt="2024-05-28T05:19:31.126" v="23"/>
        <pc:sldMkLst>
          <pc:docMk/>
          <pc:sldMk cId="0" sldId="258"/>
        </pc:sldMkLst>
        <pc:spChg chg="add del">
          <ac:chgData name="Roman Gumzej" userId="S::roman.gumzej@um.si::39b5f2aa-645e-44ce-a9a1-d6838aa53dea" providerId="AD" clId="Web-{56C5C055-7259-5E2C-BFE4-B418DF9F9518}" dt="2024-05-28T05:19:31.126" v="23"/>
          <ac:spMkLst>
            <pc:docMk/>
            <pc:sldMk cId="0" sldId="258"/>
            <ac:spMk id="3" creationId="{CEB1D01A-BA22-FE8B-B3F9-B30CFB9913E8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3:36.215" v="0"/>
        <pc:sldMkLst>
          <pc:docMk/>
          <pc:sldMk cId="0" sldId="259"/>
        </pc:sldMkLst>
        <pc:spChg chg="add">
          <ac:chgData name="Roman Gumzej" userId="S::roman.gumzej@um.si::39b5f2aa-645e-44ce-a9a1-d6838aa53dea" providerId="AD" clId="Web-{56C5C055-7259-5E2C-BFE4-B418DF9F9518}" dt="2024-05-28T05:13:36.215" v="0"/>
          <ac:spMkLst>
            <pc:docMk/>
            <pc:sldMk cId="0" sldId="259"/>
            <ac:spMk id="3" creationId="{4974049F-757A-1BCD-F01E-FC3BEDA8361A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3:38.950" v="1"/>
        <pc:sldMkLst>
          <pc:docMk/>
          <pc:sldMk cId="0" sldId="261"/>
        </pc:sldMkLst>
        <pc:spChg chg="add">
          <ac:chgData name="Roman Gumzej" userId="S::roman.gumzej@um.si::39b5f2aa-645e-44ce-a9a1-d6838aa53dea" providerId="AD" clId="Web-{56C5C055-7259-5E2C-BFE4-B418DF9F9518}" dt="2024-05-28T05:13:38.950" v="1"/>
          <ac:spMkLst>
            <pc:docMk/>
            <pc:sldMk cId="0" sldId="261"/>
            <ac:spMk id="3" creationId="{71601FB9-337B-D5BB-FE26-EFA694926DAD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3:49.075" v="3"/>
        <pc:sldMkLst>
          <pc:docMk/>
          <pc:sldMk cId="0" sldId="262"/>
        </pc:sldMkLst>
        <pc:spChg chg="add">
          <ac:chgData name="Roman Gumzej" userId="S::roman.gumzej@um.si::39b5f2aa-645e-44ce-a9a1-d6838aa53dea" providerId="AD" clId="Web-{56C5C055-7259-5E2C-BFE4-B418DF9F9518}" dt="2024-05-28T05:13:49.075" v="3"/>
          <ac:spMkLst>
            <pc:docMk/>
            <pc:sldMk cId="0" sldId="262"/>
            <ac:spMk id="3" creationId="{786B31E7-82E1-CBE1-C2F0-B306E212A56B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4:01.388" v="5"/>
        <pc:sldMkLst>
          <pc:docMk/>
          <pc:sldMk cId="0" sldId="263"/>
        </pc:sldMkLst>
        <pc:spChg chg="add">
          <ac:chgData name="Roman Gumzej" userId="S::roman.gumzej@um.si::39b5f2aa-645e-44ce-a9a1-d6838aa53dea" providerId="AD" clId="Web-{56C5C055-7259-5E2C-BFE4-B418DF9F9518}" dt="2024-05-28T05:14:01.388" v="5"/>
          <ac:spMkLst>
            <pc:docMk/>
            <pc:sldMk cId="0" sldId="263"/>
            <ac:spMk id="3" creationId="{F61B645F-0FB1-8FC6-FD31-48CE4AE79946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4:16.717" v="7"/>
        <pc:sldMkLst>
          <pc:docMk/>
          <pc:sldMk cId="0" sldId="264"/>
        </pc:sldMkLst>
        <pc:spChg chg="add">
          <ac:chgData name="Roman Gumzej" userId="S::roman.gumzej@um.si::39b5f2aa-645e-44ce-a9a1-d6838aa53dea" providerId="AD" clId="Web-{56C5C055-7259-5E2C-BFE4-B418DF9F9518}" dt="2024-05-28T05:14:16.717" v="7"/>
          <ac:spMkLst>
            <pc:docMk/>
            <pc:sldMk cId="0" sldId="264"/>
            <ac:spMk id="3" creationId="{C4B76AC8-6837-2C78-3C86-9BCB2520F8F8}"/>
          </ac:spMkLst>
        </pc:spChg>
      </pc:sldChg>
      <pc:sldChg chg="modSp">
        <pc:chgData name="Roman Gumzej" userId="S::roman.gumzej@um.si::39b5f2aa-645e-44ce-a9a1-d6838aa53dea" providerId="AD" clId="Web-{56C5C055-7259-5E2C-BFE4-B418DF9F9518}" dt="2024-05-28T05:14:52.313" v="10" actId="20577"/>
        <pc:sldMkLst>
          <pc:docMk/>
          <pc:sldMk cId="0" sldId="266"/>
        </pc:sldMkLst>
        <pc:spChg chg="mod">
          <ac:chgData name="Roman Gumzej" userId="S::roman.gumzej@um.si::39b5f2aa-645e-44ce-a9a1-d6838aa53dea" providerId="AD" clId="Web-{56C5C055-7259-5E2C-BFE4-B418DF9F9518}" dt="2024-05-28T05:14:52.313" v="10" actId="20577"/>
          <ac:spMkLst>
            <pc:docMk/>
            <pc:sldMk cId="0" sldId="266"/>
            <ac:spMk id="126" creationId="{00000000-0000-0000-0000-000000000000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3:43.778" v="2"/>
        <pc:sldMkLst>
          <pc:docMk/>
          <pc:sldMk cId="3964360815" sldId="268"/>
        </pc:sldMkLst>
        <pc:spChg chg="add">
          <ac:chgData name="Roman Gumzej" userId="S::roman.gumzej@um.si::39b5f2aa-645e-44ce-a9a1-d6838aa53dea" providerId="AD" clId="Web-{56C5C055-7259-5E2C-BFE4-B418DF9F9518}" dt="2024-05-28T05:13:43.778" v="2"/>
          <ac:spMkLst>
            <pc:docMk/>
            <pc:sldMk cId="3964360815" sldId="268"/>
            <ac:spMk id="3" creationId="{EE2C3B9C-A182-8134-E602-F78A4F656639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3:56.841" v="4"/>
        <pc:sldMkLst>
          <pc:docMk/>
          <pc:sldMk cId="3304276382" sldId="269"/>
        </pc:sldMkLst>
        <pc:spChg chg="add">
          <ac:chgData name="Roman Gumzej" userId="S::roman.gumzej@um.si::39b5f2aa-645e-44ce-a9a1-d6838aa53dea" providerId="AD" clId="Web-{56C5C055-7259-5E2C-BFE4-B418DF9F9518}" dt="2024-05-28T05:13:56.841" v="4"/>
          <ac:spMkLst>
            <pc:docMk/>
            <pc:sldMk cId="3304276382" sldId="269"/>
            <ac:spMk id="3" creationId="{5E4EE370-0647-69CE-2F58-8855F3354C2E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4:05.123" v="6"/>
        <pc:sldMkLst>
          <pc:docMk/>
          <pc:sldMk cId="3868193644" sldId="270"/>
        </pc:sldMkLst>
        <pc:spChg chg="add">
          <ac:chgData name="Roman Gumzej" userId="S::roman.gumzej@um.si::39b5f2aa-645e-44ce-a9a1-d6838aa53dea" providerId="AD" clId="Web-{56C5C055-7259-5E2C-BFE4-B418DF9F9518}" dt="2024-05-28T05:14:05.123" v="6"/>
          <ac:spMkLst>
            <pc:docMk/>
            <pc:sldMk cId="3868193644" sldId="270"/>
            <ac:spMk id="3" creationId="{65E6104A-B439-2969-7B0A-CB6C70AA1C80}"/>
          </ac:spMkLst>
        </pc:spChg>
      </pc:sldChg>
      <pc:sldChg chg="addSp modSp">
        <pc:chgData name="Roman Gumzej" userId="S::roman.gumzej@um.si::39b5f2aa-645e-44ce-a9a1-d6838aa53dea" providerId="AD" clId="Web-{56C5C055-7259-5E2C-BFE4-B418DF9F9518}" dt="2024-05-28T05:18:05.012" v="21" actId="20577"/>
        <pc:sldMkLst>
          <pc:docMk/>
          <pc:sldMk cId="3910161754" sldId="271"/>
        </pc:sldMkLst>
        <pc:spChg chg="add mod">
          <ac:chgData name="Roman Gumzej" userId="S::roman.gumzej@um.si::39b5f2aa-645e-44ce-a9a1-d6838aa53dea" providerId="AD" clId="Web-{56C5C055-7259-5E2C-BFE4-B418DF9F9518}" dt="2024-05-28T05:18:05.012" v="21" actId="20577"/>
          <ac:spMkLst>
            <pc:docMk/>
            <pc:sldMk cId="3910161754" sldId="271"/>
            <ac:spMk id="3" creationId="{EC3BAAC7-37E4-0914-1286-078F8CAAB583}"/>
          </ac:spMkLst>
        </pc:spChg>
      </pc:sldChg>
      <pc:sldChg chg="addSp delSp">
        <pc:chgData name="Roman Gumzej" userId="S::roman.gumzej@um.si::39b5f2aa-645e-44ce-a9a1-d6838aa53dea" providerId="AD" clId="Web-{56C5C055-7259-5E2C-BFE4-B418DF9F9518}" dt="2024-05-28T05:23:27.342" v="64"/>
        <pc:sldMkLst>
          <pc:docMk/>
          <pc:sldMk cId="205518803" sldId="272"/>
        </pc:sldMkLst>
        <pc:spChg chg="add">
          <ac:chgData name="Roman Gumzej" userId="S::roman.gumzej@um.si::39b5f2aa-645e-44ce-a9a1-d6838aa53dea" providerId="AD" clId="Web-{56C5C055-7259-5E2C-BFE4-B418DF9F9518}" dt="2024-05-28T05:23:27.342" v="64"/>
          <ac:spMkLst>
            <pc:docMk/>
            <pc:sldMk cId="205518803" sldId="272"/>
            <ac:spMk id="4" creationId="{7CE2ECB0-E774-504E-3C70-95613083B41D}"/>
          </ac:spMkLst>
        </pc:spChg>
        <pc:spChg chg="del">
          <ac:chgData name="Roman Gumzej" userId="S::roman.gumzej@um.si::39b5f2aa-645e-44ce-a9a1-d6838aa53dea" providerId="AD" clId="Web-{56C5C055-7259-5E2C-BFE4-B418DF9F9518}" dt="2024-05-28T05:23:26.483" v="63"/>
          <ac:spMkLst>
            <pc:docMk/>
            <pc:sldMk cId="205518803" sldId="272"/>
            <ac:spMk id="112" creationId="{00000000-0000-0000-0000-000000000000}"/>
          </ac:spMkLst>
        </pc:spChg>
      </pc:sldChg>
      <pc:sldChg chg="addSp delSp modSp">
        <pc:chgData name="Roman Gumzej" userId="S::roman.gumzej@um.si::39b5f2aa-645e-44ce-a9a1-d6838aa53dea" providerId="AD" clId="Web-{56C5C055-7259-5E2C-BFE4-B418DF9F9518}" dt="2024-05-28T05:23:09.732" v="62" actId="20577"/>
        <pc:sldMkLst>
          <pc:docMk/>
          <pc:sldMk cId="244775906" sldId="273"/>
        </pc:sldMkLst>
        <pc:spChg chg="add mod">
          <ac:chgData name="Roman Gumzej" userId="S::roman.gumzej@um.si::39b5f2aa-645e-44ce-a9a1-d6838aa53dea" providerId="AD" clId="Web-{56C5C055-7259-5E2C-BFE4-B418DF9F9518}" dt="2024-05-28T05:23:09.732" v="62" actId="20577"/>
          <ac:spMkLst>
            <pc:docMk/>
            <pc:sldMk cId="244775906" sldId="273"/>
            <ac:spMk id="4" creationId="{65F526B5-2BB2-BD78-5D9B-84860BDA90F9}"/>
          </ac:spMkLst>
        </pc:spChg>
        <pc:spChg chg="del mod">
          <ac:chgData name="Roman Gumzej" userId="S::roman.gumzej@um.si::39b5f2aa-645e-44ce-a9a1-d6838aa53dea" providerId="AD" clId="Web-{56C5C055-7259-5E2C-BFE4-B418DF9F9518}" dt="2024-05-28T05:23:00.013" v="59"/>
          <ac:spMkLst>
            <pc:docMk/>
            <pc:sldMk cId="244775906" sldId="273"/>
            <ac:spMk id="115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56C5C055-7259-5E2C-BFE4-B418DF9F9518}" dt="2024-05-28T05:22:26.526" v="56" actId="20577"/>
        <pc:sldMkLst>
          <pc:docMk/>
          <pc:sldMk cId="3473805050" sldId="274"/>
        </pc:sldMkLst>
        <pc:spChg chg="mod">
          <ac:chgData name="Roman Gumzej" userId="S::roman.gumzej@um.si::39b5f2aa-645e-44ce-a9a1-d6838aa53dea" providerId="AD" clId="Web-{56C5C055-7259-5E2C-BFE4-B418DF9F9518}" dt="2024-05-28T05:22:26.526" v="56" actId="20577"/>
          <ac:spMkLst>
            <pc:docMk/>
            <pc:sldMk cId="3473805050" sldId="274"/>
            <ac:spMk id="118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56C5C055-7259-5E2C-BFE4-B418DF9F9518}" dt="2024-05-28T05:21:42.993" v="46" actId="20577"/>
        <pc:sldMkLst>
          <pc:docMk/>
          <pc:sldMk cId="2633787005" sldId="275"/>
        </pc:sldMkLst>
        <pc:spChg chg="mod">
          <ac:chgData name="Roman Gumzej" userId="S::roman.gumzej@um.si::39b5f2aa-645e-44ce-a9a1-d6838aa53dea" providerId="AD" clId="Web-{56C5C055-7259-5E2C-BFE4-B418DF9F9518}" dt="2024-05-28T05:21:42.993" v="46" actId="20577"/>
          <ac:spMkLst>
            <pc:docMk/>
            <pc:sldMk cId="2633787005" sldId="275"/>
            <ac:spMk id="121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56C5C055-7259-5E2C-BFE4-B418DF9F9518}" dt="2024-05-28T05:19:55.518" v="26" actId="20577"/>
        <pc:sldMkLst>
          <pc:docMk/>
          <pc:sldMk cId="2741703512" sldId="276"/>
        </pc:sldMkLst>
        <pc:spChg chg="mod">
          <ac:chgData name="Roman Gumzej" userId="S::roman.gumzej@um.si::39b5f2aa-645e-44ce-a9a1-d6838aa53dea" providerId="AD" clId="Web-{56C5C055-7259-5E2C-BFE4-B418DF9F9518}" dt="2024-05-28T05:19:55.518" v="26" actId="20577"/>
          <ac:spMkLst>
            <pc:docMk/>
            <pc:sldMk cId="2741703512" sldId="276"/>
            <ac:spMk id="126" creationId="{00000000-0000-0000-0000-000000000000}"/>
          </ac:spMkLst>
        </pc:spChg>
      </pc:sldChg>
    </pc:docChg>
  </pc:docChgLst>
  <pc:docChgLst>
    <pc:chgData name="Roman Gumzej" userId="39b5f2aa-645e-44ce-a9a1-d6838aa53dea" providerId="ADAL" clId="{3CFAB180-F81B-4B17-B9F0-A460C57C0EFF}"/>
    <pc:docChg chg="custSel modSld">
      <pc:chgData name="Roman Gumzej" userId="39b5f2aa-645e-44ce-a9a1-d6838aa53dea" providerId="ADAL" clId="{3CFAB180-F81B-4B17-B9F0-A460C57C0EFF}" dt="2023-12-07T10:50:03.182" v="15" actId="313"/>
      <pc:docMkLst>
        <pc:docMk/>
      </pc:docMkLst>
      <pc:sldChg chg="modSp mod">
        <pc:chgData name="Roman Gumzej" userId="39b5f2aa-645e-44ce-a9a1-d6838aa53dea" providerId="ADAL" clId="{3CFAB180-F81B-4B17-B9F0-A460C57C0EFF}" dt="2023-12-07T10:43:27.687" v="5" actId="1076"/>
        <pc:sldMkLst>
          <pc:docMk/>
          <pc:sldMk cId="0" sldId="260"/>
        </pc:sldMkLst>
        <pc:graphicFrameChg chg="mod">
          <ac:chgData name="Roman Gumzej" userId="39b5f2aa-645e-44ce-a9a1-d6838aa53dea" providerId="ADAL" clId="{3CFAB180-F81B-4B17-B9F0-A460C57C0EFF}" dt="2023-12-07T10:43:27.687" v="5" actId="1076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  <pc:sldChg chg="modSp mod">
        <pc:chgData name="Roman Gumzej" userId="39b5f2aa-645e-44ce-a9a1-d6838aa53dea" providerId="ADAL" clId="{3CFAB180-F81B-4B17-B9F0-A460C57C0EFF}" dt="2023-12-07T10:44:39.734" v="9" actId="113"/>
        <pc:sldMkLst>
          <pc:docMk/>
          <pc:sldMk cId="0" sldId="263"/>
        </pc:sldMkLst>
        <pc:spChg chg="mod">
          <ac:chgData name="Roman Gumzej" userId="39b5f2aa-645e-44ce-a9a1-d6838aa53dea" providerId="ADAL" clId="{3CFAB180-F81B-4B17-B9F0-A460C57C0EFF}" dt="2023-12-07T10:44:39.734" v="9" actId="113"/>
          <ac:spMkLst>
            <pc:docMk/>
            <pc:sldMk cId="0" sldId="263"/>
            <ac:spMk id="117" creationId="{00000000-0000-0000-0000-000000000000}"/>
          </ac:spMkLst>
        </pc:spChg>
      </pc:sldChg>
      <pc:sldChg chg="modSp mod">
        <pc:chgData name="Roman Gumzej" userId="39b5f2aa-645e-44ce-a9a1-d6838aa53dea" providerId="ADAL" clId="{3CFAB180-F81B-4B17-B9F0-A460C57C0EFF}" dt="2023-12-07T10:50:03.182" v="15" actId="313"/>
        <pc:sldMkLst>
          <pc:docMk/>
          <pc:sldMk cId="0" sldId="265"/>
        </pc:sldMkLst>
        <pc:spChg chg="mod">
          <ac:chgData name="Roman Gumzej" userId="39b5f2aa-645e-44ce-a9a1-d6838aa53dea" providerId="ADAL" clId="{3CFAB180-F81B-4B17-B9F0-A460C57C0EFF}" dt="2023-12-07T10:50:03.182" v="15" actId="313"/>
          <ac:spMkLst>
            <pc:docMk/>
            <pc:sldMk cId="0" sldId="265"/>
            <ac:spMk id="123" creationId="{00000000-0000-0000-0000-000000000000}"/>
          </ac:spMkLst>
        </pc:spChg>
      </pc:sldChg>
    </pc:docChg>
  </pc:docChgLst>
  <pc:docChgLst>
    <pc:chgData name="Roman Gumzej" userId="39b5f2aa-645e-44ce-a9a1-d6838aa53dea" providerId="ADAL" clId="{A2B3ABB5-F4E4-462E-9750-84B9C6F013D7}"/>
    <pc:docChg chg="addSld modSld">
      <pc:chgData name="Roman Gumzej" userId="39b5f2aa-645e-44ce-a9a1-d6838aa53dea" providerId="ADAL" clId="{A2B3ABB5-F4E4-462E-9750-84B9C6F013D7}" dt="2025-02-17T08:42:29.909" v="114" actId="6549"/>
      <pc:docMkLst>
        <pc:docMk/>
      </pc:docMkLst>
      <pc:sldChg chg="modSp mod">
        <pc:chgData name="Roman Gumzej" userId="39b5f2aa-645e-44ce-a9a1-d6838aa53dea" providerId="ADAL" clId="{A2B3ABB5-F4E4-462E-9750-84B9C6F013D7}" dt="2025-02-17T08:42:09.685" v="112" actId="6549"/>
        <pc:sldMkLst>
          <pc:docMk/>
          <pc:sldMk cId="0" sldId="264"/>
        </pc:sldMkLst>
        <pc:spChg chg="mod">
          <ac:chgData name="Roman Gumzej" userId="39b5f2aa-645e-44ce-a9a1-d6838aa53dea" providerId="ADAL" clId="{A2B3ABB5-F4E4-462E-9750-84B9C6F013D7}" dt="2025-02-17T08:42:09.685" v="112" actId="6549"/>
          <ac:spMkLst>
            <pc:docMk/>
            <pc:sldMk cId="0" sldId="264"/>
            <ac:spMk id="3" creationId="{C4B76AC8-6837-2C78-3C86-9BCB2520F8F8}"/>
          </ac:spMkLst>
        </pc:spChg>
        <pc:spChg chg="mod">
          <ac:chgData name="Roman Gumzej" userId="39b5f2aa-645e-44ce-a9a1-d6838aa53dea" providerId="ADAL" clId="{A2B3ABB5-F4E4-462E-9750-84B9C6F013D7}" dt="2025-02-17T08:41:28.026" v="110" actId="20577"/>
          <ac:spMkLst>
            <pc:docMk/>
            <pc:sldMk cId="0" sldId="264"/>
            <ac:spMk id="119" creationId="{00000000-0000-0000-0000-000000000000}"/>
          </ac:spMkLst>
        </pc:spChg>
        <pc:spChg chg="mod">
          <ac:chgData name="Roman Gumzej" userId="39b5f2aa-645e-44ce-a9a1-d6838aa53dea" providerId="ADAL" clId="{A2B3ABB5-F4E4-462E-9750-84B9C6F013D7}" dt="2025-02-17T08:41:45.101" v="111"/>
          <ac:spMkLst>
            <pc:docMk/>
            <pc:sldMk cId="0" sldId="264"/>
            <ac:spMk id="120" creationId="{00000000-0000-0000-0000-000000000000}"/>
          </ac:spMkLst>
        </pc:spChg>
      </pc:sldChg>
      <pc:sldChg chg="addSp modSp mod">
        <pc:chgData name="Roman Gumzej" userId="39b5f2aa-645e-44ce-a9a1-d6838aa53dea" providerId="ADAL" clId="{A2B3ABB5-F4E4-462E-9750-84B9C6F013D7}" dt="2025-02-17T08:31:44.395" v="42" actId="1076"/>
        <pc:sldMkLst>
          <pc:docMk/>
          <pc:sldMk cId="205518803" sldId="272"/>
        </pc:sldMkLst>
        <pc:spChg chg="add mod">
          <ac:chgData name="Roman Gumzej" userId="39b5f2aa-645e-44ce-a9a1-d6838aa53dea" providerId="ADAL" clId="{A2B3ABB5-F4E4-462E-9750-84B9C6F013D7}" dt="2025-02-17T08:31:25.899" v="40" actId="1076"/>
          <ac:spMkLst>
            <pc:docMk/>
            <pc:sldMk cId="205518803" sldId="272"/>
            <ac:spMk id="5" creationId="{78BDB35C-234D-4FCE-9E26-0F08B5237619}"/>
          </ac:spMkLst>
        </pc:spChg>
        <pc:spChg chg="add mod">
          <ac:chgData name="Roman Gumzej" userId="39b5f2aa-645e-44ce-a9a1-d6838aa53dea" providerId="ADAL" clId="{A2B3ABB5-F4E4-462E-9750-84B9C6F013D7}" dt="2025-02-17T08:31:20.571" v="39" actId="1076"/>
          <ac:spMkLst>
            <pc:docMk/>
            <pc:sldMk cId="205518803" sldId="272"/>
            <ac:spMk id="6" creationId="{FE60B87E-B343-41EE-9DE5-65F510611101}"/>
          </ac:spMkLst>
        </pc:spChg>
        <pc:spChg chg="add mod">
          <ac:chgData name="Roman Gumzej" userId="39b5f2aa-645e-44ce-a9a1-d6838aa53dea" providerId="ADAL" clId="{A2B3ABB5-F4E4-462E-9750-84B9C6F013D7}" dt="2025-02-17T08:31:35.187" v="41" actId="1076"/>
          <ac:spMkLst>
            <pc:docMk/>
            <pc:sldMk cId="205518803" sldId="272"/>
            <ac:spMk id="7" creationId="{D5DA11D8-C38E-4C71-AE05-DA2994F46434}"/>
          </ac:spMkLst>
        </pc:spChg>
        <pc:spChg chg="add mod">
          <ac:chgData name="Roman Gumzej" userId="39b5f2aa-645e-44ce-a9a1-d6838aa53dea" providerId="ADAL" clId="{A2B3ABB5-F4E4-462E-9750-84B9C6F013D7}" dt="2025-02-17T08:31:16.123" v="38" actId="1076"/>
          <ac:spMkLst>
            <pc:docMk/>
            <pc:sldMk cId="205518803" sldId="272"/>
            <ac:spMk id="8" creationId="{60886BEF-1988-4F20-A072-BC0CFDFBE740}"/>
          </ac:spMkLst>
        </pc:spChg>
        <pc:spChg chg="add mod">
          <ac:chgData name="Roman Gumzej" userId="39b5f2aa-645e-44ce-a9a1-d6838aa53dea" providerId="ADAL" clId="{A2B3ABB5-F4E4-462E-9750-84B9C6F013D7}" dt="2025-02-17T08:31:44.395" v="42" actId="1076"/>
          <ac:spMkLst>
            <pc:docMk/>
            <pc:sldMk cId="205518803" sldId="272"/>
            <ac:spMk id="9" creationId="{44E9F1F3-F2EB-45A1-B0C6-029AB573946F}"/>
          </ac:spMkLst>
        </pc:spChg>
        <pc:picChg chg="mod">
          <ac:chgData name="Roman Gumzej" userId="39b5f2aa-645e-44ce-a9a1-d6838aa53dea" providerId="ADAL" clId="{A2B3ABB5-F4E4-462E-9750-84B9C6F013D7}" dt="2025-02-17T08:31:12.790" v="37" actId="1076"/>
          <ac:picMkLst>
            <pc:docMk/>
            <pc:sldMk cId="205518803" sldId="272"/>
            <ac:picMk id="2" creationId="{244AC786-2F1A-58C2-0489-91139A461D9E}"/>
          </ac:picMkLst>
        </pc:picChg>
      </pc:sldChg>
      <pc:sldChg chg="addSp modSp mod">
        <pc:chgData name="Roman Gumzej" userId="39b5f2aa-645e-44ce-a9a1-d6838aa53dea" providerId="ADAL" clId="{A2B3ABB5-F4E4-462E-9750-84B9C6F013D7}" dt="2025-02-17T08:33:00.947" v="47" actId="1076"/>
        <pc:sldMkLst>
          <pc:docMk/>
          <pc:sldMk cId="244775906" sldId="273"/>
        </pc:sldMkLst>
        <pc:spChg chg="add mod">
          <ac:chgData name="Roman Gumzej" userId="39b5f2aa-645e-44ce-a9a1-d6838aa53dea" providerId="ADAL" clId="{A2B3ABB5-F4E4-462E-9750-84B9C6F013D7}" dt="2025-02-17T08:32:36.647" v="44"/>
          <ac:spMkLst>
            <pc:docMk/>
            <pc:sldMk cId="244775906" sldId="273"/>
            <ac:spMk id="6" creationId="{1F0D49B9-749A-4DA6-A696-C75233293433}"/>
          </ac:spMkLst>
        </pc:spChg>
        <pc:spChg chg="add mod">
          <ac:chgData name="Roman Gumzej" userId="39b5f2aa-645e-44ce-a9a1-d6838aa53dea" providerId="ADAL" clId="{A2B3ABB5-F4E4-462E-9750-84B9C6F013D7}" dt="2025-02-17T08:32:36.647" v="44"/>
          <ac:spMkLst>
            <pc:docMk/>
            <pc:sldMk cId="244775906" sldId="273"/>
            <ac:spMk id="7" creationId="{30CEDCA5-CB68-4D55-A576-B95EADA3E688}"/>
          </ac:spMkLst>
        </pc:spChg>
        <pc:spChg chg="add mod">
          <ac:chgData name="Roman Gumzej" userId="39b5f2aa-645e-44ce-a9a1-d6838aa53dea" providerId="ADAL" clId="{A2B3ABB5-F4E4-462E-9750-84B9C6F013D7}" dt="2025-02-17T08:32:55.556" v="46" actId="1076"/>
          <ac:spMkLst>
            <pc:docMk/>
            <pc:sldMk cId="244775906" sldId="273"/>
            <ac:spMk id="8" creationId="{A4181311-0CE5-4CDA-AAA5-459CCC299965}"/>
          </ac:spMkLst>
        </pc:spChg>
        <pc:spChg chg="add mod">
          <ac:chgData name="Roman Gumzej" userId="39b5f2aa-645e-44ce-a9a1-d6838aa53dea" providerId="ADAL" clId="{A2B3ABB5-F4E4-462E-9750-84B9C6F013D7}" dt="2025-02-17T08:33:00.947" v="47" actId="1076"/>
          <ac:spMkLst>
            <pc:docMk/>
            <pc:sldMk cId="244775906" sldId="273"/>
            <ac:spMk id="9" creationId="{14637C4C-0617-49EA-8409-9BB217BF4E4D}"/>
          </ac:spMkLst>
        </pc:spChg>
        <pc:picChg chg="add mod">
          <ac:chgData name="Roman Gumzej" userId="39b5f2aa-645e-44ce-a9a1-d6838aa53dea" providerId="ADAL" clId="{A2B3ABB5-F4E4-462E-9750-84B9C6F013D7}" dt="2025-02-17T08:32:36.647" v="44"/>
          <ac:picMkLst>
            <pc:docMk/>
            <pc:sldMk cId="244775906" sldId="273"/>
            <ac:picMk id="5" creationId="{E7A733C8-7139-47EA-993A-8C4768758CD7}"/>
          </ac:picMkLst>
        </pc:picChg>
      </pc:sldChg>
      <pc:sldChg chg="addSp modSp mod">
        <pc:chgData name="Roman Gumzej" userId="39b5f2aa-645e-44ce-a9a1-d6838aa53dea" providerId="ADAL" clId="{A2B3ABB5-F4E4-462E-9750-84B9C6F013D7}" dt="2025-02-17T08:33:49.395" v="49" actId="1076"/>
        <pc:sldMkLst>
          <pc:docMk/>
          <pc:sldMk cId="2633787005" sldId="275"/>
        </pc:sldMkLst>
        <pc:spChg chg="add mod">
          <ac:chgData name="Roman Gumzej" userId="39b5f2aa-645e-44ce-a9a1-d6838aa53dea" providerId="ADAL" clId="{A2B3ABB5-F4E4-462E-9750-84B9C6F013D7}" dt="2025-02-17T08:33:49.395" v="49" actId="1076"/>
          <ac:spMkLst>
            <pc:docMk/>
            <pc:sldMk cId="2633787005" sldId="275"/>
            <ac:spMk id="5" creationId="{E842C0DA-7856-4F71-88F5-BDD6C07F5E2D}"/>
          </ac:spMkLst>
        </pc:spChg>
      </pc:sldChg>
      <pc:sldChg chg="modSp add mod">
        <pc:chgData name="Roman Gumzej" userId="39b5f2aa-645e-44ce-a9a1-d6838aa53dea" providerId="ADAL" clId="{A2B3ABB5-F4E4-462E-9750-84B9C6F013D7}" dt="2025-02-17T08:42:29.909" v="114" actId="6549"/>
        <pc:sldMkLst>
          <pc:docMk/>
          <pc:sldMk cId="3676447581" sldId="280"/>
        </pc:sldMkLst>
        <pc:spChg chg="mod">
          <ac:chgData name="Roman Gumzej" userId="39b5f2aa-645e-44ce-a9a1-d6838aa53dea" providerId="ADAL" clId="{A2B3ABB5-F4E4-462E-9750-84B9C6F013D7}" dt="2025-02-17T08:42:29.909" v="114" actId="6549"/>
          <ac:spMkLst>
            <pc:docMk/>
            <pc:sldMk cId="3676447581" sldId="280"/>
            <ac:spMk id="3" creationId="{71601FB9-337B-D5BB-FE26-EFA694926DAD}"/>
          </ac:spMkLst>
        </pc:spChg>
        <pc:spChg chg="mod">
          <ac:chgData name="Roman Gumzej" userId="39b5f2aa-645e-44ce-a9a1-d6838aa53dea" providerId="ADAL" clId="{A2B3ABB5-F4E4-462E-9750-84B9C6F013D7}" dt="2025-02-17T08:38:17.573" v="63" actId="20577"/>
          <ac:spMkLst>
            <pc:docMk/>
            <pc:sldMk cId="3676447581" sldId="280"/>
            <ac:spMk id="110" creationId="{00000000-0000-0000-0000-000000000000}"/>
          </ac:spMkLst>
        </pc:spChg>
        <pc:spChg chg="mod">
          <ac:chgData name="Roman Gumzej" userId="39b5f2aa-645e-44ce-a9a1-d6838aa53dea" providerId="ADAL" clId="{A2B3ABB5-F4E4-462E-9750-84B9C6F013D7}" dt="2025-02-17T08:39:08.823" v="65" actId="108"/>
          <ac:spMkLst>
            <pc:docMk/>
            <pc:sldMk cId="3676447581" sldId="280"/>
            <ac:spMk id="111" creationId="{00000000-0000-0000-0000-000000000000}"/>
          </ac:spMkLst>
        </pc:spChg>
      </pc:sldChg>
      <pc:sldChg chg="modSp add mod">
        <pc:chgData name="Roman Gumzej" userId="39b5f2aa-645e-44ce-a9a1-d6838aa53dea" providerId="ADAL" clId="{A2B3ABB5-F4E4-462E-9750-84B9C6F013D7}" dt="2025-02-17T08:42:21.193" v="113" actId="6549"/>
        <pc:sldMkLst>
          <pc:docMk/>
          <pc:sldMk cId="422275138" sldId="281"/>
        </pc:sldMkLst>
        <pc:spChg chg="mod">
          <ac:chgData name="Roman Gumzej" userId="39b5f2aa-645e-44ce-a9a1-d6838aa53dea" providerId="ADAL" clId="{A2B3ABB5-F4E4-462E-9750-84B9C6F013D7}" dt="2025-02-17T08:42:21.193" v="113" actId="6549"/>
          <ac:spMkLst>
            <pc:docMk/>
            <pc:sldMk cId="422275138" sldId="281"/>
            <ac:spMk id="3" creationId="{786B31E7-82E1-CBE1-C2F0-B306E212A56B}"/>
          </ac:spMkLst>
        </pc:spChg>
        <pc:spChg chg="mod">
          <ac:chgData name="Roman Gumzej" userId="39b5f2aa-645e-44ce-a9a1-d6838aa53dea" providerId="ADAL" clId="{A2B3ABB5-F4E4-462E-9750-84B9C6F013D7}" dt="2025-02-17T08:39:42.825" v="79" actId="20577"/>
          <ac:spMkLst>
            <pc:docMk/>
            <pc:sldMk cId="422275138" sldId="281"/>
            <ac:spMk id="113" creationId="{00000000-0000-0000-0000-000000000000}"/>
          </ac:spMkLst>
        </pc:spChg>
        <pc:spChg chg="mod">
          <ac:chgData name="Roman Gumzej" userId="39b5f2aa-645e-44ce-a9a1-d6838aa53dea" providerId="ADAL" clId="{A2B3ABB5-F4E4-462E-9750-84B9C6F013D7}" dt="2025-02-17T08:40:02.772" v="80"/>
          <ac:spMkLst>
            <pc:docMk/>
            <pc:sldMk cId="422275138" sldId="281"/>
            <ac:spMk id="114" creationId="{00000000-0000-0000-0000-000000000000}"/>
          </ac:spMkLst>
        </pc:spChg>
      </pc:sldChg>
      <pc:sldChg chg="modSp add mod">
        <pc:chgData name="Roman Gumzej" userId="39b5f2aa-645e-44ce-a9a1-d6838aa53dea" providerId="ADAL" clId="{A2B3ABB5-F4E4-462E-9750-84B9C6F013D7}" dt="2025-02-17T08:41:10.199" v="95" actId="6549"/>
        <pc:sldMkLst>
          <pc:docMk/>
          <pc:sldMk cId="1819059890" sldId="282"/>
        </pc:sldMkLst>
        <pc:spChg chg="mod">
          <ac:chgData name="Roman Gumzej" userId="39b5f2aa-645e-44ce-a9a1-d6838aa53dea" providerId="ADAL" clId="{A2B3ABB5-F4E4-462E-9750-84B9C6F013D7}" dt="2025-02-17T08:41:10.199" v="95" actId="6549"/>
          <ac:spMkLst>
            <pc:docMk/>
            <pc:sldMk cId="1819059890" sldId="282"/>
            <ac:spMk id="3" creationId="{F61B645F-0FB1-8FC6-FD31-48CE4AE79946}"/>
          </ac:spMkLst>
        </pc:spChg>
        <pc:spChg chg="mod">
          <ac:chgData name="Roman Gumzej" userId="39b5f2aa-645e-44ce-a9a1-d6838aa53dea" providerId="ADAL" clId="{A2B3ABB5-F4E4-462E-9750-84B9C6F013D7}" dt="2025-02-17T08:40:34.018" v="93" actId="20577"/>
          <ac:spMkLst>
            <pc:docMk/>
            <pc:sldMk cId="1819059890" sldId="282"/>
            <ac:spMk id="116" creationId="{00000000-0000-0000-0000-000000000000}"/>
          </ac:spMkLst>
        </pc:spChg>
        <pc:spChg chg="mod">
          <ac:chgData name="Roman Gumzej" userId="39b5f2aa-645e-44ce-a9a1-d6838aa53dea" providerId="ADAL" clId="{A2B3ABB5-F4E4-462E-9750-84B9C6F013D7}" dt="2025-02-17T08:40:58.969" v="94"/>
          <ac:spMkLst>
            <pc:docMk/>
            <pc:sldMk cId="1819059890" sldId="282"/>
            <ac:spMk id="117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E0912E3B-C301-9AFE-1BB2-09F742A092E3}"/>
    <pc:docChg chg="modSld">
      <pc:chgData name="Roman Gumzej" userId="S::roman.gumzej@um.si::39b5f2aa-645e-44ce-a9a1-d6838aa53dea" providerId="AD" clId="Web-{E0912E3B-C301-9AFE-1BB2-09F742A092E3}" dt="2024-05-21T05:08:55.949" v="0" actId="20577"/>
      <pc:docMkLst>
        <pc:docMk/>
      </pc:docMkLst>
      <pc:sldChg chg="modSp">
        <pc:chgData name="Roman Gumzej" userId="S::roman.gumzej@um.si::39b5f2aa-645e-44ce-a9a1-d6838aa53dea" providerId="AD" clId="Web-{E0912E3B-C301-9AFE-1BB2-09F742A092E3}" dt="2024-05-21T05:08:55.949" v="0" actId="20577"/>
        <pc:sldMkLst>
          <pc:docMk/>
          <pc:sldMk cId="0" sldId="259"/>
        </pc:sldMkLst>
        <pc:spChg chg="mod">
          <ac:chgData name="Roman Gumzej" userId="S::roman.gumzej@um.si::39b5f2aa-645e-44ce-a9a1-d6838aa53dea" providerId="AD" clId="Web-{E0912E3B-C301-9AFE-1BB2-09F742A092E3}" dt="2024-05-21T05:08:55.949" v="0" actId="20577"/>
          <ac:spMkLst>
            <pc:docMk/>
            <pc:sldMk cId="0" sldId="259"/>
            <ac:spMk id="105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44AD4841-90F0-0F5E-60BE-02FB34701EC4}"/>
    <pc:docChg chg="modSld">
      <pc:chgData name="Roman Gumzej" userId="S::roman.gumzej@um.si::39b5f2aa-645e-44ce-a9a1-d6838aa53dea" providerId="AD" clId="Web-{44AD4841-90F0-0F5E-60BE-02FB34701EC4}" dt="2024-05-28T07:33:21.376" v="3" actId="20577"/>
      <pc:docMkLst>
        <pc:docMk/>
      </pc:docMkLst>
      <pc:sldChg chg="modSp">
        <pc:chgData name="Roman Gumzej" userId="S::roman.gumzej@um.si::39b5f2aa-645e-44ce-a9a1-d6838aa53dea" providerId="AD" clId="Web-{44AD4841-90F0-0F5E-60BE-02FB34701EC4}" dt="2024-05-28T07:33:21.376" v="3" actId="20577"/>
        <pc:sldMkLst>
          <pc:docMk/>
          <pc:sldMk cId="0" sldId="264"/>
        </pc:sldMkLst>
        <pc:spChg chg="mod">
          <ac:chgData name="Roman Gumzej" userId="S::roman.gumzej@um.si::39b5f2aa-645e-44ce-a9a1-d6838aa53dea" providerId="AD" clId="Web-{44AD4841-90F0-0F5E-60BE-02FB34701EC4}" dt="2024-05-28T07:33:21.376" v="3" actId="20577"/>
          <ac:spMkLst>
            <pc:docMk/>
            <pc:sldMk cId="0" sldId="264"/>
            <ac:spMk id="120" creationId="{00000000-0000-0000-0000-000000000000}"/>
          </ac:spMkLst>
        </pc:spChg>
      </pc:sldChg>
    </pc:docChg>
  </pc:docChgLst>
  <pc:docChgLst>
    <pc:chgData name="Roman Gumzej" userId="39b5f2aa-645e-44ce-a9a1-d6838aa53dea" providerId="ADAL" clId="{2EC779D6-5A67-48B7-A376-BB56C8A8BAFF}"/>
    <pc:docChg chg="undo custSel addSld delSld modSld">
      <pc:chgData name="Roman Gumzej" userId="39b5f2aa-645e-44ce-a9a1-d6838aa53dea" providerId="ADAL" clId="{2EC779D6-5A67-48B7-A376-BB56C8A8BAFF}" dt="2024-05-29T09:55:12.394" v="267" actId="20577"/>
      <pc:docMkLst>
        <pc:docMk/>
      </pc:docMkLst>
      <pc:sldChg chg="delSp modSp mod">
        <pc:chgData name="Roman Gumzej" userId="39b5f2aa-645e-44ce-a9a1-d6838aa53dea" providerId="ADAL" clId="{2EC779D6-5A67-48B7-A376-BB56C8A8BAFF}" dt="2024-05-22T06:44:26.668" v="119" actId="478"/>
        <pc:sldMkLst>
          <pc:docMk/>
          <pc:sldMk cId="0" sldId="258"/>
        </pc:sldMkLst>
        <pc:spChg chg="mod">
          <ac:chgData name="Roman Gumzej" userId="39b5f2aa-645e-44ce-a9a1-d6838aa53dea" providerId="ADAL" clId="{2EC779D6-5A67-48B7-A376-BB56C8A8BAFF}" dt="2024-05-22T07:06:55.518" v="16" actId="20577"/>
          <ac:spMkLst>
            <pc:docMk/>
            <pc:sldMk cId="0" sldId="258"/>
            <ac:spMk id="102" creationId="{00000000-0000-0000-0000-000000000000}"/>
          </ac:spMkLst>
        </pc:spChg>
        <pc:spChg chg="del">
          <ac:chgData name="Roman Gumzej" userId="39b5f2aa-645e-44ce-a9a1-d6838aa53dea" providerId="ADAL" clId="{2EC779D6-5A67-48B7-A376-BB56C8A8BAFF}" dt="2024-05-22T06:44:26.668" v="119" actId="478"/>
          <ac:spMkLst>
            <pc:docMk/>
            <pc:sldMk cId="0" sldId="258"/>
            <ac:spMk id="103" creationId="{00000000-0000-0000-0000-000000000000}"/>
          </ac:spMkLst>
        </pc:spChg>
      </pc:sldChg>
      <pc:sldChg chg="delSp mod">
        <pc:chgData name="Roman Gumzej" userId="39b5f2aa-645e-44ce-a9a1-d6838aa53dea" providerId="ADAL" clId="{2EC779D6-5A67-48B7-A376-BB56C8A8BAFF}" dt="2024-05-22T06:44:31.726" v="120" actId="478"/>
        <pc:sldMkLst>
          <pc:docMk/>
          <pc:sldMk cId="0" sldId="259"/>
        </pc:sldMkLst>
        <pc:spChg chg="del">
          <ac:chgData name="Roman Gumzej" userId="39b5f2aa-645e-44ce-a9a1-d6838aa53dea" providerId="ADAL" clId="{2EC779D6-5A67-48B7-A376-BB56C8A8BAFF}" dt="2024-05-22T06:44:31.726" v="120" actId="478"/>
          <ac:spMkLst>
            <pc:docMk/>
            <pc:sldMk cId="0" sldId="259"/>
            <ac:spMk id="106" creationId="{00000000-0000-0000-0000-000000000000}"/>
          </ac:spMkLst>
        </pc:spChg>
      </pc:sldChg>
      <pc:sldChg chg="delSp modSp mod">
        <pc:chgData name="Roman Gumzej" userId="39b5f2aa-645e-44ce-a9a1-d6838aa53dea" providerId="ADAL" clId="{2EC779D6-5A67-48B7-A376-BB56C8A8BAFF}" dt="2024-05-22T06:44:36.728" v="121" actId="478"/>
        <pc:sldMkLst>
          <pc:docMk/>
          <pc:sldMk cId="0" sldId="261"/>
        </pc:sldMkLst>
        <pc:spChg chg="mod">
          <ac:chgData name="Roman Gumzej" userId="39b5f2aa-645e-44ce-a9a1-d6838aa53dea" providerId="ADAL" clId="{2EC779D6-5A67-48B7-A376-BB56C8A8BAFF}" dt="2024-05-22T07:08:04.055" v="17" actId="790"/>
          <ac:spMkLst>
            <pc:docMk/>
            <pc:sldMk cId="0" sldId="261"/>
            <ac:spMk id="110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2T07:08:04.055" v="17" actId="790"/>
          <ac:spMkLst>
            <pc:docMk/>
            <pc:sldMk cId="0" sldId="261"/>
            <ac:spMk id="111" creationId="{00000000-0000-0000-0000-000000000000}"/>
          </ac:spMkLst>
        </pc:spChg>
        <pc:spChg chg="del mod">
          <ac:chgData name="Roman Gumzej" userId="39b5f2aa-645e-44ce-a9a1-d6838aa53dea" providerId="ADAL" clId="{2EC779D6-5A67-48B7-A376-BB56C8A8BAFF}" dt="2024-05-22T06:44:36.728" v="121" actId="478"/>
          <ac:spMkLst>
            <pc:docMk/>
            <pc:sldMk cId="0" sldId="261"/>
            <ac:spMk id="112" creationId="{00000000-0000-0000-0000-000000000000}"/>
          </ac:spMkLst>
        </pc:spChg>
      </pc:sldChg>
      <pc:sldChg chg="delSp modSp mod">
        <pc:chgData name="Roman Gumzej" userId="39b5f2aa-645e-44ce-a9a1-d6838aa53dea" providerId="ADAL" clId="{2EC779D6-5A67-48B7-A376-BB56C8A8BAFF}" dt="2024-05-22T06:44:47.964" v="123" actId="478"/>
        <pc:sldMkLst>
          <pc:docMk/>
          <pc:sldMk cId="0" sldId="262"/>
        </pc:sldMkLst>
        <pc:spChg chg="mod">
          <ac:chgData name="Roman Gumzej" userId="39b5f2aa-645e-44ce-a9a1-d6838aa53dea" providerId="ADAL" clId="{2EC779D6-5A67-48B7-A376-BB56C8A8BAFF}" dt="2024-05-22T07:10:25.671" v="32" actId="790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2T07:10:25.671" v="32" actId="790"/>
          <ac:spMkLst>
            <pc:docMk/>
            <pc:sldMk cId="0" sldId="262"/>
            <ac:spMk id="114" creationId="{00000000-0000-0000-0000-000000000000}"/>
          </ac:spMkLst>
        </pc:spChg>
        <pc:spChg chg="del mod">
          <ac:chgData name="Roman Gumzej" userId="39b5f2aa-645e-44ce-a9a1-d6838aa53dea" providerId="ADAL" clId="{2EC779D6-5A67-48B7-A376-BB56C8A8BAFF}" dt="2024-05-22T06:44:47.964" v="123" actId="478"/>
          <ac:spMkLst>
            <pc:docMk/>
            <pc:sldMk cId="0" sldId="262"/>
            <ac:spMk id="115" creationId="{00000000-0000-0000-0000-000000000000}"/>
          </ac:spMkLst>
        </pc:spChg>
      </pc:sldChg>
      <pc:sldChg chg="delSp modSp mod">
        <pc:chgData name="Roman Gumzej" userId="39b5f2aa-645e-44ce-a9a1-d6838aa53dea" providerId="ADAL" clId="{2EC779D6-5A67-48B7-A376-BB56C8A8BAFF}" dt="2024-05-22T06:44:59.226" v="125" actId="478"/>
        <pc:sldMkLst>
          <pc:docMk/>
          <pc:sldMk cId="0" sldId="263"/>
        </pc:sldMkLst>
        <pc:spChg chg="mod">
          <ac:chgData name="Roman Gumzej" userId="39b5f2aa-645e-44ce-a9a1-d6838aa53dea" providerId="ADAL" clId="{2EC779D6-5A67-48B7-A376-BB56C8A8BAFF}" dt="2024-05-22T07:11:43.375" v="51" actId="790"/>
          <ac:spMkLst>
            <pc:docMk/>
            <pc:sldMk cId="0" sldId="263"/>
            <ac:spMk id="116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2T07:11:43.375" v="51" actId="790"/>
          <ac:spMkLst>
            <pc:docMk/>
            <pc:sldMk cId="0" sldId="263"/>
            <ac:spMk id="117" creationId="{00000000-0000-0000-0000-000000000000}"/>
          </ac:spMkLst>
        </pc:spChg>
        <pc:spChg chg="del mod">
          <ac:chgData name="Roman Gumzej" userId="39b5f2aa-645e-44ce-a9a1-d6838aa53dea" providerId="ADAL" clId="{2EC779D6-5A67-48B7-A376-BB56C8A8BAFF}" dt="2024-05-22T06:44:59.226" v="125" actId="478"/>
          <ac:spMkLst>
            <pc:docMk/>
            <pc:sldMk cId="0" sldId="263"/>
            <ac:spMk id="118" creationId="{00000000-0000-0000-0000-000000000000}"/>
          </ac:spMkLst>
        </pc:spChg>
      </pc:sldChg>
      <pc:sldChg chg="delSp modSp mod">
        <pc:chgData name="Roman Gumzej" userId="39b5f2aa-645e-44ce-a9a1-d6838aa53dea" providerId="ADAL" clId="{2EC779D6-5A67-48B7-A376-BB56C8A8BAFF}" dt="2024-05-22T06:45:09.507" v="127" actId="478"/>
        <pc:sldMkLst>
          <pc:docMk/>
          <pc:sldMk cId="0" sldId="264"/>
        </pc:sldMkLst>
        <pc:spChg chg="mod">
          <ac:chgData name="Roman Gumzej" userId="39b5f2aa-645e-44ce-a9a1-d6838aa53dea" providerId="ADAL" clId="{2EC779D6-5A67-48B7-A376-BB56C8A8BAFF}" dt="2024-05-22T07:12:47.634" v="75" actId="790"/>
          <ac:spMkLst>
            <pc:docMk/>
            <pc:sldMk cId="0" sldId="264"/>
            <ac:spMk id="119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2T07:12:47.634" v="75" actId="790"/>
          <ac:spMkLst>
            <pc:docMk/>
            <pc:sldMk cId="0" sldId="264"/>
            <ac:spMk id="120" creationId="{00000000-0000-0000-0000-000000000000}"/>
          </ac:spMkLst>
        </pc:spChg>
        <pc:spChg chg="del mod">
          <ac:chgData name="Roman Gumzej" userId="39b5f2aa-645e-44ce-a9a1-d6838aa53dea" providerId="ADAL" clId="{2EC779D6-5A67-48B7-A376-BB56C8A8BAFF}" dt="2024-05-22T06:45:09.507" v="127" actId="478"/>
          <ac:spMkLst>
            <pc:docMk/>
            <pc:sldMk cId="0" sldId="264"/>
            <ac:spMk id="121" creationId="{00000000-0000-0000-0000-000000000000}"/>
          </ac:spMkLst>
        </pc:spChg>
      </pc:sldChg>
      <pc:sldChg chg="delSp modSp mod">
        <pc:chgData name="Roman Gumzej" userId="39b5f2aa-645e-44ce-a9a1-d6838aa53dea" providerId="ADAL" clId="{2EC779D6-5A67-48B7-A376-BB56C8A8BAFF}" dt="2024-05-29T07:17:18.263" v="163" actId="20577"/>
        <pc:sldMkLst>
          <pc:docMk/>
          <pc:sldMk cId="0" sldId="265"/>
        </pc:sldMkLst>
        <pc:spChg chg="mod">
          <ac:chgData name="Roman Gumzej" userId="39b5f2aa-645e-44ce-a9a1-d6838aa53dea" providerId="ADAL" clId="{2EC779D6-5A67-48B7-A376-BB56C8A8BAFF}" dt="2024-05-29T07:17:18.263" v="163" actId="20577"/>
          <ac:spMkLst>
            <pc:docMk/>
            <pc:sldMk cId="0" sldId="265"/>
            <ac:spMk id="122" creationId="{00000000-0000-0000-0000-000000000000}"/>
          </ac:spMkLst>
        </pc:spChg>
        <pc:spChg chg="del">
          <ac:chgData name="Roman Gumzej" userId="39b5f2aa-645e-44ce-a9a1-d6838aa53dea" providerId="ADAL" clId="{2EC779D6-5A67-48B7-A376-BB56C8A8BAFF}" dt="2024-05-22T06:45:18.998" v="129" actId="478"/>
          <ac:spMkLst>
            <pc:docMk/>
            <pc:sldMk cId="0" sldId="265"/>
            <ac:spMk id="124" creationId="{00000000-0000-0000-0000-000000000000}"/>
          </ac:spMkLst>
        </pc:spChg>
        <pc:picChg chg="mod">
          <ac:chgData name="Roman Gumzej" userId="39b5f2aa-645e-44ce-a9a1-d6838aa53dea" providerId="ADAL" clId="{2EC779D6-5A67-48B7-A376-BB56C8A8BAFF}" dt="2024-05-22T07:13:41.438" v="118" actId="14100"/>
          <ac:picMkLst>
            <pc:docMk/>
            <pc:sldMk cId="0" sldId="265"/>
            <ac:picMk id="5" creationId="{BBA59196-886C-4BAC-A494-21825B541B1F}"/>
          </ac:picMkLst>
        </pc:picChg>
      </pc:sldChg>
      <pc:sldChg chg="delSp modSp add mod">
        <pc:chgData name="Roman Gumzej" userId="39b5f2aa-645e-44ce-a9a1-d6838aa53dea" providerId="ADAL" clId="{2EC779D6-5A67-48B7-A376-BB56C8A8BAFF}" dt="2024-05-22T06:44:43.835" v="122" actId="478"/>
        <pc:sldMkLst>
          <pc:docMk/>
          <pc:sldMk cId="3964360815" sldId="268"/>
        </pc:sldMkLst>
        <pc:spChg chg="mod">
          <ac:chgData name="Roman Gumzej" userId="39b5f2aa-645e-44ce-a9a1-d6838aa53dea" providerId="ADAL" clId="{2EC779D6-5A67-48B7-A376-BB56C8A8BAFF}" dt="2024-05-22T07:10:01.485" v="31" actId="6549"/>
          <ac:spMkLst>
            <pc:docMk/>
            <pc:sldMk cId="3964360815" sldId="268"/>
            <ac:spMk id="111" creationId="{00000000-0000-0000-0000-000000000000}"/>
          </ac:spMkLst>
        </pc:spChg>
        <pc:spChg chg="del">
          <ac:chgData name="Roman Gumzej" userId="39b5f2aa-645e-44ce-a9a1-d6838aa53dea" providerId="ADAL" clId="{2EC779D6-5A67-48B7-A376-BB56C8A8BAFF}" dt="2024-05-22T06:44:43.835" v="122" actId="478"/>
          <ac:spMkLst>
            <pc:docMk/>
            <pc:sldMk cId="3964360815" sldId="268"/>
            <ac:spMk id="112" creationId="{00000000-0000-0000-0000-000000000000}"/>
          </ac:spMkLst>
        </pc:spChg>
      </pc:sldChg>
      <pc:sldChg chg="delSp modSp add mod">
        <pc:chgData name="Roman Gumzej" userId="39b5f2aa-645e-44ce-a9a1-d6838aa53dea" providerId="ADAL" clId="{2EC779D6-5A67-48B7-A376-BB56C8A8BAFF}" dt="2024-05-22T06:44:55.322" v="124" actId="478"/>
        <pc:sldMkLst>
          <pc:docMk/>
          <pc:sldMk cId="3304276382" sldId="269"/>
        </pc:sldMkLst>
        <pc:spChg chg="mod">
          <ac:chgData name="Roman Gumzej" userId="39b5f2aa-645e-44ce-a9a1-d6838aa53dea" providerId="ADAL" clId="{2EC779D6-5A67-48B7-A376-BB56C8A8BAFF}" dt="2024-05-22T07:11:25.224" v="50" actId="20577"/>
          <ac:spMkLst>
            <pc:docMk/>
            <pc:sldMk cId="3304276382" sldId="269"/>
            <ac:spMk id="114" creationId="{00000000-0000-0000-0000-000000000000}"/>
          </ac:spMkLst>
        </pc:spChg>
        <pc:spChg chg="del">
          <ac:chgData name="Roman Gumzej" userId="39b5f2aa-645e-44ce-a9a1-d6838aa53dea" providerId="ADAL" clId="{2EC779D6-5A67-48B7-A376-BB56C8A8BAFF}" dt="2024-05-22T06:44:55.322" v="124" actId="478"/>
          <ac:spMkLst>
            <pc:docMk/>
            <pc:sldMk cId="3304276382" sldId="269"/>
            <ac:spMk id="115" creationId="{00000000-0000-0000-0000-000000000000}"/>
          </ac:spMkLst>
        </pc:spChg>
      </pc:sldChg>
      <pc:sldChg chg="delSp modSp add mod">
        <pc:chgData name="Roman Gumzej" userId="39b5f2aa-645e-44ce-a9a1-d6838aa53dea" providerId="ADAL" clId="{2EC779D6-5A67-48B7-A376-BB56C8A8BAFF}" dt="2024-05-22T06:45:05.659" v="126" actId="478"/>
        <pc:sldMkLst>
          <pc:docMk/>
          <pc:sldMk cId="3868193644" sldId="270"/>
        </pc:sldMkLst>
        <pc:spChg chg="mod">
          <ac:chgData name="Roman Gumzej" userId="39b5f2aa-645e-44ce-a9a1-d6838aa53dea" providerId="ADAL" clId="{2EC779D6-5A67-48B7-A376-BB56C8A8BAFF}" dt="2024-05-20T10:59:59.179" v="13" actId="15"/>
          <ac:spMkLst>
            <pc:docMk/>
            <pc:sldMk cId="3868193644" sldId="270"/>
            <ac:spMk id="117" creationId="{00000000-0000-0000-0000-000000000000}"/>
          </ac:spMkLst>
        </pc:spChg>
        <pc:spChg chg="del">
          <ac:chgData name="Roman Gumzej" userId="39b5f2aa-645e-44ce-a9a1-d6838aa53dea" providerId="ADAL" clId="{2EC779D6-5A67-48B7-A376-BB56C8A8BAFF}" dt="2024-05-22T06:45:05.659" v="126" actId="478"/>
          <ac:spMkLst>
            <pc:docMk/>
            <pc:sldMk cId="3868193644" sldId="270"/>
            <ac:spMk id="118" creationId="{00000000-0000-0000-0000-000000000000}"/>
          </ac:spMkLst>
        </pc:spChg>
      </pc:sldChg>
      <pc:sldChg chg="delSp modSp add mod">
        <pc:chgData name="Roman Gumzej" userId="39b5f2aa-645e-44ce-a9a1-d6838aa53dea" providerId="ADAL" clId="{2EC779D6-5A67-48B7-A376-BB56C8A8BAFF}" dt="2024-05-22T06:45:15.346" v="128" actId="478"/>
        <pc:sldMkLst>
          <pc:docMk/>
          <pc:sldMk cId="3910161754" sldId="271"/>
        </pc:sldMkLst>
        <pc:spChg chg="mod">
          <ac:chgData name="Roman Gumzej" userId="39b5f2aa-645e-44ce-a9a1-d6838aa53dea" providerId="ADAL" clId="{2EC779D6-5A67-48B7-A376-BB56C8A8BAFF}" dt="2024-05-20T11:00:28.121" v="15" actId="15"/>
          <ac:spMkLst>
            <pc:docMk/>
            <pc:sldMk cId="3910161754" sldId="271"/>
            <ac:spMk id="120" creationId="{00000000-0000-0000-0000-000000000000}"/>
          </ac:spMkLst>
        </pc:spChg>
        <pc:spChg chg="del">
          <ac:chgData name="Roman Gumzej" userId="39b5f2aa-645e-44ce-a9a1-d6838aa53dea" providerId="ADAL" clId="{2EC779D6-5A67-48B7-A376-BB56C8A8BAFF}" dt="2024-05-22T06:45:15.346" v="128" actId="478"/>
          <ac:spMkLst>
            <pc:docMk/>
            <pc:sldMk cId="3910161754" sldId="271"/>
            <ac:spMk id="121" creationId="{00000000-0000-0000-0000-000000000000}"/>
          </ac:spMkLst>
        </pc:spChg>
      </pc:sldChg>
      <pc:sldChg chg="modSp mod">
        <pc:chgData name="Roman Gumzej" userId="39b5f2aa-645e-44ce-a9a1-d6838aa53dea" providerId="ADAL" clId="{2EC779D6-5A67-48B7-A376-BB56C8A8BAFF}" dt="2024-05-29T09:54:40.716" v="244" actId="20577"/>
        <pc:sldMkLst>
          <pc:docMk/>
          <pc:sldMk cId="205518803" sldId="272"/>
        </pc:sldMkLst>
        <pc:spChg chg="mod">
          <ac:chgData name="Roman Gumzej" userId="39b5f2aa-645e-44ce-a9a1-d6838aa53dea" providerId="ADAL" clId="{2EC779D6-5A67-48B7-A376-BB56C8A8BAFF}" dt="2024-05-29T09:54:40.716" v="244" actId="20577"/>
          <ac:spMkLst>
            <pc:docMk/>
            <pc:sldMk cId="205518803" sldId="272"/>
            <ac:spMk id="4" creationId="{7CE2ECB0-E774-504E-3C70-95613083B41D}"/>
          </ac:spMkLst>
        </pc:spChg>
        <pc:spChg chg="mod">
          <ac:chgData name="Roman Gumzej" userId="39b5f2aa-645e-44ce-a9a1-d6838aa53dea" providerId="ADAL" clId="{2EC779D6-5A67-48B7-A376-BB56C8A8BAFF}" dt="2024-05-29T09:28:57.232" v="232" actId="790"/>
          <ac:spMkLst>
            <pc:docMk/>
            <pc:sldMk cId="205518803" sldId="272"/>
            <ac:spMk id="110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2T07:08:33.807" v="26" actId="790"/>
          <ac:spMkLst>
            <pc:docMk/>
            <pc:sldMk cId="205518803" sldId="272"/>
            <ac:spMk id="112" creationId="{00000000-0000-0000-0000-000000000000}"/>
          </ac:spMkLst>
        </pc:spChg>
        <pc:picChg chg="mod">
          <ac:chgData name="Roman Gumzej" userId="39b5f2aa-645e-44ce-a9a1-d6838aa53dea" providerId="ADAL" clId="{2EC779D6-5A67-48B7-A376-BB56C8A8BAFF}" dt="2024-05-22T07:08:18.580" v="25" actId="1035"/>
          <ac:picMkLst>
            <pc:docMk/>
            <pc:sldMk cId="205518803" sldId="272"/>
            <ac:picMk id="2" creationId="{244AC786-2F1A-58C2-0489-91139A461D9E}"/>
          </ac:picMkLst>
        </pc:picChg>
      </pc:sldChg>
      <pc:sldChg chg="modSp mod">
        <pc:chgData name="Roman Gumzej" userId="39b5f2aa-645e-44ce-a9a1-d6838aa53dea" providerId="ADAL" clId="{2EC779D6-5A67-48B7-A376-BB56C8A8BAFF}" dt="2024-05-29T09:54:53.614" v="252" actId="20577"/>
        <pc:sldMkLst>
          <pc:docMk/>
          <pc:sldMk cId="244775906" sldId="273"/>
        </pc:sldMkLst>
        <pc:spChg chg="mod">
          <ac:chgData name="Roman Gumzej" userId="39b5f2aa-645e-44ce-a9a1-d6838aa53dea" providerId="ADAL" clId="{2EC779D6-5A67-48B7-A376-BB56C8A8BAFF}" dt="2024-05-29T09:54:53.614" v="252" actId="20577"/>
          <ac:spMkLst>
            <pc:docMk/>
            <pc:sldMk cId="244775906" sldId="273"/>
            <ac:spMk id="4" creationId="{65F526B5-2BB2-BD78-5D9B-84860BDA90F9}"/>
          </ac:spMkLst>
        </pc:spChg>
        <pc:spChg chg="mod">
          <ac:chgData name="Roman Gumzej" userId="39b5f2aa-645e-44ce-a9a1-d6838aa53dea" providerId="ADAL" clId="{2EC779D6-5A67-48B7-A376-BB56C8A8BAFF}" dt="2024-05-29T09:28:36.782" v="231" actId="790"/>
          <ac:spMkLst>
            <pc:docMk/>
            <pc:sldMk cId="244775906" sldId="273"/>
            <ac:spMk id="113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2T07:10:54.287" v="49" actId="790"/>
          <ac:spMkLst>
            <pc:docMk/>
            <pc:sldMk cId="244775906" sldId="273"/>
            <ac:spMk id="115" creationId="{00000000-0000-0000-0000-000000000000}"/>
          </ac:spMkLst>
        </pc:spChg>
        <pc:picChg chg="mod">
          <ac:chgData name="Roman Gumzej" userId="39b5f2aa-645e-44ce-a9a1-d6838aa53dea" providerId="ADAL" clId="{2EC779D6-5A67-48B7-A376-BB56C8A8BAFF}" dt="2024-05-22T07:10:38.246" v="48" actId="1035"/>
          <ac:picMkLst>
            <pc:docMk/>
            <pc:sldMk cId="244775906" sldId="273"/>
            <ac:picMk id="2" creationId="{B8B8DF9F-1286-C8FA-C2D3-9EAACEB6F00F}"/>
          </ac:picMkLst>
        </pc:picChg>
      </pc:sldChg>
      <pc:sldChg chg="modSp mod">
        <pc:chgData name="Roman Gumzej" userId="39b5f2aa-645e-44ce-a9a1-d6838aa53dea" providerId="ADAL" clId="{2EC779D6-5A67-48B7-A376-BB56C8A8BAFF}" dt="2024-05-29T09:55:02.216" v="260" actId="20577"/>
        <pc:sldMkLst>
          <pc:docMk/>
          <pc:sldMk cId="3473805050" sldId="274"/>
        </pc:sldMkLst>
        <pc:spChg chg="mod">
          <ac:chgData name="Roman Gumzej" userId="39b5f2aa-645e-44ce-a9a1-d6838aa53dea" providerId="ADAL" clId="{2EC779D6-5A67-48B7-A376-BB56C8A8BAFF}" dt="2024-05-29T07:15:33.553" v="146" actId="20577"/>
          <ac:spMkLst>
            <pc:docMk/>
            <pc:sldMk cId="3473805050" sldId="274"/>
            <ac:spMk id="116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9T09:55:02.216" v="260" actId="20577"/>
          <ac:spMkLst>
            <pc:docMk/>
            <pc:sldMk cId="3473805050" sldId="274"/>
            <ac:spMk id="118" creationId="{00000000-0000-0000-0000-000000000000}"/>
          </ac:spMkLst>
        </pc:spChg>
        <pc:picChg chg="mod">
          <ac:chgData name="Roman Gumzej" userId="39b5f2aa-645e-44ce-a9a1-d6838aa53dea" providerId="ADAL" clId="{2EC779D6-5A67-48B7-A376-BB56C8A8BAFF}" dt="2024-05-22T07:11:57.430" v="73" actId="1035"/>
          <ac:picMkLst>
            <pc:docMk/>
            <pc:sldMk cId="3473805050" sldId="274"/>
            <ac:picMk id="2" creationId="{D6A5928A-C9E2-DF0E-06C8-0E7B3F8E584A}"/>
          </ac:picMkLst>
        </pc:picChg>
      </pc:sldChg>
      <pc:sldChg chg="modSp mod">
        <pc:chgData name="Roman Gumzej" userId="39b5f2aa-645e-44ce-a9a1-d6838aa53dea" providerId="ADAL" clId="{2EC779D6-5A67-48B7-A376-BB56C8A8BAFF}" dt="2024-05-29T09:55:12.394" v="267" actId="20577"/>
        <pc:sldMkLst>
          <pc:docMk/>
          <pc:sldMk cId="2633787005" sldId="275"/>
        </pc:sldMkLst>
        <pc:spChg chg="mod">
          <ac:chgData name="Roman Gumzej" userId="39b5f2aa-645e-44ce-a9a1-d6838aa53dea" providerId="ADAL" clId="{2EC779D6-5A67-48B7-A376-BB56C8A8BAFF}" dt="2024-05-29T07:16:26.727" v="149" actId="20577"/>
          <ac:spMkLst>
            <pc:docMk/>
            <pc:sldMk cId="2633787005" sldId="275"/>
            <ac:spMk id="119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9T09:55:12.394" v="267" actId="20577"/>
          <ac:spMkLst>
            <pc:docMk/>
            <pc:sldMk cId="2633787005" sldId="275"/>
            <ac:spMk id="121" creationId="{00000000-0000-0000-0000-000000000000}"/>
          </ac:spMkLst>
        </pc:spChg>
        <pc:picChg chg="mod">
          <ac:chgData name="Roman Gumzej" userId="39b5f2aa-645e-44ce-a9a1-d6838aa53dea" providerId="ADAL" clId="{2EC779D6-5A67-48B7-A376-BB56C8A8BAFF}" dt="2024-05-22T07:13:00.450" v="98" actId="1035"/>
          <ac:picMkLst>
            <pc:docMk/>
            <pc:sldMk cId="2633787005" sldId="275"/>
            <ac:picMk id="2" creationId="{6809351B-41E8-507B-1B95-B7066899F626}"/>
          </ac:picMkLst>
        </pc:picChg>
      </pc:sldChg>
      <pc:sldChg chg="modSp add del mod">
        <pc:chgData name="Roman Gumzej" userId="39b5f2aa-645e-44ce-a9a1-d6838aa53dea" providerId="ADAL" clId="{2EC779D6-5A67-48B7-A376-BB56C8A8BAFF}" dt="2024-05-29T07:21:12.187" v="192"/>
        <pc:sldMkLst>
          <pc:docMk/>
          <pc:sldMk cId="1244485586" sldId="276"/>
        </pc:sldMkLst>
        <pc:spChg chg="mod">
          <ac:chgData name="Roman Gumzej" userId="39b5f2aa-645e-44ce-a9a1-d6838aa53dea" providerId="ADAL" clId="{2EC779D6-5A67-48B7-A376-BB56C8A8BAFF}" dt="2024-05-29T07:21:10.289" v="191" actId="20577"/>
          <ac:spMkLst>
            <pc:docMk/>
            <pc:sldMk cId="1244485586" sldId="276"/>
            <ac:spMk id="125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9T07:21:08.570" v="190"/>
          <ac:spMkLst>
            <pc:docMk/>
            <pc:sldMk cId="1244485586" sldId="276"/>
            <ac:spMk id="126" creationId="{00000000-0000-0000-0000-000000000000}"/>
          </ac:spMkLst>
        </pc:spChg>
      </pc:sldChg>
      <pc:sldChg chg="modSp add del mod chgLayout">
        <pc:chgData name="Roman Gumzej" userId="39b5f2aa-645e-44ce-a9a1-d6838aa53dea" providerId="ADAL" clId="{2EC779D6-5A67-48B7-A376-BB56C8A8BAFF}" dt="2024-05-29T07:27:55.375" v="206" actId="207"/>
        <pc:sldMkLst>
          <pc:docMk/>
          <pc:sldMk cId="2741703512" sldId="276"/>
        </pc:sldMkLst>
        <pc:spChg chg="mod ord">
          <ac:chgData name="Roman Gumzej" userId="39b5f2aa-645e-44ce-a9a1-d6838aa53dea" providerId="ADAL" clId="{2EC779D6-5A67-48B7-A376-BB56C8A8BAFF}" dt="2024-05-29T07:26:56.104" v="204" actId="790"/>
          <ac:spMkLst>
            <pc:docMk/>
            <pc:sldMk cId="2741703512" sldId="276"/>
            <ac:spMk id="125" creationId="{00000000-0000-0000-0000-000000000000}"/>
          </ac:spMkLst>
        </pc:spChg>
        <pc:spChg chg="mod ord">
          <ac:chgData name="Roman Gumzej" userId="39b5f2aa-645e-44ce-a9a1-d6838aa53dea" providerId="ADAL" clId="{2EC779D6-5A67-48B7-A376-BB56C8A8BAFF}" dt="2024-05-29T07:27:55.375" v="206" actId="207"/>
          <ac:spMkLst>
            <pc:docMk/>
            <pc:sldMk cId="2741703512" sldId="276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132C83E7-F0B5-2612-EC8B-8CF30F6C7876}"/>
    <pc:docChg chg="addSld modSld">
      <pc:chgData name="Roman Gumzej" userId="S::roman.gumzej@um.si::39b5f2aa-645e-44ce-a9a1-d6838aa53dea" providerId="AD" clId="Web-{132C83E7-F0B5-2612-EC8B-8CF30F6C7876}" dt="2024-05-28T04:47:43.611" v="16" actId="20577"/>
      <pc:docMkLst>
        <pc:docMk/>
      </pc:docMkLst>
      <pc:sldChg chg="modSp add replId">
        <pc:chgData name="Roman Gumzej" userId="S::roman.gumzej@um.si::39b5f2aa-645e-44ce-a9a1-d6838aa53dea" providerId="AD" clId="Web-{132C83E7-F0B5-2612-EC8B-8CF30F6C7876}" dt="2024-05-28T04:47:43.611" v="16" actId="20577"/>
        <pc:sldMkLst>
          <pc:docMk/>
          <pc:sldMk cId="2741703512" sldId="276"/>
        </pc:sldMkLst>
        <pc:spChg chg="mod">
          <ac:chgData name="Roman Gumzej" userId="S::roman.gumzej@um.si::39b5f2aa-645e-44ce-a9a1-d6838aa53dea" providerId="AD" clId="Web-{132C83E7-F0B5-2612-EC8B-8CF30F6C7876}" dt="2024-05-28T04:45:20.561" v="4" actId="20577"/>
          <ac:spMkLst>
            <pc:docMk/>
            <pc:sldMk cId="2741703512" sldId="276"/>
            <ac:spMk id="125" creationId="{00000000-0000-0000-0000-000000000000}"/>
          </ac:spMkLst>
        </pc:spChg>
        <pc:spChg chg="mod">
          <ac:chgData name="Roman Gumzej" userId="S::roman.gumzej@um.si::39b5f2aa-645e-44ce-a9a1-d6838aa53dea" providerId="AD" clId="Web-{132C83E7-F0B5-2612-EC8B-8CF30F6C7876}" dt="2024-05-28T04:47:43.611" v="16" actId="20577"/>
          <ac:spMkLst>
            <pc:docMk/>
            <pc:sldMk cId="2741703512" sldId="276"/>
            <ac:spMk id="126" creationId="{00000000-0000-0000-0000-000000000000}"/>
          </ac:spMkLst>
        </pc:spChg>
      </pc:sldChg>
    </pc:docChg>
  </pc:docChgLst>
  <pc:docChgLst>
    <pc:chgData name="Roman Gumzej" userId="39b5f2aa-645e-44ce-a9a1-d6838aa53dea" providerId="ADAL" clId="{B74B0C3A-F6C8-454F-9502-3676DED050AE}"/>
    <pc:docChg chg="custSel delSld modSld">
      <pc:chgData name="Roman Gumzej" userId="39b5f2aa-645e-44ce-a9a1-d6838aa53dea" providerId="ADAL" clId="{B74B0C3A-F6C8-454F-9502-3676DED050AE}" dt="2023-12-12T11:05:54.307" v="200" actId="20577"/>
      <pc:docMkLst>
        <pc:docMk/>
      </pc:docMkLst>
      <pc:sldChg chg="modSp mod">
        <pc:chgData name="Roman Gumzej" userId="39b5f2aa-645e-44ce-a9a1-d6838aa53dea" providerId="ADAL" clId="{B74B0C3A-F6C8-454F-9502-3676DED050AE}" dt="2023-12-12T10:44:23.403" v="4" actId="20577"/>
        <pc:sldMkLst>
          <pc:docMk/>
          <pc:sldMk cId="0" sldId="256"/>
        </pc:sldMkLst>
        <pc:spChg chg="mod">
          <ac:chgData name="Roman Gumzej" userId="39b5f2aa-645e-44ce-a9a1-d6838aa53dea" providerId="ADAL" clId="{B74B0C3A-F6C8-454F-9502-3676DED050AE}" dt="2023-12-12T10:44:13.399" v="1" actId="20577"/>
          <ac:spMkLst>
            <pc:docMk/>
            <pc:sldMk cId="0" sldId="256"/>
            <ac:spMk id="89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0:44:23.403" v="4" actId="20577"/>
          <ac:spMkLst>
            <pc:docMk/>
            <pc:sldMk cId="0" sldId="256"/>
            <ac:spMk id="94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0:45:19.893" v="16" actId="20577"/>
        <pc:sldMkLst>
          <pc:docMk/>
          <pc:sldMk cId="0" sldId="257"/>
        </pc:sldMkLst>
        <pc:spChg chg="mod">
          <ac:chgData name="Roman Gumzej" userId="39b5f2aa-645e-44ce-a9a1-d6838aa53dea" providerId="ADAL" clId="{B74B0C3A-F6C8-454F-9502-3676DED050AE}" dt="2023-12-12T10:45:19.893" v="16" actId="20577"/>
          <ac:spMkLst>
            <pc:docMk/>
            <pc:sldMk cId="0" sldId="257"/>
            <ac:spMk id="100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0:56:15.886" v="45" actId="20577"/>
        <pc:sldMkLst>
          <pc:docMk/>
          <pc:sldMk cId="0" sldId="258"/>
        </pc:sldMkLst>
        <pc:spChg chg="mod">
          <ac:chgData name="Roman Gumzej" userId="39b5f2aa-645e-44ce-a9a1-d6838aa53dea" providerId="ADAL" clId="{B74B0C3A-F6C8-454F-9502-3676DED050AE}" dt="2023-12-12T10:45:37.341" v="39" actId="20577"/>
          <ac:spMkLst>
            <pc:docMk/>
            <pc:sldMk cId="0" sldId="258"/>
            <ac:spMk id="101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0:56:15.886" v="45" actId="20577"/>
          <ac:spMkLst>
            <pc:docMk/>
            <pc:sldMk cId="0" sldId="258"/>
            <ac:spMk id="102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0:59:00.001" v="76" actId="20577"/>
        <pc:sldMkLst>
          <pc:docMk/>
          <pc:sldMk cId="0" sldId="259"/>
        </pc:sldMkLst>
        <pc:spChg chg="mod">
          <ac:chgData name="Roman Gumzej" userId="39b5f2aa-645e-44ce-a9a1-d6838aa53dea" providerId="ADAL" clId="{B74B0C3A-F6C8-454F-9502-3676DED050AE}" dt="2023-12-12T10:57:57.012" v="57" actId="20577"/>
          <ac:spMkLst>
            <pc:docMk/>
            <pc:sldMk cId="0" sldId="259"/>
            <ac:spMk id="104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0:59:00.001" v="76" actId="20577"/>
          <ac:spMkLst>
            <pc:docMk/>
            <pc:sldMk cId="0" sldId="259"/>
            <ac:spMk id="105" creationId="{00000000-0000-0000-0000-000000000000}"/>
          </ac:spMkLst>
        </pc:spChg>
      </pc:sldChg>
      <pc:sldChg chg="del">
        <pc:chgData name="Roman Gumzej" userId="39b5f2aa-645e-44ce-a9a1-d6838aa53dea" providerId="ADAL" clId="{B74B0C3A-F6C8-454F-9502-3676DED050AE}" dt="2023-12-12T10:59:42.434" v="77" actId="47"/>
        <pc:sldMkLst>
          <pc:docMk/>
          <pc:sldMk cId="0" sldId="260"/>
        </pc:sldMkLst>
      </pc:sldChg>
      <pc:sldChg chg="modSp mod">
        <pc:chgData name="Roman Gumzej" userId="39b5f2aa-645e-44ce-a9a1-d6838aa53dea" providerId="ADAL" clId="{B74B0C3A-F6C8-454F-9502-3676DED050AE}" dt="2023-12-12T11:00:17.654" v="103"/>
        <pc:sldMkLst>
          <pc:docMk/>
          <pc:sldMk cId="0" sldId="261"/>
        </pc:sldMkLst>
        <pc:spChg chg="mod">
          <ac:chgData name="Roman Gumzej" userId="39b5f2aa-645e-44ce-a9a1-d6838aa53dea" providerId="ADAL" clId="{B74B0C3A-F6C8-454F-9502-3676DED050AE}" dt="2023-12-12T10:59:56.249" v="102" actId="20577"/>
          <ac:spMkLst>
            <pc:docMk/>
            <pc:sldMk cId="0" sldId="261"/>
            <ac:spMk id="110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0:17.654" v="103"/>
          <ac:spMkLst>
            <pc:docMk/>
            <pc:sldMk cId="0" sldId="261"/>
            <ac:spMk id="111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1:01:02.301" v="119"/>
        <pc:sldMkLst>
          <pc:docMk/>
          <pc:sldMk cId="0" sldId="262"/>
        </pc:sldMkLst>
        <pc:spChg chg="mod">
          <ac:chgData name="Roman Gumzej" userId="39b5f2aa-645e-44ce-a9a1-d6838aa53dea" providerId="ADAL" clId="{B74B0C3A-F6C8-454F-9502-3676DED050AE}" dt="2023-12-12T11:00:36.820" v="118" actId="20577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1:02.301" v="119"/>
          <ac:spMkLst>
            <pc:docMk/>
            <pc:sldMk cId="0" sldId="262"/>
            <ac:spMk id="114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1:05:54.307" v="200" actId="20577"/>
        <pc:sldMkLst>
          <pc:docMk/>
          <pc:sldMk cId="0" sldId="263"/>
        </pc:sldMkLst>
        <pc:spChg chg="mod">
          <ac:chgData name="Roman Gumzej" userId="39b5f2aa-645e-44ce-a9a1-d6838aa53dea" providerId="ADAL" clId="{B74B0C3A-F6C8-454F-9502-3676DED050AE}" dt="2023-12-12T11:05:54.307" v="200" actId="20577"/>
          <ac:spMkLst>
            <pc:docMk/>
            <pc:sldMk cId="0" sldId="263"/>
            <ac:spMk id="116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1:44.062" v="145" actId="20577"/>
          <ac:spMkLst>
            <pc:docMk/>
            <pc:sldMk cId="0" sldId="263"/>
            <ac:spMk id="117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1:02:23.542" v="166"/>
        <pc:sldMkLst>
          <pc:docMk/>
          <pc:sldMk cId="0" sldId="264"/>
        </pc:sldMkLst>
        <pc:spChg chg="mod">
          <ac:chgData name="Roman Gumzej" userId="39b5f2aa-645e-44ce-a9a1-d6838aa53dea" providerId="ADAL" clId="{B74B0C3A-F6C8-454F-9502-3676DED050AE}" dt="2023-12-12T11:02:01.986" v="164" actId="20577"/>
          <ac:spMkLst>
            <pc:docMk/>
            <pc:sldMk cId="0" sldId="264"/>
            <ac:spMk id="119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2:23.542" v="166"/>
          <ac:spMkLst>
            <pc:docMk/>
            <pc:sldMk cId="0" sldId="264"/>
            <ac:spMk id="120" creationId="{00000000-0000-0000-0000-000000000000}"/>
          </ac:spMkLst>
        </pc:spChg>
      </pc:sldChg>
      <pc:sldChg chg="addSp delSp modSp mod">
        <pc:chgData name="Roman Gumzej" userId="39b5f2aa-645e-44ce-a9a1-d6838aa53dea" providerId="ADAL" clId="{B74B0C3A-F6C8-454F-9502-3676DED050AE}" dt="2023-12-12T11:02:57.306" v="193"/>
        <pc:sldMkLst>
          <pc:docMk/>
          <pc:sldMk cId="0" sldId="265"/>
        </pc:sldMkLst>
        <pc:spChg chg="mod">
          <ac:chgData name="Roman Gumzej" userId="39b5f2aa-645e-44ce-a9a1-d6838aa53dea" providerId="ADAL" clId="{B74B0C3A-F6C8-454F-9502-3676DED050AE}" dt="2023-12-12T11:02:39.912" v="191" actId="20577"/>
          <ac:spMkLst>
            <pc:docMk/>
            <pc:sldMk cId="0" sldId="265"/>
            <ac:spMk id="122" creationId="{00000000-0000-0000-0000-000000000000}"/>
          </ac:spMkLst>
        </pc:spChg>
        <pc:spChg chg="del mod">
          <ac:chgData name="Roman Gumzej" userId="39b5f2aa-645e-44ce-a9a1-d6838aa53dea" providerId="ADAL" clId="{B74B0C3A-F6C8-454F-9502-3676DED050AE}" dt="2023-12-12T11:02:57.306" v="193"/>
          <ac:spMkLst>
            <pc:docMk/>
            <pc:sldMk cId="0" sldId="265"/>
            <ac:spMk id="123" creationId="{00000000-0000-0000-0000-000000000000}"/>
          </ac:spMkLst>
        </pc:spChg>
        <pc:picChg chg="add mod">
          <ac:chgData name="Roman Gumzej" userId="39b5f2aa-645e-44ce-a9a1-d6838aa53dea" providerId="ADAL" clId="{B74B0C3A-F6C8-454F-9502-3676DED050AE}" dt="2023-12-12T11:02:57.306" v="193"/>
          <ac:picMkLst>
            <pc:docMk/>
            <pc:sldMk cId="0" sldId="265"/>
            <ac:picMk id="5" creationId="{BBA59196-886C-4BAC-A494-21825B541B1F}"/>
          </ac:picMkLst>
        </pc:picChg>
      </pc:sldChg>
      <pc:sldChg chg="modSp mod">
        <pc:chgData name="Roman Gumzej" userId="39b5f2aa-645e-44ce-a9a1-d6838aa53dea" providerId="ADAL" clId="{B74B0C3A-F6C8-454F-9502-3676DED050AE}" dt="2023-12-12T11:04:17.850" v="198" actId="20577"/>
        <pc:sldMkLst>
          <pc:docMk/>
          <pc:sldMk cId="0" sldId="266"/>
        </pc:sldMkLst>
        <pc:spChg chg="mod">
          <ac:chgData name="Roman Gumzej" userId="39b5f2aa-645e-44ce-a9a1-d6838aa53dea" providerId="ADAL" clId="{B74B0C3A-F6C8-454F-9502-3676DED050AE}" dt="2023-12-12T11:04:17.850" v="198" actId="20577"/>
          <ac:spMkLst>
            <pc:docMk/>
            <pc:sldMk cId="0" sldId="266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DCC5E8BF-0113-91AE-C99D-0762F46C3821}"/>
    <pc:docChg chg="addSld delSld modSld">
      <pc:chgData name="Roman Gumzej" userId="S::roman.gumzej@um.si::39b5f2aa-645e-44ce-a9a1-d6838aa53dea" providerId="AD" clId="Web-{DCC5E8BF-0113-91AE-C99D-0762F46C3821}" dt="2024-05-21T07:32:24.933" v="94" actId="20577"/>
      <pc:docMkLst>
        <pc:docMk/>
      </pc:docMkLst>
      <pc:sldChg chg="modSp">
        <pc:chgData name="Roman Gumzej" userId="S::roman.gumzej@um.si::39b5f2aa-645e-44ce-a9a1-d6838aa53dea" providerId="AD" clId="Web-{DCC5E8BF-0113-91AE-C99D-0762F46C3821}" dt="2024-05-21T07:22:05.441" v="20" actId="20577"/>
        <pc:sldMkLst>
          <pc:docMk/>
          <pc:sldMk cId="0" sldId="258"/>
        </pc:sldMkLst>
        <pc:spChg chg="mod">
          <ac:chgData name="Roman Gumzej" userId="S::roman.gumzej@um.si::39b5f2aa-645e-44ce-a9a1-d6838aa53dea" providerId="AD" clId="Web-{DCC5E8BF-0113-91AE-C99D-0762F46C3821}" dt="2024-05-21T07:22:05.441" v="20" actId="20577"/>
          <ac:spMkLst>
            <pc:docMk/>
            <pc:sldMk cId="0" sldId="258"/>
            <ac:spMk id="10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DCC5E8BF-0113-91AE-C99D-0762F46C3821}" dt="2024-05-21T07:22:30.614" v="23" actId="20577"/>
        <pc:sldMkLst>
          <pc:docMk/>
          <pc:sldMk cId="0" sldId="261"/>
        </pc:sldMkLst>
        <pc:spChg chg="mod">
          <ac:chgData name="Roman Gumzej" userId="S::roman.gumzej@um.si::39b5f2aa-645e-44ce-a9a1-d6838aa53dea" providerId="AD" clId="Web-{DCC5E8BF-0113-91AE-C99D-0762F46C3821}" dt="2024-05-21T07:22:30.614" v="23" actId="20577"/>
          <ac:spMkLst>
            <pc:docMk/>
            <pc:sldMk cId="0" sldId="261"/>
            <ac:spMk id="11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DCC5E8BF-0113-91AE-C99D-0762F46C3821}" dt="2024-05-21T07:24:19.415" v="36" actId="20577"/>
        <pc:sldMkLst>
          <pc:docMk/>
          <pc:sldMk cId="0" sldId="262"/>
        </pc:sldMkLst>
        <pc:spChg chg="mod">
          <ac:chgData name="Roman Gumzej" userId="S::roman.gumzej@um.si::39b5f2aa-645e-44ce-a9a1-d6838aa53dea" providerId="AD" clId="Web-{DCC5E8BF-0113-91AE-C99D-0762F46C3821}" dt="2024-05-21T07:24:19.415" v="36" actId="20577"/>
          <ac:spMkLst>
            <pc:docMk/>
            <pc:sldMk cId="0" sldId="262"/>
            <ac:spMk id="113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DCC5E8BF-0113-91AE-C99D-0762F46C3821}" dt="2024-05-21T07:25:21.620" v="48" actId="20577"/>
        <pc:sldMkLst>
          <pc:docMk/>
          <pc:sldMk cId="0" sldId="263"/>
        </pc:sldMkLst>
        <pc:spChg chg="mod">
          <ac:chgData name="Roman Gumzej" userId="S::roman.gumzej@um.si::39b5f2aa-645e-44ce-a9a1-d6838aa53dea" providerId="AD" clId="Web-{DCC5E8BF-0113-91AE-C99D-0762F46C3821}" dt="2024-05-21T07:25:21.620" v="48" actId="20577"/>
          <ac:spMkLst>
            <pc:docMk/>
            <pc:sldMk cId="0" sldId="263"/>
            <ac:spMk id="116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DCC5E8BF-0113-91AE-C99D-0762F46C3821}" dt="2024-05-21T07:26:26.435" v="58" actId="20577"/>
        <pc:sldMkLst>
          <pc:docMk/>
          <pc:sldMk cId="0" sldId="264"/>
        </pc:sldMkLst>
        <pc:spChg chg="mod">
          <ac:chgData name="Roman Gumzej" userId="S::roman.gumzej@um.si::39b5f2aa-645e-44ce-a9a1-d6838aa53dea" providerId="AD" clId="Web-{DCC5E8BF-0113-91AE-C99D-0762F46C3821}" dt="2024-05-21T07:26:26.435" v="58" actId="20577"/>
          <ac:spMkLst>
            <pc:docMk/>
            <pc:sldMk cId="0" sldId="264"/>
            <ac:spMk id="119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DCC5E8BF-0113-91AE-C99D-0762F46C3821}" dt="2024-05-21T07:30:53.226" v="90" actId="20577"/>
        <pc:sldMkLst>
          <pc:docMk/>
          <pc:sldMk cId="0" sldId="266"/>
        </pc:sldMkLst>
        <pc:spChg chg="mod">
          <ac:chgData name="Roman Gumzej" userId="S::roman.gumzej@um.si::39b5f2aa-645e-44ce-a9a1-d6838aa53dea" providerId="AD" clId="Web-{DCC5E8BF-0113-91AE-C99D-0762F46C3821}" dt="2024-05-21T07:30:53.226" v="90" actId="20577"/>
          <ac:spMkLst>
            <pc:docMk/>
            <pc:sldMk cId="0" sldId="266"/>
            <ac:spMk id="126" creationId="{00000000-0000-0000-0000-000000000000}"/>
          </ac:spMkLst>
        </pc:spChg>
      </pc:sldChg>
      <pc:sldChg chg="addSp delSp modSp add replId">
        <pc:chgData name="Roman Gumzej" userId="S::roman.gumzej@um.si::39b5f2aa-645e-44ce-a9a1-d6838aa53dea" providerId="AD" clId="Web-{DCC5E8BF-0113-91AE-C99D-0762F46C3821}" dt="2024-05-21T07:30:21.350" v="87" actId="1076"/>
        <pc:sldMkLst>
          <pc:docMk/>
          <pc:sldMk cId="205518803" sldId="272"/>
        </pc:sldMkLst>
        <pc:spChg chg="mod">
          <ac:chgData name="Roman Gumzej" userId="S::roman.gumzej@um.si::39b5f2aa-645e-44ce-a9a1-d6838aa53dea" providerId="AD" clId="Web-{DCC5E8BF-0113-91AE-C99D-0762F46C3821}" dt="2024-05-21T07:23:19.444" v="31" actId="20577"/>
          <ac:spMkLst>
            <pc:docMk/>
            <pc:sldMk cId="205518803" sldId="272"/>
            <ac:spMk id="110" creationId="{00000000-0000-0000-0000-000000000000}"/>
          </ac:spMkLst>
        </pc:spChg>
        <pc:spChg chg="del mod">
          <ac:chgData name="Roman Gumzej" userId="S::roman.gumzej@um.si::39b5f2aa-645e-44ce-a9a1-d6838aa53dea" providerId="AD" clId="Web-{DCC5E8BF-0113-91AE-C99D-0762F46C3821}" dt="2024-05-21T07:24:00.899" v="33"/>
          <ac:spMkLst>
            <pc:docMk/>
            <pc:sldMk cId="205518803" sldId="272"/>
            <ac:spMk id="111" creationId="{00000000-0000-0000-0000-000000000000}"/>
          </ac:spMkLst>
        </pc:spChg>
        <pc:spChg chg="mod">
          <ac:chgData name="Roman Gumzej" userId="S::roman.gumzej@um.si::39b5f2aa-645e-44ce-a9a1-d6838aa53dea" providerId="AD" clId="Web-{DCC5E8BF-0113-91AE-C99D-0762F46C3821}" dt="2024-05-21T07:30:15.631" v="86" actId="20577"/>
          <ac:spMkLst>
            <pc:docMk/>
            <pc:sldMk cId="205518803" sldId="272"/>
            <ac:spMk id="112" creationId="{00000000-0000-0000-0000-000000000000}"/>
          </ac:spMkLst>
        </pc:spChg>
        <pc:picChg chg="add mod ord">
          <ac:chgData name="Roman Gumzej" userId="S::roman.gumzej@um.si::39b5f2aa-645e-44ce-a9a1-d6838aa53dea" providerId="AD" clId="Web-{DCC5E8BF-0113-91AE-C99D-0762F46C3821}" dt="2024-05-21T07:30:21.350" v="87" actId="1076"/>
          <ac:picMkLst>
            <pc:docMk/>
            <pc:sldMk cId="205518803" sldId="272"/>
            <ac:picMk id="2" creationId="{244AC786-2F1A-58C2-0489-91139A461D9E}"/>
          </ac:picMkLst>
        </pc:picChg>
      </pc:sldChg>
      <pc:sldChg chg="modSp new del mod modClrScheme chgLayout">
        <pc:chgData name="Roman Gumzej" userId="S::roman.gumzej@um.si::39b5f2aa-645e-44ce-a9a1-d6838aa53dea" providerId="AD" clId="Web-{DCC5E8BF-0113-91AE-C99D-0762F46C3821}" dt="2024-05-21T07:23:05.975" v="26"/>
        <pc:sldMkLst>
          <pc:docMk/>
          <pc:sldMk cId="1239905526" sldId="272"/>
        </pc:sldMkLst>
        <pc:spChg chg="mod ord">
          <ac:chgData name="Roman Gumzej" userId="S::roman.gumzej@um.si::39b5f2aa-645e-44ce-a9a1-d6838aa53dea" providerId="AD" clId="Web-{DCC5E8BF-0113-91AE-C99D-0762F46C3821}" dt="2024-05-21T07:22:51.443" v="25"/>
          <ac:spMkLst>
            <pc:docMk/>
            <pc:sldMk cId="1239905526" sldId="272"/>
            <ac:spMk id="2" creationId="{B13845CE-782A-2498-B2FE-001C7ECBC5AF}"/>
          </ac:spMkLst>
        </pc:spChg>
        <pc:spChg chg="mod">
          <ac:chgData name="Roman Gumzej" userId="S::roman.gumzej@um.si::39b5f2aa-645e-44ce-a9a1-d6838aa53dea" providerId="AD" clId="Web-{DCC5E8BF-0113-91AE-C99D-0762F46C3821}" dt="2024-05-21T07:22:51.443" v="25"/>
          <ac:spMkLst>
            <pc:docMk/>
            <pc:sldMk cId="1239905526" sldId="272"/>
            <ac:spMk id="3" creationId="{1E6C3F30-82D5-5D39-760E-693480A1826C}"/>
          </ac:spMkLst>
        </pc:spChg>
      </pc:sldChg>
      <pc:sldChg chg="addSp delSp modSp add replId">
        <pc:chgData name="Roman Gumzej" userId="S::roman.gumzej@um.si::39b5f2aa-645e-44ce-a9a1-d6838aa53dea" providerId="AD" clId="Web-{DCC5E8BF-0113-91AE-C99D-0762F46C3821}" dt="2024-05-21T07:30:05.927" v="84" actId="1076"/>
        <pc:sldMkLst>
          <pc:docMk/>
          <pc:sldMk cId="244775906" sldId="273"/>
        </pc:sldMkLst>
        <pc:spChg chg="mod">
          <ac:chgData name="Roman Gumzej" userId="S::roman.gumzej@um.si::39b5f2aa-645e-44ce-a9a1-d6838aa53dea" providerId="AD" clId="Web-{DCC5E8BF-0113-91AE-C99D-0762F46C3821}" dt="2024-05-21T07:24:52.119" v="43" actId="20577"/>
          <ac:spMkLst>
            <pc:docMk/>
            <pc:sldMk cId="244775906" sldId="273"/>
            <ac:spMk id="113" creationId="{00000000-0000-0000-0000-000000000000}"/>
          </ac:spMkLst>
        </pc:spChg>
        <pc:spChg chg="del mod">
          <ac:chgData name="Roman Gumzej" userId="S::roman.gumzej@um.si::39b5f2aa-645e-44ce-a9a1-d6838aa53dea" providerId="AD" clId="Web-{DCC5E8BF-0113-91AE-C99D-0762F46C3821}" dt="2024-05-21T07:25:08.589" v="45"/>
          <ac:spMkLst>
            <pc:docMk/>
            <pc:sldMk cId="244775906" sldId="273"/>
            <ac:spMk id="114" creationId="{00000000-0000-0000-0000-000000000000}"/>
          </ac:spMkLst>
        </pc:spChg>
        <pc:spChg chg="mod">
          <ac:chgData name="Roman Gumzej" userId="S::roman.gumzej@um.si::39b5f2aa-645e-44ce-a9a1-d6838aa53dea" providerId="AD" clId="Web-{DCC5E8BF-0113-91AE-C99D-0762F46C3821}" dt="2024-05-21T07:29:59.521" v="83" actId="20577"/>
          <ac:spMkLst>
            <pc:docMk/>
            <pc:sldMk cId="244775906" sldId="273"/>
            <ac:spMk id="115" creationId="{00000000-0000-0000-0000-000000000000}"/>
          </ac:spMkLst>
        </pc:spChg>
        <pc:picChg chg="add mod ord">
          <ac:chgData name="Roman Gumzej" userId="S::roman.gumzej@um.si::39b5f2aa-645e-44ce-a9a1-d6838aa53dea" providerId="AD" clId="Web-{DCC5E8BF-0113-91AE-C99D-0762F46C3821}" dt="2024-05-21T07:30:05.927" v="84" actId="1076"/>
          <ac:picMkLst>
            <pc:docMk/>
            <pc:sldMk cId="244775906" sldId="273"/>
            <ac:picMk id="2" creationId="{B8B8DF9F-1286-C8FA-C2D3-9EAACEB6F00F}"/>
          </ac:picMkLst>
        </pc:picChg>
      </pc:sldChg>
      <pc:sldChg chg="addSp delSp modSp add replId">
        <pc:chgData name="Roman Gumzej" userId="S::roman.gumzej@um.si::39b5f2aa-645e-44ce-a9a1-d6838aa53dea" providerId="AD" clId="Web-{DCC5E8BF-0113-91AE-C99D-0762F46C3821}" dt="2024-05-21T07:29:43.333" v="81" actId="1076"/>
        <pc:sldMkLst>
          <pc:docMk/>
          <pc:sldMk cId="3473805050" sldId="274"/>
        </pc:sldMkLst>
        <pc:spChg chg="mod">
          <ac:chgData name="Roman Gumzej" userId="S::roman.gumzej@um.si::39b5f2aa-645e-44ce-a9a1-d6838aa53dea" providerId="AD" clId="Web-{DCC5E8BF-0113-91AE-C99D-0762F46C3821}" dt="2024-05-21T07:25:50.996" v="53" actId="20577"/>
          <ac:spMkLst>
            <pc:docMk/>
            <pc:sldMk cId="3473805050" sldId="274"/>
            <ac:spMk id="116" creationId="{00000000-0000-0000-0000-000000000000}"/>
          </ac:spMkLst>
        </pc:spChg>
        <pc:spChg chg="del mod">
          <ac:chgData name="Roman Gumzej" userId="S::roman.gumzej@um.si::39b5f2aa-645e-44ce-a9a1-d6838aa53dea" providerId="AD" clId="Web-{DCC5E8BF-0113-91AE-C99D-0762F46C3821}" dt="2024-05-21T07:26:14.263" v="55"/>
          <ac:spMkLst>
            <pc:docMk/>
            <pc:sldMk cId="3473805050" sldId="274"/>
            <ac:spMk id="117" creationId="{00000000-0000-0000-0000-000000000000}"/>
          </ac:spMkLst>
        </pc:spChg>
        <pc:spChg chg="mod">
          <ac:chgData name="Roman Gumzej" userId="S::roman.gumzej@um.si::39b5f2aa-645e-44ce-a9a1-d6838aa53dea" providerId="AD" clId="Web-{DCC5E8BF-0113-91AE-C99D-0762F46C3821}" dt="2024-05-21T07:29:18.598" v="77" actId="20577"/>
          <ac:spMkLst>
            <pc:docMk/>
            <pc:sldMk cId="3473805050" sldId="274"/>
            <ac:spMk id="118" creationId="{00000000-0000-0000-0000-000000000000}"/>
          </ac:spMkLst>
        </pc:spChg>
        <pc:picChg chg="add mod ord">
          <ac:chgData name="Roman Gumzej" userId="S::roman.gumzej@um.si::39b5f2aa-645e-44ce-a9a1-d6838aa53dea" providerId="AD" clId="Web-{DCC5E8BF-0113-91AE-C99D-0762F46C3821}" dt="2024-05-21T07:29:43.333" v="81" actId="1076"/>
          <ac:picMkLst>
            <pc:docMk/>
            <pc:sldMk cId="3473805050" sldId="274"/>
            <ac:picMk id="2" creationId="{D6A5928A-C9E2-DF0E-06C8-0E7B3F8E584A}"/>
          </ac:picMkLst>
        </pc:picChg>
      </pc:sldChg>
      <pc:sldChg chg="addSp delSp modSp add replId">
        <pc:chgData name="Roman Gumzej" userId="S::roman.gumzej@um.si::39b5f2aa-645e-44ce-a9a1-d6838aa53dea" providerId="AD" clId="Web-{DCC5E8BF-0113-91AE-C99D-0762F46C3821}" dt="2024-05-21T07:32:24.933" v="94" actId="20577"/>
        <pc:sldMkLst>
          <pc:docMk/>
          <pc:sldMk cId="2633787005" sldId="275"/>
        </pc:sldMkLst>
        <pc:spChg chg="mod">
          <ac:chgData name="Roman Gumzej" userId="S::roman.gumzej@um.si::39b5f2aa-645e-44ce-a9a1-d6838aa53dea" providerId="AD" clId="Web-{DCC5E8BF-0113-91AE-C99D-0762F46C3821}" dt="2024-05-21T07:26:43.764" v="68" actId="20577"/>
          <ac:spMkLst>
            <pc:docMk/>
            <pc:sldMk cId="2633787005" sldId="275"/>
            <ac:spMk id="119" creationId="{00000000-0000-0000-0000-000000000000}"/>
          </ac:spMkLst>
        </pc:spChg>
        <pc:spChg chg="del mod">
          <ac:chgData name="Roman Gumzej" userId="S::roman.gumzej@um.si::39b5f2aa-645e-44ce-a9a1-d6838aa53dea" providerId="AD" clId="Web-{DCC5E8BF-0113-91AE-C99D-0762F46C3821}" dt="2024-05-21T07:28:02.970" v="70"/>
          <ac:spMkLst>
            <pc:docMk/>
            <pc:sldMk cId="2633787005" sldId="275"/>
            <ac:spMk id="120" creationId="{00000000-0000-0000-0000-000000000000}"/>
          </ac:spMkLst>
        </pc:spChg>
        <pc:spChg chg="mod">
          <ac:chgData name="Roman Gumzej" userId="S::roman.gumzej@um.si::39b5f2aa-645e-44ce-a9a1-d6838aa53dea" providerId="AD" clId="Web-{DCC5E8BF-0113-91AE-C99D-0762F46C3821}" dt="2024-05-21T07:32:24.933" v="94" actId="20577"/>
          <ac:spMkLst>
            <pc:docMk/>
            <pc:sldMk cId="2633787005" sldId="275"/>
            <ac:spMk id="121" creationId="{00000000-0000-0000-0000-000000000000}"/>
          </ac:spMkLst>
        </pc:spChg>
        <pc:picChg chg="add mod ord">
          <ac:chgData name="Roman Gumzej" userId="S::roman.gumzej@um.si::39b5f2aa-645e-44ce-a9a1-d6838aa53dea" providerId="AD" clId="Web-{DCC5E8BF-0113-91AE-C99D-0762F46C3821}" dt="2024-05-21T07:31:22.305" v="91" actId="1076"/>
          <ac:picMkLst>
            <pc:docMk/>
            <pc:sldMk cId="2633787005" sldId="275"/>
            <ac:picMk id="2" creationId="{6809351B-41E8-507B-1B95-B7066899F626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91C72C-F4F8-4EAD-9ED5-4546DBA96830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ED711EB9-B80C-4FF2-A9F4-80109707A1DF}">
      <dgm:prSet phldrT="[besedilo]" custT="1"/>
      <dgm:spPr/>
      <dgm:t>
        <a:bodyPr/>
        <a:lstStyle/>
        <a:p>
          <a:r>
            <a:rPr lang="sl-SI" sz="5400" dirty="0" err="1"/>
            <a:t>Experiment</a:t>
          </a:r>
          <a:endParaRPr lang="sl-SI" sz="5400" dirty="0"/>
        </a:p>
      </dgm:t>
    </dgm:pt>
    <dgm:pt modelId="{CB851B12-E3B3-4A85-8816-0C04431116A2}" type="parTrans" cxnId="{E574DB43-5332-4C97-8557-F79F16AAAF2C}">
      <dgm:prSet/>
      <dgm:spPr/>
      <dgm:t>
        <a:bodyPr/>
        <a:lstStyle/>
        <a:p>
          <a:endParaRPr lang="sl-SI" sz="1400"/>
        </a:p>
      </dgm:t>
    </dgm:pt>
    <dgm:pt modelId="{086DC2B8-F2DA-4667-AA15-67D1BB2B3FD6}" type="sibTrans" cxnId="{E574DB43-5332-4C97-8557-F79F16AAAF2C}">
      <dgm:prSet/>
      <dgm:spPr/>
      <dgm:t>
        <a:bodyPr/>
        <a:lstStyle/>
        <a:p>
          <a:endParaRPr lang="sl-SI" sz="1400"/>
        </a:p>
      </dgm:t>
    </dgm:pt>
    <dgm:pt modelId="{0BB48FC0-416E-4C34-ADAB-B122F975D950}">
      <dgm:prSet phldrT="[besedilo]" custT="1"/>
      <dgm:spPr/>
      <dgm:t>
        <a:bodyPr/>
        <a:lstStyle/>
        <a:p>
          <a:r>
            <a:rPr lang="sl-SI" sz="3200" dirty="0"/>
            <a:t>Scenario1</a:t>
          </a:r>
          <a:endParaRPr lang="sl-SI" sz="3200" baseline="-25000" dirty="0"/>
        </a:p>
      </dgm:t>
    </dgm:pt>
    <dgm:pt modelId="{90A224C5-D2F4-43B7-92AA-E96D05C57F60}" type="parTrans" cxnId="{F8816359-CEDF-4300-B1F7-45F08D5B4772}">
      <dgm:prSet/>
      <dgm:spPr/>
      <dgm:t>
        <a:bodyPr/>
        <a:lstStyle/>
        <a:p>
          <a:endParaRPr lang="sl-SI" sz="1400"/>
        </a:p>
      </dgm:t>
    </dgm:pt>
    <dgm:pt modelId="{74467C3B-A1D8-40E3-9247-98D7A590191D}" type="sibTrans" cxnId="{F8816359-CEDF-4300-B1F7-45F08D5B4772}">
      <dgm:prSet/>
      <dgm:spPr/>
      <dgm:t>
        <a:bodyPr/>
        <a:lstStyle/>
        <a:p>
          <a:endParaRPr lang="sl-SI" sz="1400"/>
        </a:p>
      </dgm:t>
    </dgm:pt>
    <dgm:pt modelId="{D8D3404A-74FB-4A7B-8E99-EEF453452EAE}">
      <dgm:prSet phldrT="[besedilo]" custT="1"/>
      <dgm:spPr/>
      <dgm:t>
        <a:bodyPr/>
        <a:lstStyle/>
        <a:p>
          <a:r>
            <a:rPr lang="sl-SI" sz="3200" dirty="0"/>
            <a:t>Scenario2</a:t>
          </a:r>
          <a:endParaRPr lang="sl-SI" sz="3200" baseline="-25000" dirty="0"/>
        </a:p>
      </dgm:t>
    </dgm:pt>
    <dgm:pt modelId="{C166AEF5-86C8-4DEA-B895-EBE9A02957B9}" type="parTrans" cxnId="{803BDFEF-7BA1-4AB2-A8FF-F7CE62D274B0}">
      <dgm:prSet/>
      <dgm:spPr/>
      <dgm:t>
        <a:bodyPr/>
        <a:lstStyle/>
        <a:p>
          <a:endParaRPr lang="sl-SI" sz="1400"/>
        </a:p>
      </dgm:t>
    </dgm:pt>
    <dgm:pt modelId="{6D17FBFA-7FF1-41D5-A8D7-FDC19354BF61}" type="sibTrans" cxnId="{803BDFEF-7BA1-4AB2-A8FF-F7CE62D274B0}">
      <dgm:prSet/>
      <dgm:spPr/>
      <dgm:t>
        <a:bodyPr/>
        <a:lstStyle/>
        <a:p>
          <a:endParaRPr lang="sl-SI" sz="1400"/>
        </a:p>
      </dgm:t>
    </dgm:pt>
    <dgm:pt modelId="{AA6DDCAC-86B0-4E9B-BEBB-947B17696E45}">
      <dgm:prSet phldrT="[besedilo]" custT="1"/>
      <dgm:spPr/>
      <dgm:t>
        <a:bodyPr/>
        <a:lstStyle/>
        <a:p>
          <a:r>
            <a:rPr lang="sl-SI" sz="3200" dirty="0"/>
            <a:t>Scenario3</a:t>
          </a:r>
          <a:endParaRPr lang="sl-SI" sz="3200" baseline="-25000" dirty="0"/>
        </a:p>
      </dgm:t>
    </dgm:pt>
    <dgm:pt modelId="{D70A57B5-4B24-4E03-BD0E-D114DAC9AC79}" type="parTrans" cxnId="{7E253F51-A9A2-46B1-9D8E-B29DCAD2AC17}">
      <dgm:prSet/>
      <dgm:spPr/>
      <dgm:t>
        <a:bodyPr/>
        <a:lstStyle/>
        <a:p>
          <a:endParaRPr lang="sl-SI" sz="1400"/>
        </a:p>
      </dgm:t>
    </dgm:pt>
    <dgm:pt modelId="{521DB4C0-965A-4D8C-A5D7-D35977F7BFDB}" type="sibTrans" cxnId="{7E253F51-A9A2-46B1-9D8E-B29DCAD2AC17}">
      <dgm:prSet/>
      <dgm:spPr/>
      <dgm:t>
        <a:bodyPr/>
        <a:lstStyle/>
        <a:p>
          <a:endParaRPr lang="sl-SI" sz="1400"/>
        </a:p>
      </dgm:t>
    </dgm:pt>
    <dgm:pt modelId="{5D428E60-CC34-4A7A-BD85-015CBDDDABBD}">
      <dgm:prSet custT="1"/>
      <dgm:spPr/>
      <dgm:t>
        <a:bodyPr/>
        <a:lstStyle/>
        <a:p>
          <a:r>
            <a:rPr lang="sl-SI" sz="2400" dirty="0"/>
            <a:t>Replica1</a:t>
          </a:r>
        </a:p>
      </dgm:t>
    </dgm:pt>
    <dgm:pt modelId="{D8CFFC6A-F260-4A74-917B-E4BC13B6466A}" type="parTrans" cxnId="{A46EA23E-844F-4AC7-8712-0CFCAFA6F31F}">
      <dgm:prSet/>
      <dgm:spPr/>
      <dgm:t>
        <a:bodyPr/>
        <a:lstStyle/>
        <a:p>
          <a:endParaRPr lang="sl-SI" sz="1400"/>
        </a:p>
      </dgm:t>
    </dgm:pt>
    <dgm:pt modelId="{D50353AC-2241-4680-8CFA-9DDBF6D359E8}" type="sibTrans" cxnId="{A46EA23E-844F-4AC7-8712-0CFCAFA6F31F}">
      <dgm:prSet/>
      <dgm:spPr/>
      <dgm:t>
        <a:bodyPr/>
        <a:lstStyle/>
        <a:p>
          <a:endParaRPr lang="sl-SI" sz="1400"/>
        </a:p>
      </dgm:t>
    </dgm:pt>
    <dgm:pt modelId="{B5AD6655-A006-45CB-857E-524D56F15D3B}">
      <dgm:prSet custT="1"/>
      <dgm:spPr/>
      <dgm:t>
        <a:bodyPr/>
        <a:lstStyle/>
        <a:p>
          <a:r>
            <a:rPr lang="sl-SI" sz="2400" dirty="0"/>
            <a:t>Replica2</a:t>
          </a:r>
        </a:p>
      </dgm:t>
    </dgm:pt>
    <dgm:pt modelId="{713D1BBE-E638-4368-B44E-61FB7BDF8DEF}" type="parTrans" cxnId="{90EEB820-95CC-4B2C-8432-4524571363DB}">
      <dgm:prSet/>
      <dgm:spPr/>
      <dgm:t>
        <a:bodyPr/>
        <a:lstStyle/>
        <a:p>
          <a:endParaRPr lang="sl-SI" sz="1400"/>
        </a:p>
      </dgm:t>
    </dgm:pt>
    <dgm:pt modelId="{5F85DBF3-335D-4B2E-B3B3-9F45C78F9EFB}" type="sibTrans" cxnId="{90EEB820-95CC-4B2C-8432-4524571363DB}">
      <dgm:prSet/>
      <dgm:spPr/>
      <dgm:t>
        <a:bodyPr/>
        <a:lstStyle/>
        <a:p>
          <a:endParaRPr lang="sl-SI" sz="1400"/>
        </a:p>
      </dgm:t>
    </dgm:pt>
    <dgm:pt modelId="{FB5FF9D4-5E04-454D-9BB6-4B919684E18E}">
      <dgm:prSet custT="1"/>
      <dgm:spPr/>
      <dgm:t>
        <a:bodyPr/>
        <a:lstStyle/>
        <a:p>
          <a:r>
            <a:rPr lang="sl-SI" sz="2400" dirty="0"/>
            <a:t>Replica3</a:t>
          </a:r>
        </a:p>
      </dgm:t>
    </dgm:pt>
    <dgm:pt modelId="{375DC9EC-0141-4FE2-B0EB-DD81BF90102D}" type="parTrans" cxnId="{5932C4AF-A8C2-4AF8-8F83-1FFA2B957FEA}">
      <dgm:prSet/>
      <dgm:spPr/>
      <dgm:t>
        <a:bodyPr/>
        <a:lstStyle/>
        <a:p>
          <a:endParaRPr lang="sl-SI" sz="1400"/>
        </a:p>
      </dgm:t>
    </dgm:pt>
    <dgm:pt modelId="{DC075EBF-1FBE-4ADC-92F1-502577165C30}" type="sibTrans" cxnId="{5932C4AF-A8C2-4AF8-8F83-1FFA2B957FEA}">
      <dgm:prSet/>
      <dgm:spPr/>
      <dgm:t>
        <a:bodyPr/>
        <a:lstStyle/>
        <a:p>
          <a:endParaRPr lang="sl-SI" sz="1400"/>
        </a:p>
      </dgm:t>
    </dgm:pt>
    <dgm:pt modelId="{AF1DABBA-877E-4C5E-BB44-A7B29D5AEAC2}">
      <dgm:prSet custT="1"/>
      <dgm:spPr/>
      <dgm:t>
        <a:bodyPr/>
        <a:lstStyle/>
        <a:p>
          <a:r>
            <a:rPr lang="sl-SI" sz="2400" dirty="0"/>
            <a:t>Replica1</a:t>
          </a:r>
        </a:p>
      </dgm:t>
    </dgm:pt>
    <dgm:pt modelId="{5EE0BAAD-9E7A-486C-BFCE-B5DA050D5525}" type="parTrans" cxnId="{83AF7744-A7CD-48C3-A330-E11716630F68}">
      <dgm:prSet/>
      <dgm:spPr/>
      <dgm:t>
        <a:bodyPr/>
        <a:lstStyle/>
        <a:p>
          <a:endParaRPr lang="sl-SI" sz="1400"/>
        </a:p>
      </dgm:t>
    </dgm:pt>
    <dgm:pt modelId="{DA36D9C1-B81A-4D6F-A950-6B843A44025F}" type="sibTrans" cxnId="{83AF7744-A7CD-48C3-A330-E11716630F68}">
      <dgm:prSet/>
      <dgm:spPr/>
      <dgm:t>
        <a:bodyPr/>
        <a:lstStyle/>
        <a:p>
          <a:endParaRPr lang="sl-SI" sz="1400"/>
        </a:p>
      </dgm:t>
    </dgm:pt>
    <dgm:pt modelId="{6790C5EC-C2B0-423C-A76B-EE2FEDDD944D}">
      <dgm:prSet custT="1"/>
      <dgm:spPr/>
      <dgm:t>
        <a:bodyPr/>
        <a:lstStyle/>
        <a:p>
          <a:r>
            <a:rPr lang="sl-SI" sz="2400" dirty="0"/>
            <a:t>Replica2</a:t>
          </a:r>
        </a:p>
      </dgm:t>
    </dgm:pt>
    <dgm:pt modelId="{AEDA980D-E071-402C-A7F7-86D4021A1304}" type="parTrans" cxnId="{0691DA9A-761D-48DD-8F73-7EC57AA9242A}">
      <dgm:prSet/>
      <dgm:spPr/>
      <dgm:t>
        <a:bodyPr/>
        <a:lstStyle/>
        <a:p>
          <a:endParaRPr lang="sl-SI" sz="1400"/>
        </a:p>
      </dgm:t>
    </dgm:pt>
    <dgm:pt modelId="{CFD072B9-BB6A-4DC8-B506-4C334D65A051}" type="sibTrans" cxnId="{0691DA9A-761D-48DD-8F73-7EC57AA9242A}">
      <dgm:prSet/>
      <dgm:spPr/>
      <dgm:t>
        <a:bodyPr/>
        <a:lstStyle/>
        <a:p>
          <a:endParaRPr lang="sl-SI" sz="1400"/>
        </a:p>
      </dgm:t>
    </dgm:pt>
    <dgm:pt modelId="{9AB34E82-71A0-4DEA-A180-B5386326CC99}">
      <dgm:prSet custT="1"/>
      <dgm:spPr/>
      <dgm:t>
        <a:bodyPr/>
        <a:lstStyle/>
        <a:p>
          <a:r>
            <a:rPr lang="sl-SI" sz="2400" dirty="0"/>
            <a:t>Replica3</a:t>
          </a:r>
        </a:p>
      </dgm:t>
    </dgm:pt>
    <dgm:pt modelId="{24A1B4B1-DB32-4760-8364-A16F97D53BEA}" type="parTrans" cxnId="{C5B860C0-F2F9-44B6-9D01-656822369275}">
      <dgm:prSet/>
      <dgm:spPr/>
      <dgm:t>
        <a:bodyPr/>
        <a:lstStyle/>
        <a:p>
          <a:endParaRPr lang="sl-SI" sz="1400"/>
        </a:p>
      </dgm:t>
    </dgm:pt>
    <dgm:pt modelId="{2686FF0E-BC71-4833-9E60-D5AB32F50D55}" type="sibTrans" cxnId="{C5B860C0-F2F9-44B6-9D01-656822369275}">
      <dgm:prSet/>
      <dgm:spPr/>
      <dgm:t>
        <a:bodyPr/>
        <a:lstStyle/>
        <a:p>
          <a:endParaRPr lang="sl-SI" sz="1400"/>
        </a:p>
      </dgm:t>
    </dgm:pt>
    <dgm:pt modelId="{548F9299-4C12-471A-A1D6-24CDDD4AAE5B}">
      <dgm:prSet custT="1"/>
      <dgm:spPr/>
      <dgm:t>
        <a:bodyPr/>
        <a:lstStyle/>
        <a:p>
          <a:r>
            <a:rPr lang="sl-SI" sz="2400" dirty="0"/>
            <a:t>Replica1</a:t>
          </a:r>
        </a:p>
      </dgm:t>
    </dgm:pt>
    <dgm:pt modelId="{B5554E74-91A5-4E74-B07B-083BC88AC727}" type="parTrans" cxnId="{09108068-11AF-4CC1-82AE-B6D525E2445D}">
      <dgm:prSet/>
      <dgm:spPr/>
      <dgm:t>
        <a:bodyPr/>
        <a:lstStyle/>
        <a:p>
          <a:endParaRPr lang="sl-SI" sz="1400"/>
        </a:p>
      </dgm:t>
    </dgm:pt>
    <dgm:pt modelId="{1E4E7C53-4212-44E3-ADB0-48716E001310}" type="sibTrans" cxnId="{09108068-11AF-4CC1-82AE-B6D525E2445D}">
      <dgm:prSet/>
      <dgm:spPr/>
      <dgm:t>
        <a:bodyPr/>
        <a:lstStyle/>
        <a:p>
          <a:endParaRPr lang="sl-SI" sz="1400"/>
        </a:p>
      </dgm:t>
    </dgm:pt>
    <dgm:pt modelId="{2F67F194-DA08-4EBC-A14F-7343E08A145D}">
      <dgm:prSet custT="1"/>
      <dgm:spPr/>
      <dgm:t>
        <a:bodyPr/>
        <a:lstStyle/>
        <a:p>
          <a:r>
            <a:rPr lang="sl-SI" sz="2400" dirty="0"/>
            <a:t>Replica2</a:t>
          </a:r>
        </a:p>
      </dgm:t>
    </dgm:pt>
    <dgm:pt modelId="{FA7F2579-85B1-4525-8B03-3DFB3B1837A2}" type="parTrans" cxnId="{40B9CCFF-A2B5-4D44-B62B-B596F7162D9B}">
      <dgm:prSet/>
      <dgm:spPr/>
      <dgm:t>
        <a:bodyPr/>
        <a:lstStyle/>
        <a:p>
          <a:endParaRPr lang="sl-SI" sz="1400"/>
        </a:p>
      </dgm:t>
    </dgm:pt>
    <dgm:pt modelId="{EF84A624-C3E0-4170-9E4B-FFD6C227D0B8}" type="sibTrans" cxnId="{40B9CCFF-A2B5-4D44-B62B-B596F7162D9B}">
      <dgm:prSet/>
      <dgm:spPr/>
      <dgm:t>
        <a:bodyPr/>
        <a:lstStyle/>
        <a:p>
          <a:endParaRPr lang="sl-SI" sz="1400"/>
        </a:p>
      </dgm:t>
    </dgm:pt>
    <dgm:pt modelId="{53D70EA9-FA99-497F-B343-771C136169BB}">
      <dgm:prSet custT="1"/>
      <dgm:spPr/>
      <dgm:t>
        <a:bodyPr/>
        <a:lstStyle/>
        <a:p>
          <a:r>
            <a:rPr lang="sl-SI" sz="2400" dirty="0"/>
            <a:t>Replica3</a:t>
          </a:r>
        </a:p>
      </dgm:t>
    </dgm:pt>
    <dgm:pt modelId="{9D1F2024-03C0-4B9E-9590-7E7EAD5CB407}" type="parTrans" cxnId="{F2DEB11D-90AF-4C5E-9809-E50F8B255F3B}">
      <dgm:prSet/>
      <dgm:spPr/>
      <dgm:t>
        <a:bodyPr/>
        <a:lstStyle/>
        <a:p>
          <a:endParaRPr lang="sl-SI" sz="1400"/>
        </a:p>
      </dgm:t>
    </dgm:pt>
    <dgm:pt modelId="{60A6F6FE-4877-4CD4-8A17-A7C5C4FD8F90}" type="sibTrans" cxnId="{F2DEB11D-90AF-4C5E-9809-E50F8B255F3B}">
      <dgm:prSet/>
      <dgm:spPr/>
      <dgm:t>
        <a:bodyPr/>
        <a:lstStyle/>
        <a:p>
          <a:endParaRPr lang="sl-SI" sz="1400"/>
        </a:p>
      </dgm:t>
    </dgm:pt>
    <dgm:pt modelId="{67920E3C-0922-439E-9744-6A8A82CC8ED5}">
      <dgm:prSet custT="1"/>
      <dgm:spPr/>
      <dgm:t>
        <a:bodyPr/>
        <a:lstStyle/>
        <a:p>
          <a:r>
            <a:rPr lang="sl-SI" sz="2400" dirty="0"/>
            <a:t>Replica4</a:t>
          </a:r>
        </a:p>
      </dgm:t>
    </dgm:pt>
    <dgm:pt modelId="{54F9B07A-EF16-4F8D-AE44-DD343EF4DC2C}" type="parTrans" cxnId="{867C26A0-3651-48F0-BD33-C4DF3450E695}">
      <dgm:prSet/>
      <dgm:spPr/>
      <dgm:t>
        <a:bodyPr/>
        <a:lstStyle/>
        <a:p>
          <a:endParaRPr lang="sl-SI" sz="1400"/>
        </a:p>
      </dgm:t>
    </dgm:pt>
    <dgm:pt modelId="{468628FE-6088-4ECF-B421-FF2B552D13C9}" type="sibTrans" cxnId="{867C26A0-3651-48F0-BD33-C4DF3450E695}">
      <dgm:prSet/>
      <dgm:spPr/>
      <dgm:t>
        <a:bodyPr/>
        <a:lstStyle/>
        <a:p>
          <a:endParaRPr lang="sl-SI" sz="1400"/>
        </a:p>
      </dgm:t>
    </dgm:pt>
    <dgm:pt modelId="{2D19C465-5F6E-437F-9F1D-5CC913AA85BE}">
      <dgm:prSet custT="1"/>
      <dgm:spPr/>
      <dgm:t>
        <a:bodyPr/>
        <a:lstStyle/>
        <a:p>
          <a:r>
            <a:rPr lang="sl-SI" sz="2400" dirty="0"/>
            <a:t>Replica4</a:t>
          </a:r>
        </a:p>
      </dgm:t>
    </dgm:pt>
    <dgm:pt modelId="{82271702-34A6-4440-A4F6-E99DB312AE66}" type="parTrans" cxnId="{D5D014D5-17B7-4834-97B0-3417435AD22B}">
      <dgm:prSet/>
      <dgm:spPr/>
      <dgm:t>
        <a:bodyPr/>
        <a:lstStyle/>
        <a:p>
          <a:endParaRPr lang="sl-SI" sz="1400"/>
        </a:p>
      </dgm:t>
    </dgm:pt>
    <dgm:pt modelId="{04140BD3-ECEF-4731-A1FC-CD23FB7DDB07}" type="sibTrans" cxnId="{D5D014D5-17B7-4834-97B0-3417435AD22B}">
      <dgm:prSet/>
      <dgm:spPr/>
      <dgm:t>
        <a:bodyPr/>
        <a:lstStyle/>
        <a:p>
          <a:endParaRPr lang="sl-SI" sz="1400"/>
        </a:p>
      </dgm:t>
    </dgm:pt>
    <dgm:pt modelId="{4612FB76-EF81-4BEA-96E5-19A5B897BBCF}">
      <dgm:prSet custT="1"/>
      <dgm:spPr/>
      <dgm:t>
        <a:bodyPr/>
        <a:lstStyle/>
        <a:p>
          <a:r>
            <a:rPr lang="sl-SI" sz="2400" dirty="0"/>
            <a:t>Replica4</a:t>
          </a:r>
        </a:p>
      </dgm:t>
    </dgm:pt>
    <dgm:pt modelId="{693BF326-899E-4D9F-9C7A-6A43AC53A584}" type="parTrans" cxnId="{78026F80-C752-4F66-8BF9-06D70BB5C7F4}">
      <dgm:prSet/>
      <dgm:spPr/>
      <dgm:t>
        <a:bodyPr/>
        <a:lstStyle/>
        <a:p>
          <a:endParaRPr lang="sl-SI" sz="1400"/>
        </a:p>
      </dgm:t>
    </dgm:pt>
    <dgm:pt modelId="{87A27164-E7E9-4E91-BB5D-CB63799F204B}" type="sibTrans" cxnId="{78026F80-C752-4F66-8BF9-06D70BB5C7F4}">
      <dgm:prSet/>
      <dgm:spPr/>
      <dgm:t>
        <a:bodyPr/>
        <a:lstStyle/>
        <a:p>
          <a:endParaRPr lang="sl-SI" sz="1400"/>
        </a:p>
      </dgm:t>
    </dgm:pt>
    <dgm:pt modelId="{6869587B-6961-46AA-BCF0-AC37797E012B}" type="pres">
      <dgm:prSet presAssocID="{DB91C72C-F4F8-4EAD-9ED5-4546DBA96830}" presName="composite" presStyleCnt="0">
        <dgm:presLayoutVars>
          <dgm:chMax val="1"/>
          <dgm:dir/>
          <dgm:resizeHandles val="exact"/>
        </dgm:presLayoutVars>
      </dgm:prSet>
      <dgm:spPr/>
    </dgm:pt>
    <dgm:pt modelId="{D2B90303-BA5F-4B24-AB50-895551F15044}" type="pres">
      <dgm:prSet presAssocID="{ED711EB9-B80C-4FF2-A9F4-80109707A1DF}" presName="roof" presStyleLbl="dkBgShp" presStyleIdx="0" presStyleCnt="2" custLinFactNeighborX="7971" custLinFactNeighborY="-18809"/>
      <dgm:spPr/>
    </dgm:pt>
    <dgm:pt modelId="{BFAF68CE-B844-46FC-87A0-C2568B2A21E2}" type="pres">
      <dgm:prSet presAssocID="{ED711EB9-B80C-4FF2-A9F4-80109707A1DF}" presName="pillars" presStyleCnt="0"/>
      <dgm:spPr/>
    </dgm:pt>
    <dgm:pt modelId="{56D4110A-E9C9-449C-8C39-DA4E64DF16A8}" type="pres">
      <dgm:prSet presAssocID="{ED711EB9-B80C-4FF2-A9F4-80109707A1DF}" presName="pillar1" presStyleLbl="node1" presStyleIdx="0" presStyleCnt="3">
        <dgm:presLayoutVars>
          <dgm:bulletEnabled val="1"/>
        </dgm:presLayoutVars>
      </dgm:prSet>
      <dgm:spPr/>
    </dgm:pt>
    <dgm:pt modelId="{06D8CF57-E113-4B46-8203-CA25F5F9620E}" type="pres">
      <dgm:prSet presAssocID="{D8D3404A-74FB-4A7B-8E99-EEF453452EAE}" presName="pillarX" presStyleLbl="node1" presStyleIdx="1" presStyleCnt="3">
        <dgm:presLayoutVars>
          <dgm:bulletEnabled val="1"/>
        </dgm:presLayoutVars>
      </dgm:prSet>
      <dgm:spPr/>
    </dgm:pt>
    <dgm:pt modelId="{2DC326F3-E237-4053-BC7D-28DA1C4DE233}" type="pres">
      <dgm:prSet presAssocID="{AA6DDCAC-86B0-4E9B-BEBB-947B17696E45}" presName="pillarX" presStyleLbl="node1" presStyleIdx="2" presStyleCnt="3">
        <dgm:presLayoutVars>
          <dgm:bulletEnabled val="1"/>
        </dgm:presLayoutVars>
      </dgm:prSet>
      <dgm:spPr/>
    </dgm:pt>
    <dgm:pt modelId="{67C7F9B2-82E6-4F3E-BC30-3EFE554A5FAC}" type="pres">
      <dgm:prSet presAssocID="{ED711EB9-B80C-4FF2-A9F4-80109707A1DF}" presName="base" presStyleLbl="dkBgShp" presStyleIdx="1" presStyleCnt="2"/>
      <dgm:spPr/>
    </dgm:pt>
  </dgm:ptLst>
  <dgm:cxnLst>
    <dgm:cxn modelId="{D9B67513-8643-4D63-AD94-FAD8E65BC4AA}" type="presOf" srcId="{67920E3C-0922-439E-9744-6A8A82CC8ED5}" destId="{56D4110A-E9C9-449C-8C39-DA4E64DF16A8}" srcOrd="0" destOrd="4" presId="urn:microsoft.com/office/officeart/2005/8/layout/hList3"/>
    <dgm:cxn modelId="{F2DEB11D-90AF-4C5E-9809-E50F8B255F3B}" srcId="{AA6DDCAC-86B0-4E9B-BEBB-947B17696E45}" destId="{53D70EA9-FA99-497F-B343-771C136169BB}" srcOrd="2" destOrd="0" parTransId="{9D1F2024-03C0-4B9E-9590-7E7EAD5CB407}" sibTransId="{60A6F6FE-4877-4CD4-8A17-A7C5C4FD8F90}"/>
    <dgm:cxn modelId="{90EEB820-95CC-4B2C-8432-4524571363DB}" srcId="{0BB48FC0-416E-4C34-ADAB-B122F975D950}" destId="{B5AD6655-A006-45CB-857E-524D56F15D3B}" srcOrd="1" destOrd="0" parTransId="{713D1BBE-E638-4368-B44E-61FB7BDF8DEF}" sibTransId="{5F85DBF3-335D-4B2E-B3B3-9F45C78F9EFB}"/>
    <dgm:cxn modelId="{53E24C2B-A4EA-4F30-A49B-7678F55DB9DF}" type="presOf" srcId="{ED711EB9-B80C-4FF2-A9F4-80109707A1DF}" destId="{D2B90303-BA5F-4B24-AB50-895551F15044}" srcOrd="0" destOrd="0" presId="urn:microsoft.com/office/officeart/2005/8/layout/hList3"/>
    <dgm:cxn modelId="{A46EA23E-844F-4AC7-8712-0CFCAFA6F31F}" srcId="{0BB48FC0-416E-4C34-ADAB-B122F975D950}" destId="{5D428E60-CC34-4A7A-BD85-015CBDDDABBD}" srcOrd="0" destOrd="0" parTransId="{D8CFFC6A-F260-4A74-917B-E4BC13B6466A}" sibTransId="{D50353AC-2241-4680-8CFA-9DDBF6D359E8}"/>
    <dgm:cxn modelId="{B013565E-EEBE-4606-881E-AB27DF152EE6}" type="presOf" srcId="{0BB48FC0-416E-4C34-ADAB-B122F975D950}" destId="{56D4110A-E9C9-449C-8C39-DA4E64DF16A8}" srcOrd="0" destOrd="0" presId="urn:microsoft.com/office/officeart/2005/8/layout/hList3"/>
    <dgm:cxn modelId="{DC22B441-7349-4336-835E-59E65B6E3B8D}" type="presOf" srcId="{548F9299-4C12-471A-A1D6-24CDDD4AAE5B}" destId="{2DC326F3-E237-4053-BC7D-28DA1C4DE233}" srcOrd="0" destOrd="1" presId="urn:microsoft.com/office/officeart/2005/8/layout/hList3"/>
    <dgm:cxn modelId="{E574DB43-5332-4C97-8557-F79F16AAAF2C}" srcId="{DB91C72C-F4F8-4EAD-9ED5-4546DBA96830}" destId="{ED711EB9-B80C-4FF2-A9F4-80109707A1DF}" srcOrd="0" destOrd="0" parTransId="{CB851B12-E3B3-4A85-8816-0C04431116A2}" sibTransId="{086DC2B8-F2DA-4667-AA15-67D1BB2B3FD6}"/>
    <dgm:cxn modelId="{83AF7744-A7CD-48C3-A330-E11716630F68}" srcId="{D8D3404A-74FB-4A7B-8E99-EEF453452EAE}" destId="{AF1DABBA-877E-4C5E-BB44-A7B29D5AEAC2}" srcOrd="0" destOrd="0" parTransId="{5EE0BAAD-9E7A-486C-BFCE-B5DA050D5525}" sibTransId="{DA36D9C1-B81A-4D6F-A950-6B843A44025F}"/>
    <dgm:cxn modelId="{09108068-11AF-4CC1-82AE-B6D525E2445D}" srcId="{AA6DDCAC-86B0-4E9B-BEBB-947B17696E45}" destId="{548F9299-4C12-471A-A1D6-24CDDD4AAE5B}" srcOrd="0" destOrd="0" parTransId="{B5554E74-91A5-4E74-B07B-083BC88AC727}" sibTransId="{1E4E7C53-4212-44E3-ADB0-48716E001310}"/>
    <dgm:cxn modelId="{7E253F51-A9A2-46B1-9D8E-B29DCAD2AC17}" srcId="{ED711EB9-B80C-4FF2-A9F4-80109707A1DF}" destId="{AA6DDCAC-86B0-4E9B-BEBB-947B17696E45}" srcOrd="2" destOrd="0" parTransId="{D70A57B5-4B24-4E03-BD0E-D114DAC9AC79}" sibTransId="{521DB4C0-965A-4D8C-A5D7-D35977F7BFDB}"/>
    <dgm:cxn modelId="{7EFEB856-9CE1-4016-8DCE-E7A7F6FA4357}" type="presOf" srcId="{AF1DABBA-877E-4C5E-BB44-A7B29D5AEAC2}" destId="{06D8CF57-E113-4B46-8203-CA25F5F9620E}" srcOrd="0" destOrd="1" presId="urn:microsoft.com/office/officeart/2005/8/layout/hList3"/>
    <dgm:cxn modelId="{F8816359-CEDF-4300-B1F7-45F08D5B4772}" srcId="{ED711EB9-B80C-4FF2-A9F4-80109707A1DF}" destId="{0BB48FC0-416E-4C34-ADAB-B122F975D950}" srcOrd="0" destOrd="0" parTransId="{90A224C5-D2F4-43B7-92AA-E96D05C57F60}" sibTransId="{74467C3B-A1D8-40E3-9247-98D7A590191D}"/>
    <dgm:cxn modelId="{44293D7B-9072-473F-A1C0-3296413DFC4E}" type="presOf" srcId="{FB5FF9D4-5E04-454D-9BB6-4B919684E18E}" destId="{56D4110A-E9C9-449C-8C39-DA4E64DF16A8}" srcOrd="0" destOrd="3" presId="urn:microsoft.com/office/officeart/2005/8/layout/hList3"/>
    <dgm:cxn modelId="{78026F80-C752-4F66-8BF9-06D70BB5C7F4}" srcId="{AA6DDCAC-86B0-4E9B-BEBB-947B17696E45}" destId="{4612FB76-EF81-4BEA-96E5-19A5B897BBCF}" srcOrd="3" destOrd="0" parTransId="{693BF326-899E-4D9F-9C7A-6A43AC53A584}" sibTransId="{87A27164-E7E9-4E91-BB5D-CB63799F204B}"/>
    <dgm:cxn modelId="{71E89587-A5BA-4500-A65B-2014CFC7B632}" type="presOf" srcId="{9AB34E82-71A0-4DEA-A180-B5386326CC99}" destId="{06D8CF57-E113-4B46-8203-CA25F5F9620E}" srcOrd="0" destOrd="3" presId="urn:microsoft.com/office/officeart/2005/8/layout/hList3"/>
    <dgm:cxn modelId="{BA15148B-2FA9-43A3-A4B7-44CEE1FC50B5}" type="presOf" srcId="{DB91C72C-F4F8-4EAD-9ED5-4546DBA96830}" destId="{6869587B-6961-46AA-BCF0-AC37797E012B}" srcOrd="0" destOrd="0" presId="urn:microsoft.com/office/officeart/2005/8/layout/hList3"/>
    <dgm:cxn modelId="{5565E78C-3886-4653-BF6F-401F2489B92F}" type="presOf" srcId="{2D19C465-5F6E-437F-9F1D-5CC913AA85BE}" destId="{06D8CF57-E113-4B46-8203-CA25F5F9620E}" srcOrd="0" destOrd="4" presId="urn:microsoft.com/office/officeart/2005/8/layout/hList3"/>
    <dgm:cxn modelId="{694F4B8D-452E-4BBD-BE1B-E994E4068513}" type="presOf" srcId="{D8D3404A-74FB-4A7B-8E99-EEF453452EAE}" destId="{06D8CF57-E113-4B46-8203-CA25F5F9620E}" srcOrd="0" destOrd="0" presId="urn:microsoft.com/office/officeart/2005/8/layout/hList3"/>
    <dgm:cxn modelId="{2E1B2D91-955B-40FC-A4C8-9A3910E7B6C7}" type="presOf" srcId="{6790C5EC-C2B0-423C-A76B-EE2FEDDD944D}" destId="{06D8CF57-E113-4B46-8203-CA25F5F9620E}" srcOrd="0" destOrd="2" presId="urn:microsoft.com/office/officeart/2005/8/layout/hList3"/>
    <dgm:cxn modelId="{894E7993-3D3C-42C5-9C21-BC375B234409}" type="presOf" srcId="{AA6DDCAC-86B0-4E9B-BEBB-947B17696E45}" destId="{2DC326F3-E237-4053-BC7D-28DA1C4DE233}" srcOrd="0" destOrd="0" presId="urn:microsoft.com/office/officeart/2005/8/layout/hList3"/>
    <dgm:cxn modelId="{7EA5FD95-C560-421E-A07B-7F3103ECDE86}" type="presOf" srcId="{5D428E60-CC34-4A7A-BD85-015CBDDDABBD}" destId="{56D4110A-E9C9-449C-8C39-DA4E64DF16A8}" srcOrd="0" destOrd="1" presId="urn:microsoft.com/office/officeart/2005/8/layout/hList3"/>
    <dgm:cxn modelId="{0691DA9A-761D-48DD-8F73-7EC57AA9242A}" srcId="{D8D3404A-74FB-4A7B-8E99-EEF453452EAE}" destId="{6790C5EC-C2B0-423C-A76B-EE2FEDDD944D}" srcOrd="1" destOrd="0" parTransId="{AEDA980D-E071-402C-A7F7-86D4021A1304}" sibTransId="{CFD072B9-BB6A-4DC8-B506-4C334D65A051}"/>
    <dgm:cxn modelId="{6BC5A39B-F16A-4A35-939A-166A7E0808DC}" type="presOf" srcId="{53D70EA9-FA99-497F-B343-771C136169BB}" destId="{2DC326F3-E237-4053-BC7D-28DA1C4DE233}" srcOrd="0" destOrd="3" presId="urn:microsoft.com/office/officeart/2005/8/layout/hList3"/>
    <dgm:cxn modelId="{867C26A0-3651-48F0-BD33-C4DF3450E695}" srcId="{0BB48FC0-416E-4C34-ADAB-B122F975D950}" destId="{67920E3C-0922-439E-9744-6A8A82CC8ED5}" srcOrd="3" destOrd="0" parTransId="{54F9B07A-EF16-4F8D-AE44-DD343EF4DC2C}" sibTransId="{468628FE-6088-4ECF-B421-FF2B552D13C9}"/>
    <dgm:cxn modelId="{4914D5AC-DAE4-49B0-B8CF-267B9E3391D0}" type="presOf" srcId="{B5AD6655-A006-45CB-857E-524D56F15D3B}" destId="{56D4110A-E9C9-449C-8C39-DA4E64DF16A8}" srcOrd="0" destOrd="2" presId="urn:microsoft.com/office/officeart/2005/8/layout/hList3"/>
    <dgm:cxn modelId="{5932C4AF-A8C2-4AF8-8F83-1FFA2B957FEA}" srcId="{0BB48FC0-416E-4C34-ADAB-B122F975D950}" destId="{FB5FF9D4-5E04-454D-9BB6-4B919684E18E}" srcOrd="2" destOrd="0" parTransId="{375DC9EC-0141-4FE2-B0EB-DD81BF90102D}" sibTransId="{DC075EBF-1FBE-4ADC-92F1-502577165C30}"/>
    <dgm:cxn modelId="{EB1C6DB4-3424-4CAD-987F-338CD5C6E092}" type="presOf" srcId="{2F67F194-DA08-4EBC-A14F-7343E08A145D}" destId="{2DC326F3-E237-4053-BC7D-28DA1C4DE233}" srcOrd="0" destOrd="2" presId="urn:microsoft.com/office/officeart/2005/8/layout/hList3"/>
    <dgm:cxn modelId="{C5B860C0-F2F9-44B6-9D01-656822369275}" srcId="{D8D3404A-74FB-4A7B-8E99-EEF453452EAE}" destId="{9AB34E82-71A0-4DEA-A180-B5386326CC99}" srcOrd="2" destOrd="0" parTransId="{24A1B4B1-DB32-4760-8364-A16F97D53BEA}" sibTransId="{2686FF0E-BC71-4833-9E60-D5AB32F50D55}"/>
    <dgm:cxn modelId="{D5D014D5-17B7-4834-97B0-3417435AD22B}" srcId="{D8D3404A-74FB-4A7B-8E99-EEF453452EAE}" destId="{2D19C465-5F6E-437F-9F1D-5CC913AA85BE}" srcOrd="3" destOrd="0" parTransId="{82271702-34A6-4440-A4F6-E99DB312AE66}" sibTransId="{04140BD3-ECEF-4731-A1FC-CD23FB7DDB07}"/>
    <dgm:cxn modelId="{AD494EE2-87E6-4520-9CFD-483F3F44FF03}" type="presOf" srcId="{4612FB76-EF81-4BEA-96E5-19A5B897BBCF}" destId="{2DC326F3-E237-4053-BC7D-28DA1C4DE233}" srcOrd="0" destOrd="4" presId="urn:microsoft.com/office/officeart/2005/8/layout/hList3"/>
    <dgm:cxn modelId="{803BDFEF-7BA1-4AB2-A8FF-F7CE62D274B0}" srcId="{ED711EB9-B80C-4FF2-A9F4-80109707A1DF}" destId="{D8D3404A-74FB-4A7B-8E99-EEF453452EAE}" srcOrd="1" destOrd="0" parTransId="{C166AEF5-86C8-4DEA-B895-EBE9A02957B9}" sibTransId="{6D17FBFA-7FF1-41D5-A8D7-FDC19354BF61}"/>
    <dgm:cxn modelId="{40B9CCFF-A2B5-4D44-B62B-B596F7162D9B}" srcId="{AA6DDCAC-86B0-4E9B-BEBB-947B17696E45}" destId="{2F67F194-DA08-4EBC-A14F-7343E08A145D}" srcOrd="1" destOrd="0" parTransId="{FA7F2579-85B1-4525-8B03-3DFB3B1837A2}" sibTransId="{EF84A624-C3E0-4170-9E4B-FFD6C227D0B8}"/>
    <dgm:cxn modelId="{1992A645-0C08-4878-9E04-2EF07D920615}" type="presParOf" srcId="{6869587B-6961-46AA-BCF0-AC37797E012B}" destId="{D2B90303-BA5F-4B24-AB50-895551F15044}" srcOrd="0" destOrd="0" presId="urn:microsoft.com/office/officeart/2005/8/layout/hList3"/>
    <dgm:cxn modelId="{D619C878-97B1-4A91-91E7-5D9F839D7AA9}" type="presParOf" srcId="{6869587B-6961-46AA-BCF0-AC37797E012B}" destId="{BFAF68CE-B844-46FC-87A0-C2568B2A21E2}" srcOrd="1" destOrd="0" presId="urn:microsoft.com/office/officeart/2005/8/layout/hList3"/>
    <dgm:cxn modelId="{56356009-A0DA-478A-9221-D0A06A6FD948}" type="presParOf" srcId="{BFAF68CE-B844-46FC-87A0-C2568B2A21E2}" destId="{56D4110A-E9C9-449C-8C39-DA4E64DF16A8}" srcOrd="0" destOrd="0" presId="urn:microsoft.com/office/officeart/2005/8/layout/hList3"/>
    <dgm:cxn modelId="{A037651F-4070-4DD9-8B83-AF3672BA0B88}" type="presParOf" srcId="{BFAF68CE-B844-46FC-87A0-C2568B2A21E2}" destId="{06D8CF57-E113-4B46-8203-CA25F5F9620E}" srcOrd="1" destOrd="0" presId="urn:microsoft.com/office/officeart/2005/8/layout/hList3"/>
    <dgm:cxn modelId="{BE14C151-BC30-4072-8C78-92F392595170}" type="presParOf" srcId="{BFAF68CE-B844-46FC-87A0-C2568B2A21E2}" destId="{2DC326F3-E237-4053-BC7D-28DA1C4DE233}" srcOrd="2" destOrd="0" presId="urn:microsoft.com/office/officeart/2005/8/layout/hList3"/>
    <dgm:cxn modelId="{AA56F19F-57FF-4E80-BDCE-D36F71BDDD91}" type="presParOf" srcId="{6869587B-6961-46AA-BCF0-AC37797E012B}" destId="{67C7F9B2-82E6-4F3E-BC30-3EFE554A5FA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90303-BA5F-4B24-AB50-895551F15044}">
      <dsp:nvSpPr>
        <dsp:cNvPr id="0" name=""/>
        <dsp:cNvSpPr/>
      </dsp:nvSpPr>
      <dsp:spPr>
        <a:xfrm>
          <a:off x="0" y="0"/>
          <a:ext cx="10515600" cy="130540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5400" kern="1200" dirty="0" err="1"/>
            <a:t>Experiment</a:t>
          </a:r>
          <a:endParaRPr lang="sl-SI" sz="5400" kern="1200" dirty="0"/>
        </a:p>
      </dsp:txBody>
      <dsp:txXfrm>
        <a:off x="0" y="0"/>
        <a:ext cx="10515600" cy="1305401"/>
      </dsp:txXfrm>
    </dsp:sp>
    <dsp:sp modelId="{56D4110A-E9C9-449C-8C39-DA4E64DF16A8}">
      <dsp:nvSpPr>
        <dsp:cNvPr id="0" name=""/>
        <dsp:cNvSpPr/>
      </dsp:nvSpPr>
      <dsp:spPr>
        <a:xfrm>
          <a:off x="5134" y="1305401"/>
          <a:ext cx="3501776" cy="2741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kern="1200" dirty="0"/>
            <a:t>Scenario1</a:t>
          </a:r>
          <a:endParaRPr lang="sl-SI" sz="3200" kern="1200" baseline="-250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Replica1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Replica2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Replica3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Replica4</a:t>
          </a:r>
        </a:p>
      </dsp:txBody>
      <dsp:txXfrm>
        <a:off x="5134" y="1305401"/>
        <a:ext cx="3501776" cy="2741342"/>
      </dsp:txXfrm>
    </dsp:sp>
    <dsp:sp modelId="{06D8CF57-E113-4B46-8203-CA25F5F9620E}">
      <dsp:nvSpPr>
        <dsp:cNvPr id="0" name=""/>
        <dsp:cNvSpPr/>
      </dsp:nvSpPr>
      <dsp:spPr>
        <a:xfrm>
          <a:off x="3506911" y="1305401"/>
          <a:ext cx="3501776" cy="2741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kern="1200" dirty="0"/>
            <a:t>Scenario2</a:t>
          </a:r>
          <a:endParaRPr lang="sl-SI" sz="3200" kern="1200" baseline="-250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Replica1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Replica2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Replica3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Replica4</a:t>
          </a:r>
        </a:p>
      </dsp:txBody>
      <dsp:txXfrm>
        <a:off x="3506911" y="1305401"/>
        <a:ext cx="3501776" cy="2741342"/>
      </dsp:txXfrm>
    </dsp:sp>
    <dsp:sp modelId="{2DC326F3-E237-4053-BC7D-28DA1C4DE233}">
      <dsp:nvSpPr>
        <dsp:cNvPr id="0" name=""/>
        <dsp:cNvSpPr/>
      </dsp:nvSpPr>
      <dsp:spPr>
        <a:xfrm>
          <a:off x="7008688" y="1305401"/>
          <a:ext cx="3501776" cy="2741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kern="1200" dirty="0"/>
            <a:t>Scenario3</a:t>
          </a:r>
          <a:endParaRPr lang="sl-SI" sz="3200" kern="1200" baseline="-250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Replica1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Replica2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Replica3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Replica4</a:t>
          </a:r>
        </a:p>
      </dsp:txBody>
      <dsp:txXfrm>
        <a:off x="7008688" y="1305401"/>
        <a:ext cx="3501776" cy="2741342"/>
      </dsp:txXfrm>
    </dsp:sp>
    <dsp:sp modelId="{67C7F9B2-82E6-4F3E-BC30-3EFE554A5FAC}">
      <dsp:nvSpPr>
        <dsp:cNvPr id="0" name=""/>
        <dsp:cNvSpPr/>
      </dsp:nvSpPr>
      <dsp:spPr>
        <a:xfrm>
          <a:off x="0" y="4046744"/>
          <a:ext cx="10515600" cy="30459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268E3CF-BD42-4BA5-8816-821FF63B12E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D111716-9795-44AD-BD43-E410A96E90A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FCFEDDD-76F1-4B8D-8885-3B5EB0C92B8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FD759C5-DD33-4E26-8C63-BB4C04645F0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B0D3DAE-EDA6-40B4-BCD7-8C39008E08C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E10A6CA-34A6-4484-9072-0C38BD800D5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536201F-73F8-4C9E-9DDD-F673168452E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ECB5F56-A6E2-449E-AF96-F1BD4BEFB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FAF124B-B8CD-42F6-961F-25814F6BCF0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4958B35-20E1-4CB6-B099-83E96D2C0A9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2883584-AF30-4568-9230-7CC0E69FB42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EEDC09B-C9E0-43C7-BD6C-FC912BBAA45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EBA9BF4-1EDD-4DCC-9F11-D1F539D33E8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7417B2B-F195-447B-A882-513F212D8D7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7FA4037-5D1C-4581-8737-D6E5C34E342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3820E58-BAF1-40D6-8595-F5A5FB162DB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5FEF593-29DA-428E-9A0D-79E7F08CDFE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B1572FF-6FB9-4738-835C-7D1AD9068D0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82AC6AD-4D3D-4E90-9E65-280B5269C1B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20E6DD4-49F7-4DB7-AF8A-8445A3D2717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CA0EF5C-8DCE-4CDB-A88D-1D4F5B59241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B3FB954-4483-4AFC-BC40-E0A12DBC9DD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5A33057-B94D-4552-8EF0-C18C64CE3A2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624CC2F-C12B-4E99-B367-B15EB1E626B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10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Picture 2"/>
          <p:cNvPicPr/>
          <p:nvPr/>
        </p:nvPicPr>
        <p:blipFill>
          <a:blip r:embed="rId15"/>
          <a:stretch/>
        </p:blipFill>
        <p:spPr>
          <a:xfrm>
            <a:off x="11433600" y="6176880"/>
            <a:ext cx="643680" cy="6523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Kliknij, aby edytować styl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1"/>
          </p:nvPr>
        </p:nvSpPr>
        <p:spPr>
          <a:xfrm>
            <a:off x="1041480" y="6158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5ED1AC76-9C5B-4EF7-A982-D69400CBB20C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Obraz 14"/>
          <p:cNvPicPr/>
          <p:nvPr/>
        </p:nvPicPr>
        <p:blipFill>
          <a:blip r:embed="rId16"/>
          <a:stretch/>
        </p:blipFill>
        <p:spPr>
          <a:xfrm>
            <a:off x="7814160" y="6158880"/>
            <a:ext cx="3590640" cy="462960"/>
          </a:xfrm>
          <a:prstGeom prst="rect">
            <a:avLst/>
          </a:prstGeom>
          <a:ln w="0">
            <a:noFill/>
          </a:ln>
        </p:spPr>
      </p:pic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</a:rPr>
              <a:t>Kliknite za urejanje oblike orisa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Druga raven orisa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Tretja raven orisa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Četrta raven orisa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Peta raven orisa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Šesta raven orisa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Sedma raven orisa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4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" name="Picture 2"/>
          <p:cNvPicPr/>
          <p:nvPr/>
        </p:nvPicPr>
        <p:blipFill>
          <a:blip r:embed="rId15"/>
          <a:stretch/>
        </p:blipFill>
        <p:spPr>
          <a:xfrm>
            <a:off x="11433600" y="6176880"/>
            <a:ext cx="643680" cy="652320"/>
          </a:xfrm>
          <a:prstGeom prst="rect">
            <a:avLst/>
          </a:prstGeom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Kliknij, aby edytować styl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ldNum" idx="2"/>
          </p:nvPr>
        </p:nvSpPr>
        <p:spPr>
          <a:xfrm>
            <a:off x="91440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48821FB3-FEC8-4726-8ED1-6B1C04FD480E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  <a:ea typeface="Tahoma"/>
              </a:rPr>
              <a:t>Kliknij, aby edytować style wzorca tekstu</a:t>
            </a: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>
                <a:solidFill>
                  <a:schemeClr val="dk1"/>
                </a:solidFill>
                <a:latin typeface="Tahoma"/>
                <a:ea typeface="Tahoma"/>
              </a:rPr>
              <a:t>Drugi poziom</a:t>
            </a:r>
            <a:endParaRPr lang="pl-PL" sz="2400" b="0" strike="noStrike" spc="-1">
              <a:solidFill>
                <a:schemeClr val="dk1"/>
              </a:solidFill>
              <a:latin typeface="Tahoma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Trzeci poziom</a:t>
            </a:r>
            <a:endParaRPr lang="pl-PL" sz="2000" b="0" strike="noStrike" spc="-1">
              <a:solidFill>
                <a:schemeClr val="dk1"/>
              </a:solidFill>
              <a:latin typeface="Tahoma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Czwarty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Piąty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51" name="Obraz 8"/>
          <p:cNvPicPr/>
          <p:nvPr/>
        </p:nvPicPr>
        <p:blipFill>
          <a:blip r:embed="rId16"/>
          <a:stretch/>
        </p:blipFill>
        <p:spPr>
          <a:xfrm>
            <a:off x="7814160" y="6158880"/>
            <a:ext cx="3590640" cy="4629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Sensitivity_analysis" TargetMode="Externa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cl.northwestern.edu/netlogo/" TargetMode="External"/><Relationship Id="rId2" Type="http://schemas.openxmlformats.org/officeDocument/2006/relationships/hyperlink" Target="https://jaamsim.com/" TargetMode="Externa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rostokąt 13"/>
          <p:cNvSpPr/>
          <p:nvPr/>
        </p:nvSpPr>
        <p:spPr>
          <a:xfrm>
            <a:off x="7213680" y="5952240"/>
            <a:ext cx="4966920" cy="84888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700600" y="345240"/>
            <a:ext cx="4966920" cy="1752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en-US" sz="2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STATISTICAL METHODS FOR ANALYSING LOGISTICS DATA</a:t>
            </a:r>
            <a:endParaRPr lang="pl-PL" sz="2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90" name="Obraz 3"/>
          <p:cNvPicPr/>
          <p:nvPr/>
        </p:nvPicPr>
        <p:blipFill>
          <a:blip r:embed="rId2"/>
          <a:stretch/>
        </p:blipFill>
        <p:spPr>
          <a:xfrm>
            <a:off x="618120" y="908640"/>
            <a:ext cx="4518360" cy="4211640"/>
          </a:xfrm>
          <a:prstGeom prst="rect">
            <a:avLst/>
          </a:prstGeom>
          <a:ln w="0">
            <a:noFill/>
          </a:ln>
        </p:spPr>
      </p:pic>
      <p:sp>
        <p:nvSpPr>
          <p:cNvPr id="91" name="pole tekstowe 4"/>
          <p:cNvSpPr/>
          <p:nvPr/>
        </p:nvSpPr>
        <p:spPr>
          <a:xfrm>
            <a:off x="411840" y="5378400"/>
            <a:ext cx="4791600" cy="133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800" b="1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BAS4SC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800" b="1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Business Analytics Skills </a:t>
            </a:r>
            <a:br>
              <a:rPr sz="1800"/>
            </a:br>
            <a:r>
              <a:rPr lang="en-US" sz="18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for the Future-proofs Supply Chains </a:t>
            </a:r>
            <a:endParaRPr lang="sl-SI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sl-SI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2" name="Picture 2"/>
          <p:cNvPicPr/>
          <p:nvPr/>
        </p:nvPicPr>
        <p:blipFill>
          <a:blip r:embed="rId3"/>
          <a:stretch/>
        </p:blipFill>
        <p:spPr>
          <a:xfrm>
            <a:off x="11038680" y="5638320"/>
            <a:ext cx="1079280" cy="1093680"/>
          </a:xfrm>
          <a:prstGeom prst="rect">
            <a:avLst/>
          </a:prstGeom>
          <a:ln w="0">
            <a:noFill/>
          </a:ln>
        </p:spPr>
      </p:pic>
      <p:sp>
        <p:nvSpPr>
          <p:cNvPr id="93" name="pole tekstowe 6"/>
          <p:cNvSpPr/>
          <p:nvPr/>
        </p:nvSpPr>
        <p:spPr>
          <a:xfrm>
            <a:off x="-170640" y="6462720"/>
            <a:ext cx="609552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16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Project number – 2022-1-PL01-KA220-HED-000088856</a:t>
            </a:r>
            <a:endParaRPr lang="sl-SI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ytuł 1"/>
          <p:cNvSpPr/>
          <p:nvPr/>
        </p:nvSpPr>
        <p:spPr>
          <a:xfrm>
            <a:off x="5700600" y="2195640"/>
            <a:ext cx="4966920" cy="163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 fontScale="80151" lnSpcReduction="20000"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6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Simulation modeling and analysis</a:t>
            </a:r>
            <a:endParaRPr lang="sl-SI" sz="6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ytuł 1"/>
          <p:cNvSpPr/>
          <p:nvPr/>
        </p:nvSpPr>
        <p:spPr>
          <a:xfrm>
            <a:off x="5700600" y="4075200"/>
            <a:ext cx="4966920" cy="84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  <a:ea typeface="Tahoma"/>
              </a:rPr>
              <a:t>Slides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Obraz 9" descr="Obraz zawierający symbol, Czcionka, Grafika, zrzut ekranu&#10;&#10;Opis wygenerowany automatycznie"/>
          <p:cNvPicPr/>
          <p:nvPr/>
        </p:nvPicPr>
        <p:blipFill>
          <a:blip r:embed="rId4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  <p:sp>
        <p:nvSpPr>
          <p:cNvPr id="97" name="Dowolny kształt: kształt 10"/>
          <p:cNvSpPr/>
          <p:nvPr/>
        </p:nvSpPr>
        <p:spPr>
          <a:xfrm>
            <a:off x="169200" y="93240"/>
            <a:ext cx="1625400" cy="1599840"/>
          </a:xfrm>
          <a:custGeom>
            <a:avLst/>
            <a:gdLst>
              <a:gd name="textAreaLeft" fmla="*/ 0 w 1625400"/>
              <a:gd name="textAreaRight" fmla="*/ 1625760 w 1625400"/>
              <a:gd name="textAreaTop" fmla="*/ 0 h 1599840"/>
              <a:gd name="textAreaBottom" fmla="*/ 1600200 h 1599840"/>
            </a:gdLst>
            <a:ahLst/>
            <a:cxnLst/>
            <a:rect l="textAreaLeft" t="textAreaTop" r="textAreaRight" b="textAreaBottom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98" name="Obraz 14"/>
          <p:cNvPicPr/>
          <p:nvPr/>
        </p:nvPicPr>
        <p:blipFill>
          <a:blip r:embed="rId5"/>
          <a:stretch/>
        </p:blipFill>
        <p:spPr>
          <a:xfrm>
            <a:off x="5925600" y="5851800"/>
            <a:ext cx="5207040" cy="671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SD</a:t>
            </a:r>
            <a:r>
              <a:rPr lang="sl-SI" sz="3200" b="1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sl-SI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Constructs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lvl="0" algn="just">
              <a:lnSpc>
                <a:spcPct val="150000"/>
              </a:lnSpc>
              <a:buFont typeface="Arial" panose="05050102010706020507" pitchFamily="18" charset="2"/>
              <a:buChar char="•"/>
            </a:pP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Stocks represent buffers which can store delivery items on the supply chain.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 typeface="Arial" panose="05050102010706020507" pitchFamily="18" charset="2"/>
              <a:buChar char="•"/>
            </a:pP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Flows represent supply channels.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600"/>
              </a:spcAft>
              <a:buFont typeface="Arial" panose="05050102010706020507" pitchFamily="18" charset="2"/>
              <a:buChar char="•"/>
            </a:pP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Feedback loops represent fine-tuning parameters for stock replenishment.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786B31E7-82E1-CBE1-C2F0-B306E212A56B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275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SD in SC example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Označba mesta vsebine 1" descr="Slika, ki vsebuje besede diagram, besedilo, načrt, tehnična risba&#10;&#10;Opis je samodejno ustvarjen">
            <a:extLst>
              <a:ext uri="{FF2B5EF4-FFF2-40B4-BE49-F238E27FC236}">
                <a16:creationId xmlns:a16="http://schemas.microsoft.com/office/drawing/2014/main" id="{B8B8DF9F-1286-C8FA-C2D3-9EAACEB6F00F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951928" y="1380122"/>
            <a:ext cx="8287543" cy="435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Symbol zastępczy zawartości 12">
            <a:extLst>
              <a:ext uri="{FF2B5EF4-FFF2-40B4-BE49-F238E27FC236}">
                <a16:creationId xmlns:a16="http://schemas.microsoft.com/office/drawing/2014/main" id="{65F526B5-2BB2-BD78-5D9B-84860BDA90F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s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creenshot from </a:t>
            </a:r>
            <a:r>
              <a:rPr lang="sl-SI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NetLogo</a:t>
            </a:r>
            <a:r>
              <a:rPr lang="sl-SI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</a:t>
            </a:r>
            <a:r>
              <a:rPr lang="en-US" sz="1200" spc="-1" dirty="0" err="1">
                <a:solidFill>
                  <a:srgbClr val="7F7F7F"/>
                </a:solidFill>
                <a:ea typeface="+mn-lt"/>
                <a:cs typeface="+mn-lt"/>
              </a:rPr>
              <a:t>Wilenski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, 1999)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A4181311-0CE5-4CDA-AAA5-459CCC299965}"/>
              </a:ext>
            </a:extLst>
          </p:cNvPr>
          <p:cNvSpPr/>
          <p:nvPr/>
        </p:nvSpPr>
        <p:spPr>
          <a:xfrm>
            <a:off x="2992860" y="3929231"/>
            <a:ext cx="883920" cy="485775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production site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14637C4C-0617-49EA-8409-9BB217BF4E4D}"/>
              </a:ext>
            </a:extLst>
          </p:cNvPr>
          <p:cNvSpPr/>
          <p:nvPr/>
        </p:nvSpPr>
        <p:spPr>
          <a:xfrm>
            <a:off x="4302387" y="4172118"/>
            <a:ext cx="899160" cy="48768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distribution channels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75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System dynamics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Systems dynamics simulation allows for: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Planning the layout of a SC;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Optimization of production and distribution capacities;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Estimation of distribution channels’ loads and associated costs.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Tahoma"/>
                <a:ea typeface="Calibri"/>
                <a:cs typeface="Calibri"/>
              </a:rPr>
              <a:t>SD is best suited to 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determine the structure 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as well as 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optimal volumes 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of </a:t>
            </a:r>
            <a:r>
              <a:rPr lang="en-GB" sz="1800" b="1" dirty="0">
                <a:latin typeface="Tahoma"/>
                <a:ea typeface="Calibri"/>
                <a:cs typeface="Calibri"/>
              </a:rPr>
              <a:t>SC </a:t>
            </a:r>
            <a:r>
              <a:rPr lang="en-GB" sz="1800" dirty="0">
                <a:latin typeface="Tahoma"/>
                <a:ea typeface="Calibri"/>
                <a:cs typeface="Calibri"/>
              </a:rPr>
              <a:t>node’s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inputs, stocks, and outputs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. </a:t>
            </a:r>
            <a:endParaRPr lang="en-US" sz="1800" b="0" strike="noStrike" spc="-1" dirty="0"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5E4EE370-0647-69CE-2F58-8855F3354C2E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(Gumzej &amp; Rakovska, 2020)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4276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Agent-based simulation</a:t>
            </a:r>
            <a:r>
              <a:rPr lang="en-US" sz="3200" b="1" spc="-1">
                <a:solidFill>
                  <a:srgbClr val="1065AB"/>
                </a:solidFill>
                <a:latin typeface="Tahoma"/>
                <a:ea typeface="Tahoma"/>
              </a:rPr>
              <a:t> (ABS)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</a:rPr>
              <a:t>Entity-centred;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</a:rPr>
              <a:t>Problem-oriented modelling of entities and their interactions;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</a:rPr>
              <a:t>Heterogeneity of entities;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</a:rPr>
              <a:t>Micro-entities are active objects that act in their environments, communicate among each other and autonomously make decisions;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</a:rPr>
              <a:t>Decisions and interactions between agents introduce dynamics into systems;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</a:rPr>
              <a:t>Agents and their environments constitute formal models;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</a:rPr>
              <a:t>Time flow is discrete and universal on model-level;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</a:rPr>
              <a:t>Model flexibility is achieved by changing the system structure and behaviour of agents;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</a:rPr>
              <a:t>System structure during simulation is variable.</a:t>
            </a: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F61B645F-0FB1-8FC6-FD31-48CE4AE79946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(Gumzej &amp; Rakovska, 2020)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ABS</a:t>
            </a:r>
            <a:r>
              <a:rPr lang="sl-SI" sz="3200" b="1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sl-SI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Constructs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Agents representing supply chain nodes (e.g., suppliers, retailers and inspectors) with their properties, relations and behaviour.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F61B645F-0FB1-8FC6-FD31-48CE4AE79946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9059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ABS </a:t>
            </a:r>
            <a:r>
              <a:rPr lang="sl-SI" sz="3200" b="1" spc="-1" dirty="0">
                <a:solidFill>
                  <a:srgbClr val="1065AB"/>
                </a:solidFill>
                <a:latin typeface="Tahoma"/>
                <a:ea typeface="Tahoma"/>
              </a:rPr>
              <a:t>SC 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example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Označba mesta vsebine 1" descr="Slika, ki vsebuje besede besedilo, posnetek zaslona, programska oprema, računalniška ikona&#10;&#10;Opis je samodejno ustvarjen">
            <a:extLst>
              <a:ext uri="{FF2B5EF4-FFF2-40B4-BE49-F238E27FC236}">
                <a16:creationId xmlns:a16="http://schemas.microsoft.com/office/drawing/2014/main" id="{D6A5928A-C9E2-DF0E-06C8-0E7B3F8E584A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954004" y="1342235"/>
            <a:ext cx="8283391" cy="435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8" name="Symbol zastępczy zawartości 12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sl-SI" sz="1200" b="0" strike="noStrike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s</a:t>
            </a:r>
            <a:r>
              <a:rPr lang="en-US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creenshot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from </a:t>
            </a:r>
            <a:r>
              <a:rPr lang="sl-SI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NetLogo</a:t>
            </a:r>
            <a:r>
              <a:rPr lang="sl-SI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(Wilenski, 1999)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3805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Agent-based simulation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Agent-based simulation allows for: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Planning the layout of an SC;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Modelling the dynamic growth of an SC;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Modelling the behaviour of partners within SCs;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Optimization of global indicators.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Tahoma"/>
                <a:ea typeface="Calibri"/>
                <a:cs typeface="Calibri"/>
              </a:rPr>
              <a:t>ABS analysis offers a 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strategic manager’s 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or 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market regulator’s view 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of the 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marketplace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. 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65E6104A-B439-2969-7B0A-CB6C70AA1C80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(Gumzej &amp; Rakovska, 2020)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8193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NS</a:t>
            </a:r>
            <a:r>
              <a:rPr lang="sl-SI" sz="3200" b="1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sl-SI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Constructs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Agents representing the flow objects with their properties, relations and behaviour.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Network representing the overlay network (e.g., traffic network) on which the flow objects commute.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C4B76AC8-6837-2C78-3C86-9BCB2520F8F8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NS </a:t>
            </a:r>
            <a:r>
              <a:rPr lang="sl-SI" sz="3200" b="1" spc="-1" dirty="0">
                <a:solidFill>
                  <a:srgbClr val="1065AB"/>
                </a:solidFill>
                <a:latin typeface="Tahoma"/>
                <a:ea typeface="Tahoma"/>
              </a:rPr>
              <a:t>TN 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example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Označba mesta vsebine 1" descr="Slika, ki vsebuje besede besedilo, diagram, načrt, vrstica&#10;&#10;Opis je samodejno ustvarjen">
            <a:extLst>
              <a:ext uri="{FF2B5EF4-FFF2-40B4-BE49-F238E27FC236}">
                <a16:creationId xmlns:a16="http://schemas.microsoft.com/office/drawing/2014/main" id="{6809351B-41E8-507B-1B95-B7066899F626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048295" y="1320853"/>
            <a:ext cx="8094809" cy="435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1" name="Symbol zastępczy zawartości 1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sl-SI" sz="1200" b="0" strike="noStrike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s</a:t>
            </a:r>
            <a:r>
              <a:rPr lang="en-US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creenshot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from </a:t>
            </a:r>
            <a:r>
              <a:rPr lang="sl-SI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SUMO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(Pablo et. Al., 2018)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E842C0DA-7856-4F71-88F5-BDD6C07F5E2D}"/>
              </a:ext>
            </a:extLst>
          </p:cNvPr>
          <p:cNvSpPr/>
          <p:nvPr/>
        </p:nvSpPr>
        <p:spPr>
          <a:xfrm>
            <a:off x="4907715" y="3801707"/>
            <a:ext cx="750570" cy="31242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blockage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787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Network simulation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Network simulation allows for: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Planning the layout of a network;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Modelling the dynamic behaviour of a network to determine bottlenecks and weak links;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Modelling the flow of network items;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Optimization of global network indicators.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Tahoma"/>
                <a:ea typeface="Calibri"/>
                <a:cs typeface="Calibri"/>
              </a:rPr>
              <a:t>NS analysis offers a 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network regulator’s view 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of the 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network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. </a:t>
            </a:r>
            <a:endParaRPr lang="pl-PL" sz="1800" b="0" strike="noStrike" spc="-1" dirty="0">
              <a:solidFill>
                <a:schemeClr val="dk1"/>
              </a:solidFill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EC3BAAC7-37E4-0914-1286-078F8CAAB583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(Šinko and </a:t>
            </a:r>
            <a:r>
              <a:rPr lang="en-US" sz="1200" spc="-1" dirty="0" err="1">
                <a:solidFill>
                  <a:srgbClr val="7F7F7F"/>
                </a:solidFill>
                <a:ea typeface="+mn-lt"/>
                <a:cs typeface="+mn-lt"/>
              </a:rPr>
              <a:t>Gumzej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, 2021)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0161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Agenda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Simulation in logistics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Discrete event simulation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System dynamics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Agent-based simulation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Network simulation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Logistics simulation projects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Overview of simulation projects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5" name="Slika5">
            <a:extLst>
              <a:ext uri="{FF2B5EF4-FFF2-40B4-BE49-F238E27FC236}">
                <a16:creationId xmlns:a16="http://schemas.microsoft.com/office/drawing/2014/main" id="{BBA59196-886C-4BAC-A494-21825B541B1F}"/>
              </a:ext>
            </a:extLst>
          </p:cNvPr>
          <p:cNvPicPr>
            <a:picLocks noGrp="1"/>
          </p:cNvPicPr>
          <p:nvPr>
            <p:ph/>
          </p:nvPr>
        </p:nvPicPr>
        <p:blipFill>
          <a:blip r:embed="rId2"/>
          <a:stretch>
            <a:fillRect/>
          </a:stretch>
        </p:blipFill>
        <p:spPr bwMode="auto">
          <a:xfrm>
            <a:off x="2294712" y="1312413"/>
            <a:ext cx="6943072" cy="478488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Simulation system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A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model of the real world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 (good regulator)</a:t>
            </a: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A 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decision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support system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 (DSS)</a:t>
            </a: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A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laboratory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 (controlled environment)</a:t>
            </a: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EC3BAAC7-37E4-0914-1286-078F8CAAB583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1187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Experiments</a:t>
            </a: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, </a:t>
            </a:r>
            <a:r>
              <a:rPr lang="pl-PL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scenarios</a:t>
            </a: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and </a:t>
            </a:r>
            <a:r>
              <a:rPr lang="pl-PL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replicas</a:t>
            </a:r>
            <a:endParaRPr lang="pl-PL" sz="3200" b="0" strike="noStrike" spc="-1" dirty="0" err="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EC3BAAC7-37E4-0914-1286-078F8CAAB583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" name="Označba mesta vsebine 3">
            <a:extLst>
              <a:ext uri="{FF2B5EF4-FFF2-40B4-BE49-F238E27FC236}">
                <a16:creationId xmlns:a16="http://schemas.microsoft.com/office/drawing/2014/main" id="{9B0FE2C8-EBB0-4FCF-85AA-6BBEBD9149F4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12317592"/>
              </p:ext>
            </p:extLst>
          </p:nvPr>
        </p:nvGraphicFramePr>
        <p:xfrm>
          <a:off x="1676400" y="151270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5167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Simulation results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Each </a:t>
            </a:r>
            <a:r>
              <a:rPr lang="en-GB" sz="1800" b="1" kern="100" dirty="0">
                <a:effectLst/>
                <a:latin typeface="Tahoma"/>
                <a:ea typeface="Calibri"/>
                <a:cs typeface="Calibri"/>
              </a:rPr>
              <a:t>experiment 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needs to be carefully planned; it consists of scenarios and their replicas</a:t>
            </a: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An experiment 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usually encompasses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b="1" kern="100" dirty="0">
                <a:effectLst/>
                <a:latin typeface="Tahoma"/>
                <a:ea typeface="Calibri"/>
                <a:cs typeface="Calibri"/>
              </a:rPr>
              <a:t>multiple scenarios 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being differentiated by the values of input variables, numbers of units in the system and/or temporal frames</a:t>
            </a: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Each scenario is </a:t>
            </a:r>
            <a:r>
              <a:rPr lang="en-GB" sz="1800" b="1" kern="100" dirty="0">
                <a:effectLst/>
                <a:latin typeface="Tahoma"/>
                <a:ea typeface="Calibri"/>
                <a:cs typeface="Calibri"/>
              </a:rPr>
              <a:t>run multiple times 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- 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these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b="1" kern="100" dirty="0">
                <a:latin typeface="Tahoma"/>
                <a:ea typeface="Tahoma"/>
                <a:cs typeface="Tahoma"/>
              </a:rPr>
              <a:t>replicas 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produce </a:t>
            </a:r>
            <a:r>
              <a:rPr lang="en-GB" sz="1800" kern="100" dirty="0">
                <a:latin typeface="Tahoma"/>
                <a:ea typeface="Tahoma"/>
                <a:cs typeface="Tahoma"/>
              </a:rPr>
              <a:t>results, based on 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unique 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values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of input variables, 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numbers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of units in the system and duration</a:t>
            </a: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The </a:t>
            </a:r>
            <a:r>
              <a:rPr lang="en-GB" sz="1800" b="1" kern="100" dirty="0">
                <a:effectLst/>
                <a:latin typeface="Tahoma"/>
                <a:ea typeface="Calibri"/>
                <a:cs typeface="Calibri"/>
              </a:rPr>
              <a:t>results 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of simulation runs (KPIs) need to be checked by 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sensitivity analysis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,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>
                <a:latin typeface="Tahoma"/>
                <a:ea typeface="Tahoma"/>
                <a:cs typeface="Tahoma"/>
              </a:rPr>
              <a:t>considering their </a:t>
            </a:r>
            <a:r>
              <a:rPr lang="sl-SI" sz="1800" kern="100" dirty="0">
                <a:latin typeface="Tahoma"/>
                <a:ea typeface="Tahoma"/>
                <a:cs typeface="Tahoma"/>
              </a:rPr>
              <a:t>standard </a:t>
            </a:r>
            <a:r>
              <a:rPr lang="sl-SI" sz="1800" kern="100" dirty="0" err="1">
                <a:latin typeface="Tahoma"/>
                <a:ea typeface="Tahoma"/>
                <a:cs typeface="Tahoma"/>
              </a:rPr>
              <a:t>deviation</a:t>
            </a:r>
            <a:r>
              <a:rPr lang="sl-SI" sz="1800" kern="100" dirty="0">
                <a:latin typeface="Tahoma"/>
                <a:ea typeface="Tahoma"/>
                <a:cs typeface="Tahoma"/>
              </a:rPr>
              <a:t>, </a:t>
            </a:r>
            <a:r>
              <a:rPr lang="en-GB" sz="1800" kern="100" dirty="0">
                <a:latin typeface="Tahoma"/>
                <a:ea typeface="Tahoma"/>
                <a:cs typeface="Tahoma"/>
              </a:rPr>
              <a:t>minimum and maximum values, 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 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and joined (usually on median values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)</a:t>
            </a:r>
            <a:r>
              <a:rPr lang="sl-SI" sz="1800" kern="100" dirty="0">
                <a:latin typeface="Tahoma"/>
                <a:ea typeface="Calibri"/>
                <a:cs typeface="Calibri"/>
              </a:rPr>
              <a:t>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EC3BAAC7-37E4-0914-1286-078F8CAAB583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16144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Summary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sl-SI" sz="2000" spc="-1" dirty="0">
                <a:solidFill>
                  <a:schemeClr val="dk1"/>
                </a:solidFill>
                <a:latin typeface="Tahoma"/>
                <a:ea typeface="Tahoma"/>
              </a:rPr>
              <a:t>A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holistic approach of applying SMA in logistics 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contributes greatly to </a:t>
            </a:r>
            <a:r>
              <a:rPr lang="en-US" sz="20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complex process design decisions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where there are many variables interacting with each other. </a:t>
            </a:r>
            <a:endParaRPr lang="sl-SI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This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approach includes SD, DES and ABS methodologies which can </a:t>
            </a:r>
            <a:r>
              <a:rPr lang="en-US" sz="20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quantify the workflows on different supply chain levels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.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 </a:t>
            </a:r>
            <a:endParaRPr lang="sl-SI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In </a:t>
            </a:r>
            <a:r>
              <a:rPr lang="en-US" sz="20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traffic flow analysis 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and optimization, the </a:t>
            </a:r>
            <a:r>
              <a:rPr lang="en-US" sz="20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NS 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methodology provides for the necessary framework, regarding the </a:t>
            </a:r>
            <a:r>
              <a:rPr lang="en-US" sz="20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monitoring and fine-tuning 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of key performance indicators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(KPI).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 idx="4294967295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200" b="1" spc="-1">
                <a:solidFill>
                  <a:srgbClr val="1065AB"/>
                </a:solidFill>
                <a:latin typeface="Tahoma"/>
                <a:ea typeface="Tahoma"/>
              </a:rPr>
              <a:t>References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idx="4294967295"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 fontScale="85000" lnSpcReduction="10000"/>
          </a:bodyPr>
          <a:lstStyle/>
          <a:p>
            <a:pPr>
              <a:buClr>
                <a:srgbClr val="015BA6"/>
              </a:buClr>
            </a:pP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Gumzej, R. and Rakovska, M. (2020). Simulation modeling and analysis for sustainable supply chains. In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Ecoproduction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Sustainable logistics and production in industry 4.0 : new opportunities and challenges,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Grzybowska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K., Awasthi, A., Sawhney, R. (ed.). Springer Nature, pp. 145-160.</a:t>
            </a:r>
            <a:endParaRPr lang="en-US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015BA6"/>
              </a:buClr>
            </a:pP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JaamSim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Development Team (2023).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JaamSim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Discrete-Event Simulation Software. Version 2023-08. [Available at: </a:t>
            </a:r>
            <a:r>
              <a:rPr lang="en-US" sz="2000" spc="-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https://jaamsim.com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access November 8th, 2023]</a:t>
            </a:r>
            <a:endParaRPr lang="en-US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015BA6"/>
              </a:buClr>
            </a:pP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Šinko, S. and Gumzej, R. (2021). Towards smart traffic planning by traffic simulation on microscopic level. International journal of applied logistics, 11(1), pp. 1-17.</a:t>
            </a:r>
            <a:endParaRPr lang="en-US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015BA6"/>
              </a:buClr>
            </a:pP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Wilensky, U. (1999).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NetLogo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Center for Connected Learning and Computer-Based Modeling, Northwestern University, Evanston, IL. [Available at: </a:t>
            </a:r>
            <a:r>
              <a:rPr lang="en-US" sz="2000" spc="-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http://ccl.northwestern.edu/netlogo/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access November 8th, 2023]</a:t>
            </a:r>
            <a:endParaRPr lang="en-US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001"/>
              </a:spcBef>
              <a:buClr>
                <a:srgbClr val="015BA6"/>
              </a:buClr>
            </a:pP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Pablo A.L.,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Behrisch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M.,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Bieker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-Walz, L., Erdmann, J.,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Flötteröd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Y.-P.,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Hilbrich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R.,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Lücken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L.,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Rummel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J., Wagner, P. and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Wießner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E. (2018). Microscopic Traffic Simulation using SUMO. In: 2019 IEEE Intelligent Transportation Systems Conference (ITSC), IEEE. The 21st IEEE International Conference on Intelligent Transportation Systems, 4.-7. Nov. 2018, Maui, USA, pp. 2575-2582.</a:t>
            </a:r>
            <a:endParaRPr lang="en-US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703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Thank you for your attention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28" name="Obraz 4" descr="Obraz zawierający symbol, Czcionka, Grafika, zrzut ekranu&#10;&#10;Opis wygenerowany automatycznie"/>
          <p:cNvPicPr/>
          <p:nvPr/>
        </p:nvPicPr>
        <p:blipFill>
          <a:blip r:embed="rId2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Simulation in logistics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1" spc="-1" dirty="0">
                <a:solidFill>
                  <a:schemeClr val="dk1"/>
                </a:solidFill>
                <a:latin typeface="Tahoma"/>
                <a:ea typeface="Tahoma"/>
              </a:rPr>
              <a:t>Simulation Modeling and Analysis (SMA)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can provide valuable inputs to Supply Chain (SC) and traffic network (TN) optimization.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 </a:t>
            </a:r>
            <a:endParaRPr lang="sl-SI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Simulation modelling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can be used to graphically visualize temporal flows through complex SC and TN processes and resources</a:t>
            </a:r>
            <a:r>
              <a:rPr lang="sl-SI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allowing the prediction and quantification of possible outcomes from different scenarios. </a:t>
            </a:r>
            <a:endParaRPr lang="sl-SI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This helps SC and TN entities to gain valuable insights and understand the effects of their potential decisions on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SC and TN performance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including SC lead-times, TN travel times and costs. </a:t>
            </a:r>
            <a:endParaRPr lang="sl-SI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Hence,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SMA in SC and TN modelling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can contribute to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SC and TN analysis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and to the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improvement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of their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design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toward achieving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higher performance and sustainability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SMA entities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0" indent="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None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From SMA perspective, one can observe a SC or TN on two levels:</a:t>
            </a:r>
            <a:endParaRPr lang="sl-SI" dirty="0"/>
          </a:p>
          <a:p>
            <a:pPr marL="342900" indent="-3429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Macro level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self-organization,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co-evolution of entities,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dependency on connections/transport routes.</a:t>
            </a:r>
          </a:p>
          <a:p>
            <a:pPr marL="342900" indent="-3429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Micro level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multiple and heterogeneous entities,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local interactions among entities,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structured entities,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adaptive entities.</a:t>
            </a: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4974049F-757A-1BCD-F01E-FC3BEDA8361A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(Gumzej &amp; Rakovska, 2020)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Discrete event simulation</a:t>
            </a:r>
            <a:r>
              <a:rPr lang="en-US" sz="3200" b="1" spc="-1">
                <a:solidFill>
                  <a:srgbClr val="1065AB"/>
                </a:solidFill>
                <a:latin typeface="Tahoma"/>
                <a:ea typeface="Tahoma"/>
              </a:rPr>
              <a:t> (DES)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Process-oriented;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Focuses on detailed process modelling;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Heterogeneous entities;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Micro-entities are passive objects;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Events introduce dynamics into the system;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Discrete time-progression;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Flexibility is achieved by changing the structure of the model;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System structure during simulation is fixed.</a:t>
            </a: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71601FB9-337B-D5BB-FE26-EFA694926DAD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(Gumzej &amp; Rakovska, 2020)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DES</a:t>
            </a:r>
            <a:r>
              <a:rPr lang="sl-SI" sz="3200" b="1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sl-SI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Constructs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lvl="0" algn="just">
              <a:lnSpc>
                <a:spcPct val="150000"/>
              </a:lnSpc>
              <a:buFont typeface="Arial" panose="05050102010706020507" pitchFamily="18" charset="2"/>
              <a:buChar char="•"/>
            </a:pP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Flow units represent simulation units (e.g., orders, materials, etc.) which enter the system on the input(s) and progress through the system model.</a:t>
            </a:r>
            <a:endParaRPr lang="sl-SI" sz="1800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0" algn="just">
              <a:lnSpc>
                <a:spcPct val="150000"/>
              </a:lnSpc>
              <a:buFont typeface="Arial" panose="05050102010706020507" pitchFamily="18" charset="2"/>
              <a:buChar char="•"/>
            </a:pP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Processors represent mobile (e.g., people, forklifts, etc.) and fixed (e.g., machines, production lines, etc.) resources which process the simulation units. </a:t>
            </a:r>
            <a:endParaRPr lang="sl-SI" sz="1800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0" algn="just">
              <a:lnSpc>
                <a:spcPct val="150000"/>
              </a:lnSpc>
              <a:buFont typeface="Arial" panose="05050102010706020507" pitchFamily="18" charset="2"/>
              <a:buChar char="•"/>
            </a:pP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Queues store the flow units until their transition to the next available processor.</a:t>
            </a:r>
            <a:endParaRPr lang="sl-SI" sz="1800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0" algn="just">
              <a:lnSpc>
                <a:spcPct val="150000"/>
              </a:lnSpc>
              <a:spcAft>
                <a:spcPts val="600"/>
              </a:spcAft>
              <a:buFont typeface="Arial" panose="05050102010706020507" pitchFamily="18" charset="2"/>
              <a:buChar char="•"/>
            </a:pP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Connectors define the promotion of units through the system model.</a:t>
            </a:r>
            <a:endParaRPr lang="sl-SI" sz="1800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71601FB9-337B-D5BB-FE26-EFA694926DAD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6447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DES in production example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Označba mesta vsebine 1" descr="Slika, ki vsebuje besede besedilo, diagram, posnetek zaslona, grafični prikaz&#10;&#10;Opis je samodejno ustvarjen">
            <a:extLst>
              <a:ext uri="{FF2B5EF4-FFF2-40B4-BE49-F238E27FC236}">
                <a16:creationId xmlns:a16="http://schemas.microsoft.com/office/drawing/2014/main" id="{244AC786-2F1A-58C2-0489-91139A461D9E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301782" y="1474564"/>
            <a:ext cx="7588435" cy="435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Symbol zastępczy zawartości 12">
            <a:extLst>
              <a:ext uri="{FF2B5EF4-FFF2-40B4-BE49-F238E27FC236}">
                <a16:creationId xmlns:a16="http://schemas.microsoft.com/office/drawing/2014/main" id="{7CE2ECB0-E774-504E-3C70-95613083B41D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s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creenshot from </a:t>
            </a:r>
            <a:r>
              <a:rPr lang="sl-SI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JaamSim</a:t>
            </a:r>
            <a:r>
              <a:rPr lang="sl-SI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</a:t>
            </a:r>
            <a:r>
              <a:rPr lang="en-US" sz="1200" spc="-1" dirty="0" err="1">
                <a:solidFill>
                  <a:srgbClr val="7F7F7F"/>
                </a:solidFill>
                <a:ea typeface="+mn-lt"/>
                <a:cs typeface="+mn-lt"/>
              </a:rPr>
              <a:t>Jaamsim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, 2023)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78BDB35C-234D-4FCE-9E26-0F08B5237619}"/>
              </a:ext>
            </a:extLst>
          </p:cNvPr>
          <p:cNvSpPr/>
          <p:nvPr/>
        </p:nvSpPr>
        <p:spPr>
          <a:xfrm>
            <a:off x="3475617" y="2184475"/>
            <a:ext cx="701040" cy="23622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products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FE60B87E-B343-41EE-9DE5-65F510611101}"/>
              </a:ext>
            </a:extLst>
          </p:cNvPr>
          <p:cNvSpPr/>
          <p:nvPr/>
        </p:nvSpPr>
        <p:spPr>
          <a:xfrm>
            <a:off x="5220597" y="2188845"/>
            <a:ext cx="1127760" cy="23622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production lines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D5DA11D8-C38E-4C71-AE05-DA2994F46434}"/>
              </a:ext>
            </a:extLst>
          </p:cNvPr>
          <p:cNvSpPr/>
          <p:nvPr/>
        </p:nvSpPr>
        <p:spPr>
          <a:xfrm>
            <a:off x="6874137" y="3192780"/>
            <a:ext cx="1051560" cy="23622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quality control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60886BEF-1988-4F20-A072-BC0CFDFBE740}"/>
              </a:ext>
            </a:extLst>
          </p:cNvPr>
          <p:cNvSpPr/>
          <p:nvPr/>
        </p:nvSpPr>
        <p:spPr>
          <a:xfrm>
            <a:off x="3247017" y="3192780"/>
            <a:ext cx="457200" cy="23622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en-US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</a:t>
            </a:r>
            <a:endParaRPr lang="sl-SI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44E9F1F3-F2EB-45A1-B0C6-029AB573946F}"/>
              </a:ext>
            </a:extLst>
          </p:cNvPr>
          <p:cNvSpPr/>
          <p:nvPr/>
        </p:nvSpPr>
        <p:spPr>
          <a:xfrm>
            <a:off x="7818569" y="5140380"/>
            <a:ext cx="525780" cy="23622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finish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18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Discrete event simulation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following process parameters can be analysed and optimized by DES: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Production cycle-time and performance;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Utilization of production cells and spaces;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Capacity of storage spaces as well as storage unit's dwell-times;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Utilization of mobile resources (e.g., operators, conveyors, forklifts).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Tahoma"/>
                <a:ea typeface="Calibri"/>
                <a:cs typeface="Calibri"/>
              </a:rPr>
              <a:t>DES analysis offers the </a:t>
            </a:r>
            <a:r>
              <a:rPr lang="en-GB" sz="1800" b="1" dirty="0">
                <a:latin typeface="Tahoma"/>
                <a:ea typeface="Calibri"/>
                <a:cs typeface="Calibri"/>
              </a:rPr>
              <a:t>production manager</a:t>
            </a:r>
            <a:r>
              <a:rPr lang="sl-SI" sz="1800" b="1" dirty="0">
                <a:latin typeface="Tahoma"/>
                <a:ea typeface="Calibri"/>
                <a:cs typeface="Calibri"/>
              </a:rPr>
              <a:t> </a:t>
            </a:r>
            <a:r>
              <a:rPr lang="en-GB" sz="1800" dirty="0">
                <a:latin typeface="Tahoma"/>
                <a:ea typeface="Calibri"/>
                <a:cs typeface="Calibri"/>
              </a:rPr>
              <a:t>the most 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detailed insight 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into a logistic (production) 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process 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by a consistent and coherent model.</a:t>
            </a:r>
            <a:endParaRPr lang="en-US" sz="1800" b="0" strike="noStrike" spc="-1" dirty="0"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EE2C3B9C-A182-8134-E602-F78A4F65663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(Gumzej &amp; Rakovska, 2020)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4360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System dynamics</a:t>
            </a:r>
            <a:r>
              <a:rPr lang="en-US" sz="3200" b="1" spc="-1">
                <a:solidFill>
                  <a:srgbClr val="1065AB"/>
                </a:solidFill>
                <a:latin typeface="Tahoma"/>
                <a:ea typeface="Tahoma"/>
              </a:rPr>
              <a:t> (SD)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  <a:ea typeface="Tahoma"/>
              </a:rPr>
              <a:t>System-centred;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  <a:ea typeface="Tahoma"/>
              </a:rPr>
              <a:t>Key performance-indicators’ oriented modelling of system variables;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  <a:ea typeface="Tahoma"/>
              </a:rPr>
              <a:t>Homogeneous entities;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  <a:ea typeface="Tahoma"/>
              </a:rPr>
              <a:t>Entities on micro-level are disregarded;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  <a:ea typeface="Tahoma"/>
              </a:rPr>
              <a:t>Dynamics is introduced by feedback loop coupling;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  <a:ea typeface="Tahoma"/>
              </a:rPr>
              <a:t>Continuous time-progression;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  <a:ea typeface="Tahoma"/>
              </a:rPr>
              <a:t>Flexibility is achieved by changing the structure of the model;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Tahoma"/>
                <a:ea typeface="Tahoma"/>
              </a:rPr>
              <a:t>System structure during simulation is fixed.</a:t>
            </a: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786B31E7-82E1-CBE1-C2F0-B306E212A56B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(Gumzej &amp; Rakovska, 2020)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stvari nov dokument." ma:contentTypeScope="" ma:versionID="87ef5a6ca8db3d8970e8275f87fe6ad0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427170dd430623581aaac7a1b5010d4e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e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7D2745D6-2557-4D7B-99A8-CAAD28D48398}"/>
</file>

<file path=customXml/itemProps2.xml><?xml version="1.0" encoding="utf-8"?>
<ds:datastoreItem xmlns:ds="http://schemas.openxmlformats.org/officeDocument/2006/customXml" ds:itemID="{9A6FE479-D6DB-485B-935F-942D6B2F9D1F}"/>
</file>

<file path=customXml/itemProps3.xml><?xml version="1.0" encoding="utf-8"?>
<ds:datastoreItem xmlns:ds="http://schemas.openxmlformats.org/officeDocument/2006/customXml" ds:itemID="{BED458A8-329A-420D-ABA4-27E3447C62D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2675</TotalTime>
  <Words>1474</Words>
  <Application>Microsoft Office PowerPoint</Application>
  <PresentationFormat>Širokozaslonsko</PresentationFormat>
  <Paragraphs>160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Naslovi diapozitivov</vt:lpstr>
      </vt:variant>
      <vt:variant>
        <vt:i4>26</vt:i4>
      </vt:variant>
    </vt:vector>
  </HeadingPairs>
  <TitlesOfParts>
    <vt:vector size="28" baseType="lpstr">
      <vt:lpstr>Motyw pakietu Office</vt:lpstr>
      <vt:lpstr>Motyw pakietu Office</vt:lpstr>
      <vt:lpstr>STATISTICAL METHODS FOR ANALYSING LOGISTICS DATA</vt:lpstr>
      <vt:lpstr>Agenda</vt:lpstr>
      <vt:lpstr>Simulation in logistics</vt:lpstr>
      <vt:lpstr>SMA entities</vt:lpstr>
      <vt:lpstr>Discrete event simulation (DES)</vt:lpstr>
      <vt:lpstr>DES Constructs</vt:lpstr>
      <vt:lpstr>DES in production example</vt:lpstr>
      <vt:lpstr>Discrete event simulation</vt:lpstr>
      <vt:lpstr>System dynamics (SD)</vt:lpstr>
      <vt:lpstr>SD Constructs</vt:lpstr>
      <vt:lpstr>SD in SC example</vt:lpstr>
      <vt:lpstr>System dynamics</vt:lpstr>
      <vt:lpstr>Agent-based simulation (ABS)</vt:lpstr>
      <vt:lpstr>ABS Constructs</vt:lpstr>
      <vt:lpstr>ABS SC example</vt:lpstr>
      <vt:lpstr>Agent-based simulation</vt:lpstr>
      <vt:lpstr>NS Constructs</vt:lpstr>
      <vt:lpstr>NS TN example</vt:lpstr>
      <vt:lpstr>Network simulation</vt:lpstr>
      <vt:lpstr>Overview of simulation projects</vt:lpstr>
      <vt:lpstr>Simulation system</vt:lpstr>
      <vt:lpstr>Experiments, scenarios and replicas</vt:lpstr>
      <vt:lpstr>Simulation results</vt:lpstr>
      <vt:lpstr>Summary</vt:lpstr>
      <vt:lpstr>References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Michał Adamczak | Wyższa Szkoła Logistyki</dc:creator>
  <dc:description/>
  <cp:lastModifiedBy>Roman Gumzej</cp:lastModifiedBy>
  <cp:revision>199</cp:revision>
  <dcterms:created xsi:type="dcterms:W3CDTF">2023-07-06T12:09:08Z</dcterms:created>
  <dcterms:modified xsi:type="dcterms:W3CDTF">2025-02-18T09:05:07Z</dcterms:modified>
  <dc:language>sl-SI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PresentationFormat">
    <vt:lpwstr>Panoramiczny</vt:lpwstr>
  </property>
  <property fmtid="{D5CDD505-2E9C-101B-9397-08002B2CF9AE}" pid="4" name="Slides">
    <vt:i4>6</vt:i4>
  </property>
</Properties>
</file>