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71" r:id="rId11"/>
    <p:sldId id="263" r:id="rId12"/>
    <p:sldId id="269" r:id="rId13"/>
    <p:sldId id="264" r:id="rId14"/>
    <p:sldId id="270" r:id="rId15"/>
    <p:sldId id="265" r:id="rId16"/>
    <p:sldId id="266" r:id="rId17"/>
    <p:sldId id="272" r:id="rId18"/>
    <p:sldId id="267" r:id="rId19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Chapter 3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Data Management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RDB construction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general, there are two approaches to constructing a RDB: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analytic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synthetic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analytic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to RDB construction comprises the following four steps: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Real world analysis - global model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entities and relations – conceptual model (e.g., E-R diagram)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logical model – relational schema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Build the database (DBMS) – physical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synthetic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to an RDB comprises the following three steps: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Data analysis – list of all relevant attributes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logical model by normalization – relational schema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Physical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RDB construction example</a:t>
            </a:r>
            <a:endParaRPr lang="en-US" sz="3200" b="1" spc="-1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RDB Query</a:t>
            </a: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languages</a:t>
            </a:r>
            <a:endParaRPr lang="en-US" sz="3200" b="0" strike="noStrike" spc="-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They are mainly of two types: </a:t>
            </a:r>
            <a:endParaRPr lang="en-US" sz="1800" b="0" strike="noStrike" spc="-1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Structured Query Language (SQL) and </a:t>
            </a:r>
            <a:endParaRPr lang="en-US" sz="1800" b="0" strike="noStrike" spc="-1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Query by Example (QBE). </a:t>
            </a:r>
            <a:endParaRPr lang="en-US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While SQL is considered a programming language and a DBMS’s API, QBE is mainly used with the DBMS directly for DB management and data warehousing.</a:t>
            </a:r>
            <a:endParaRPr lang="en-US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RDB q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uery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by 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Data preparation in RDB construction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order to prevent erroneous or incomplete data, which could interfere with their processing and interpretation, additional precautions should be applied: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Filtering out empty rows and columns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Applying strong data typing to prevent computational errors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Defining input masks to prevent input of wrong data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Data biasing to prevent erroneous results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this chapter different aspects of data management in logistics have been dealt with.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data representations and data storage standards, different data organization and retrieval mechanisms have been presented.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Finally, some common mistakes in automated data processing have been addressed.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More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be discovered in the associated learning materials.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Information - Data - Knowledge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Logistic data standards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Data organization and management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Data acquisition, filtering and presentation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Information-Data-Knowledge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In computer based information systems the representation of information varies depending on its purpose and use. It may be alphanumeric or binary considering the fact whether it represents a text, figure, sound or executable program… 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The process of transforming data from their original analogue into the digital form is popularly termed digitization. 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When collected, data of various types may be joined and organized into tables of data, data bases, data warehouses (chronological order) or knowledge bases (conceptual order).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Higher levels of data organization allow for automated classification, reasoning and representation of the hereby accumulated knowledge for analytic purposes.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Logistic Data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In logistics EDI is used to transmit transaction data between business partners. 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Since they may use different languages and applications their conversion to a common format (e.g., XML, JSON) is necessary to be interpretable by different partner’s information systems. 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For quick identification and manipulation barcodes and RFID tags were devised.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Tagging technologies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2213030969"/>
              </p:ext>
            </p:extLst>
          </p:nvPr>
        </p:nvGraphicFramePr>
        <p:xfrm>
          <a:off x="1608840" y="1276774"/>
          <a:ext cx="9452880" cy="4622040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60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Technology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Application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Retail items and product components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Services (e.g., UPS, air-tickets), wholesale items requiring tracking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1 (passive, R-tags)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Items requiring mass identification, access control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2 (passive,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Items requiring tracking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3 (semi-active,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Access control with added tracking information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4 (active,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Closed space tracking and tracing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class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(active tags/interrogators)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Open space tracking and tracing, proximity services with enabled devices, location-based services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Future trends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Future trends in tagging, tracking and tracing follow two main directions: miniaturization and diversity.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databar (1D) codes shall also enable tagging miniature items (e.g., medical capsules).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Novel datamatrix (2D) codes shall not only enable error correction while scanning but also data encryption.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RFID continues to spread to other usage areas like the identification by service providers (e.g., rail-card, registration at work, etc.), contactless payments (e.g., wireless money transfers, payments at vending machines) and smart solutions (e.g., smart home management, remotely operating smart devices, etc.) as well as e-currencies.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Data organization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having a certain format the data may be organized in different ways to facilitate their management, processing and presentation.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Although data on their input are mostly unstructured, by their storage, transmission and processing their organization increases.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usual forms of data organization by increasing complexity represent semi-structured (e.g., CSV) and structured (e.g., spreadsheets, databases, etc.) data formats: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first form of data organization is by two-dimensional arrays of fields, also called tables or spreadsheets.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There are various forms of DB organization with the relational model (RDB) being the most common.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The RDB model is based on the concept of entities and relations.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Since there are usually no fixed paths of searching through the database files, various query languages (e.g., SQL) have been devised for data retrieval and manipulation.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CSV to spreadsheet of transactions</a:t>
            </a:r>
            <a:endParaRPr lang="en-US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column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Spreadsheet to database of transactions + SQL query</a:t>
            </a:r>
            <a:endParaRPr lang="en-US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FAD2AD2A-E7BF-4094-AD06-67042BC4DD6E}"/>
</file>

<file path=customXml/itemProps2.xml><?xml version="1.0" encoding="utf-8"?>
<ds:datastoreItem xmlns:ds="http://schemas.openxmlformats.org/officeDocument/2006/customXml" ds:itemID="{508D4F8D-BD2F-470A-A3CB-063CC6030A21}"/>
</file>

<file path=customXml/itemProps3.xml><?xml version="1.0" encoding="utf-8"?>
<ds:datastoreItem xmlns:ds="http://schemas.openxmlformats.org/officeDocument/2006/customXml" ds:itemID="{767A09EF-94B4-4D6D-9955-B939E47FB1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1181</Words>
  <Application>Microsoft Office PowerPoint</Application>
  <PresentationFormat>Širokozaslonsko</PresentationFormat>
  <Paragraphs>103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Chapter 3</vt:lpstr>
      <vt:lpstr>Agenda</vt:lpstr>
      <vt:lpstr>Information-Data-Knowledge</vt:lpstr>
      <vt:lpstr>Logistic Data</vt:lpstr>
      <vt:lpstr>Tagging technologies</vt:lpstr>
      <vt:lpstr>Future trends</vt:lpstr>
      <vt:lpstr>Data organization</vt:lpstr>
      <vt:lpstr>CSV to spreadsheet of transactions</vt:lpstr>
      <vt:lpstr>Spreadsheet to database of transactions + SQL query</vt:lpstr>
      <vt:lpstr>RDB construction</vt:lpstr>
      <vt:lpstr>RDB construction example</vt:lpstr>
      <vt:lpstr>RDB Query languages</vt:lpstr>
      <vt:lpstr>RDB query by example</vt:lpstr>
      <vt:lpstr>Data preparation in RDB construction</vt:lpstr>
      <vt:lpstr>Summary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126</cp:revision>
  <dcterms:created xsi:type="dcterms:W3CDTF">2023-07-06T12:09:08Z</dcterms:created>
  <dcterms:modified xsi:type="dcterms:W3CDTF">2024-05-29T08:33:46Z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