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66" r:id="rId37"/>
    <p:sldId id="263" r:id="rId38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190C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EC7A8-0115-432B-B816-2E90E48E6183}" v="300" dt="2025-04-22T16:41:11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7F1EC7A8-0115-432B-B816-2E90E48E6183}"/>
    <pc:docChg chg="undo custSel delSld modSld">
      <pc:chgData name="Davor Dujak" userId="bfb324a9-4809-4493-a995-7f4ea2a7c175" providerId="ADAL" clId="{7F1EC7A8-0115-432B-B816-2E90E48E6183}" dt="2025-04-22T16:41:46.710" v="585" actId="20577"/>
      <pc:docMkLst>
        <pc:docMk/>
      </pc:docMkLst>
      <pc:sldChg chg="addSp modSp mod">
        <pc:chgData name="Davor Dujak" userId="bfb324a9-4809-4493-a995-7f4ea2a7c175" providerId="ADAL" clId="{7F1EC7A8-0115-432B-B816-2E90E48E6183}" dt="2025-04-22T12:37:59.152" v="31"/>
        <pc:sldMkLst>
          <pc:docMk/>
          <pc:sldMk cId="2920479427" sldId="256"/>
        </pc:sldMkLst>
        <pc:spChg chg="mod">
          <ac:chgData name="Davor Dujak" userId="bfb324a9-4809-4493-a995-7f4ea2a7c175" providerId="ADAL" clId="{7F1EC7A8-0115-432B-B816-2E90E48E6183}" dt="2025-04-22T12:37:05.331" v="0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7F1EC7A8-0115-432B-B816-2E90E48E6183}" dt="2025-04-22T12:37:18.952" v="17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vor Dujak" userId="bfb324a9-4809-4493-a995-7f4ea2a7c175" providerId="ADAL" clId="{7F1EC7A8-0115-432B-B816-2E90E48E6183}" dt="2025-04-22T12:37:12.361" v="3" actId="1076"/>
          <ac:spMkLst>
            <pc:docMk/>
            <pc:sldMk cId="2920479427" sldId="256"/>
            <ac:spMk id="9" creationId="{EE4E65C5-835A-F284-C071-E322E9120233}"/>
          </ac:spMkLst>
        </pc:spChg>
        <pc:spChg chg="mod">
          <ac:chgData name="Davor Dujak" userId="bfb324a9-4809-4493-a995-7f4ea2a7c175" providerId="ADAL" clId="{7F1EC7A8-0115-432B-B816-2E90E48E6183}" dt="2025-04-22T12:37:22.153" v="18" actId="1076"/>
          <ac:spMkLst>
            <pc:docMk/>
            <pc:sldMk cId="2920479427" sldId="256"/>
            <ac:spMk id="12" creationId="{290F90A3-1F64-269A-85B2-68DF043DA27C}"/>
          </ac:spMkLst>
        </pc:spChg>
        <pc:picChg chg="add mod">
          <ac:chgData name="Davor Dujak" userId="bfb324a9-4809-4493-a995-7f4ea2a7c175" providerId="ADAL" clId="{7F1EC7A8-0115-432B-B816-2E90E48E6183}" dt="2025-04-22T12:37:59.152" v="31"/>
          <ac:picMkLst>
            <pc:docMk/>
            <pc:sldMk cId="2920479427" sldId="256"/>
            <ac:picMk id="2" creationId="{6B30A21B-A995-D17E-7D32-11C4DCF5ECA2}"/>
          </ac:picMkLst>
        </pc:picChg>
      </pc:sldChg>
      <pc:sldChg chg="addSp modSp">
        <pc:chgData name="Davor Dujak" userId="bfb324a9-4809-4493-a995-7f4ea2a7c175" providerId="ADAL" clId="{7F1EC7A8-0115-432B-B816-2E90E48E6183}" dt="2025-04-22T12:38:16.159" v="39"/>
        <pc:sldMkLst>
          <pc:docMk/>
          <pc:sldMk cId="1952772968" sldId="262"/>
        </pc:sldMkLst>
        <pc:picChg chg="add mod">
          <ac:chgData name="Davor Dujak" userId="bfb324a9-4809-4493-a995-7f4ea2a7c175" providerId="ADAL" clId="{7F1EC7A8-0115-432B-B816-2E90E48E6183}" dt="2025-04-22T12:38:16.159" v="39"/>
          <ac:picMkLst>
            <pc:docMk/>
            <pc:sldMk cId="1952772968" sldId="262"/>
            <ac:picMk id="2" creationId="{79C986C7-E48D-A6EA-D5A4-BEF1A6212442}"/>
          </ac:picMkLst>
        </pc:picChg>
      </pc:sldChg>
      <pc:sldChg chg="addSp modSp mod">
        <pc:chgData name="Davor Dujak" userId="bfb324a9-4809-4493-a995-7f4ea2a7c175" providerId="ADAL" clId="{7F1EC7A8-0115-432B-B816-2E90E48E6183}" dt="2025-04-22T16:16:03.748" v="94" actId="20577"/>
        <pc:sldMkLst>
          <pc:docMk/>
          <pc:sldMk cId="4020019421" sldId="263"/>
        </pc:sldMkLst>
        <pc:spChg chg="mod">
          <ac:chgData name="Davor Dujak" userId="bfb324a9-4809-4493-a995-7f4ea2a7c175" providerId="ADAL" clId="{7F1EC7A8-0115-432B-B816-2E90E48E6183}" dt="2025-04-22T16:16:03.748" v="94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7F1EC7A8-0115-432B-B816-2E90E48E6183}" dt="2025-04-22T16:15:58.919" v="79"/>
          <ac:picMkLst>
            <pc:docMk/>
            <pc:sldMk cId="4020019421" sldId="263"/>
            <ac:picMk id="2" creationId="{F7A4E83D-A479-7683-DFCC-BB4C636C12E8}"/>
          </ac:picMkLst>
        </pc:picChg>
      </pc:sldChg>
      <pc:sldChg chg="addSp modSp mod">
        <pc:chgData name="Davor Dujak" userId="bfb324a9-4809-4493-a995-7f4ea2a7c175" providerId="ADAL" clId="{7F1EC7A8-0115-432B-B816-2E90E48E6183}" dt="2025-04-22T12:38:12.142" v="38" actId="14100"/>
        <pc:sldMkLst>
          <pc:docMk/>
          <pc:sldMk cId="1254930911" sldId="264"/>
        </pc:sldMkLst>
        <pc:spChg chg="mod">
          <ac:chgData name="Davor Dujak" userId="bfb324a9-4809-4493-a995-7f4ea2a7c175" providerId="ADAL" clId="{7F1EC7A8-0115-432B-B816-2E90E48E6183}" dt="2025-04-22T12:37:32.502" v="25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vor Dujak" userId="bfb324a9-4809-4493-a995-7f4ea2a7c175" providerId="ADAL" clId="{7F1EC7A8-0115-432B-B816-2E90E48E6183}" dt="2025-04-22T12:37:41.068" v="30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7F1EC7A8-0115-432B-B816-2E90E48E6183}" dt="2025-04-22T12:38:12.142" v="38" actId="14100"/>
          <ac:picMkLst>
            <pc:docMk/>
            <pc:sldMk cId="1254930911" sldId="264"/>
            <ac:picMk id="2" creationId="{5CB1EE25-4A97-082D-64F9-47A0C3C81F30}"/>
          </ac:picMkLst>
        </pc:picChg>
      </pc:sldChg>
      <pc:sldChg chg="addSp modSp mod">
        <pc:chgData name="Davor Dujak" userId="bfb324a9-4809-4493-a995-7f4ea2a7c175" providerId="ADAL" clId="{7F1EC7A8-0115-432B-B816-2E90E48E6183}" dt="2025-04-22T16:41:46.710" v="585" actId="20577"/>
        <pc:sldMkLst>
          <pc:docMk/>
          <pc:sldMk cId="3298298427" sldId="266"/>
        </pc:sldMkLst>
        <pc:spChg chg="mod">
          <ac:chgData name="Davor Dujak" userId="bfb324a9-4809-4493-a995-7f4ea2a7c175" providerId="ADAL" clId="{7F1EC7A8-0115-432B-B816-2E90E48E6183}" dt="2025-04-22T16:41:46.710" v="585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7F1EC7A8-0115-432B-B816-2E90E48E6183}" dt="2025-04-22T16:15:56.943" v="78"/>
          <ac:picMkLst>
            <pc:docMk/>
            <pc:sldMk cId="3298298427" sldId="266"/>
            <ac:picMk id="2" creationId="{051FCF42-848D-B9B8-624B-70D58FB5C65F}"/>
          </ac:picMkLst>
        </pc:picChg>
      </pc:sldChg>
      <pc:sldChg chg="addSp modSp mod">
        <pc:chgData name="Davor Dujak" userId="bfb324a9-4809-4493-a995-7f4ea2a7c175" providerId="ADAL" clId="{7F1EC7A8-0115-432B-B816-2E90E48E6183}" dt="2025-04-22T16:23:44.241" v="165" actId="6549"/>
        <pc:sldMkLst>
          <pc:docMk/>
          <pc:sldMk cId="1018873587" sldId="267"/>
        </pc:sldMkLst>
        <pc:spChg chg="mod">
          <ac:chgData name="Davor Dujak" userId="bfb324a9-4809-4493-a995-7f4ea2a7c175" providerId="ADAL" clId="{7F1EC7A8-0115-432B-B816-2E90E48E6183}" dt="2025-04-22T16:23:44.241" v="165" actId="6549"/>
          <ac:spMkLst>
            <pc:docMk/>
            <pc:sldMk cId="1018873587" sldId="267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17:59.274" v="124" actId="20577"/>
          <ac:spMkLst>
            <pc:docMk/>
            <pc:sldMk cId="1018873587" sldId="267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18.180" v="40"/>
          <ac:picMkLst>
            <pc:docMk/>
            <pc:sldMk cId="1018873587" sldId="267"/>
            <ac:picMk id="2" creationId="{EB05C411-8497-7E30-7634-E0DEA229233E}"/>
          </ac:picMkLst>
        </pc:picChg>
      </pc:sldChg>
      <pc:sldChg chg="addSp modSp mod">
        <pc:chgData name="Davor Dujak" userId="bfb324a9-4809-4493-a995-7f4ea2a7c175" providerId="ADAL" clId="{7F1EC7A8-0115-432B-B816-2E90E48E6183}" dt="2025-04-22T16:23:37.685" v="161" actId="6549"/>
        <pc:sldMkLst>
          <pc:docMk/>
          <pc:sldMk cId="1206605602" sldId="268"/>
        </pc:sldMkLst>
        <pc:spChg chg="mod">
          <ac:chgData name="Davor Dujak" userId="bfb324a9-4809-4493-a995-7f4ea2a7c175" providerId="ADAL" clId="{7F1EC7A8-0115-432B-B816-2E90E48E6183}" dt="2025-04-22T16:23:37.685" v="161" actId="6549"/>
          <ac:spMkLst>
            <pc:docMk/>
            <pc:sldMk cId="1206605602" sldId="268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7F1EC7A8-0115-432B-B816-2E90E48E6183}" dt="2025-04-22T16:23:28.180" v="157" actId="20577"/>
          <ac:graphicFrameMkLst>
            <pc:docMk/>
            <pc:sldMk cId="1206605602" sldId="268"/>
            <ac:graphicFrameMk id="2" creationId="{F1B44C2F-5495-A4F9-8EB8-F14D1AC00439}"/>
          </ac:graphicFrameMkLst>
        </pc:graphicFrameChg>
        <pc:picChg chg="add mod">
          <ac:chgData name="Davor Dujak" userId="bfb324a9-4809-4493-a995-7f4ea2a7c175" providerId="ADAL" clId="{7F1EC7A8-0115-432B-B816-2E90E48E6183}" dt="2025-04-22T12:38:20.001" v="41"/>
          <ac:picMkLst>
            <pc:docMk/>
            <pc:sldMk cId="1206605602" sldId="268"/>
            <ac:picMk id="3" creationId="{D75BE06A-F419-021B-6D81-3D197B683BA7}"/>
          </ac:picMkLst>
        </pc:picChg>
      </pc:sldChg>
      <pc:sldChg chg="addSp modSp mod">
        <pc:chgData name="Davor Dujak" userId="bfb324a9-4809-4493-a995-7f4ea2a7c175" providerId="ADAL" clId="{7F1EC7A8-0115-432B-B816-2E90E48E6183}" dt="2025-04-22T16:23:57.239" v="173" actId="20577"/>
        <pc:sldMkLst>
          <pc:docMk/>
          <pc:sldMk cId="2796189998" sldId="269"/>
        </pc:sldMkLst>
        <pc:spChg chg="mod">
          <ac:chgData name="Davor Dujak" userId="bfb324a9-4809-4493-a995-7f4ea2a7c175" providerId="ADAL" clId="{7F1EC7A8-0115-432B-B816-2E90E48E6183}" dt="2025-04-22T16:23:57.239" v="173" actId="20577"/>
          <ac:spMkLst>
            <pc:docMk/>
            <pc:sldMk cId="2796189998" sldId="269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2:38:22.458" v="42"/>
          <ac:picMkLst>
            <pc:docMk/>
            <pc:sldMk cId="2796189998" sldId="269"/>
            <ac:picMk id="2" creationId="{2DD6599B-ABD9-912B-8DEC-AE9782C71988}"/>
          </ac:picMkLst>
        </pc:picChg>
      </pc:sldChg>
      <pc:sldChg chg="addSp modSp mod">
        <pc:chgData name="Davor Dujak" userId="bfb324a9-4809-4493-a995-7f4ea2a7c175" providerId="ADAL" clId="{7F1EC7A8-0115-432B-B816-2E90E48E6183}" dt="2025-04-22T16:24:42.751" v="182" actId="113"/>
        <pc:sldMkLst>
          <pc:docMk/>
          <pc:sldMk cId="820889690" sldId="271"/>
        </pc:sldMkLst>
        <pc:spChg chg="mod">
          <ac:chgData name="Davor Dujak" userId="bfb324a9-4809-4493-a995-7f4ea2a7c175" providerId="ADAL" clId="{7F1EC7A8-0115-432B-B816-2E90E48E6183}" dt="2025-04-22T16:24:14.558" v="177" actId="20577"/>
          <ac:spMkLst>
            <pc:docMk/>
            <pc:sldMk cId="820889690" sldId="271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4:19.645" v="180" actId="20577"/>
          <ac:spMkLst>
            <pc:docMk/>
            <pc:sldMk cId="820889690" sldId="271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24:42.751" v="182" actId="113"/>
          <ac:spMkLst>
            <pc:docMk/>
            <pc:sldMk cId="820889690" sldId="271"/>
            <ac:spMk id="7" creationId="{66A355BE-934D-D21B-1D29-AA9FCA5D5FF4}"/>
          </ac:spMkLst>
        </pc:spChg>
        <pc:picChg chg="add mod">
          <ac:chgData name="Davor Dujak" userId="bfb324a9-4809-4493-a995-7f4ea2a7c175" providerId="ADAL" clId="{7F1EC7A8-0115-432B-B816-2E90E48E6183}" dt="2025-04-22T12:38:23.711" v="43"/>
          <ac:picMkLst>
            <pc:docMk/>
            <pc:sldMk cId="820889690" sldId="271"/>
            <ac:picMk id="3" creationId="{A5F5879A-2D36-B375-888A-17AD8D461B44}"/>
          </ac:picMkLst>
        </pc:picChg>
      </pc:sldChg>
      <pc:sldChg chg="addSp modSp mod">
        <pc:chgData name="Davor Dujak" userId="bfb324a9-4809-4493-a995-7f4ea2a7c175" providerId="ADAL" clId="{7F1EC7A8-0115-432B-B816-2E90E48E6183}" dt="2025-04-22T16:25:21.550" v="199" actId="20577"/>
        <pc:sldMkLst>
          <pc:docMk/>
          <pc:sldMk cId="2137875615" sldId="272"/>
        </pc:sldMkLst>
        <pc:spChg chg="mod">
          <ac:chgData name="Davor Dujak" userId="bfb324a9-4809-4493-a995-7f4ea2a7c175" providerId="ADAL" clId="{7F1EC7A8-0115-432B-B816-2E90E48E6183}" dt="2025-04-22T16:24:50.549" v="186" actId="20577"/>
          <ac:spMkLst>
            <pc:docMk/>
            <pc:sldMk cId="2137875615" sldId="272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5:21.550" v="199" actId="20577"/>
          <ac:spMkLst>
            <pc:docMk/>
            <pc:sldMk cId="2137875615" sldId="272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4.853" v="44"/>
          <ac:picMkLst>
            <pc:docMk/>
            <pc:sldMk cId="2137875615" sldId="272"/>
            <ac:picMk id="2" creationId="{81A8ADF6-084F-E4F1-09A0-8FE3F2ECC5AD}"/>
          </ac:picMkLst>
        </pc:picChg>
      </pc:sldChg>
      <pc:sldChg chg="addSp modSp mod modAnim">
        <pc:chgData name="Davor Dujak" userId="bfb324a9-4809-4493-a995-7f4ea2a7c175" providerId="ADAL" clId="{7F1EC7A8-0115-432B-B816-2E90E48E6183}" dt="2025-04-22T16:27:31.740" v="307" actId="20577"/>
        <pc:sldMkLst>
          <pc:docMk/>
          <pc:sldMk cId="945562616" sldId="273"/>
        </pc:sldMkLst>
        <pc:spChg chg="mod">
          <ac:chgData name="Davor Dujak" userId="bfb324a9-4809-4493-a995-7f4ea2a7c175" providerId="ADAL" clId="{7F1EC7A8-0115-432B-B816-2E90E48E6183}" dt="2025-04-22T16:27:31.740" v="307" actId="20577"/>
          <ac:spMkLst>
            <pc:docMk/>
            <pc:sldMk cId="945562616" sldId="273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7:08.296" v="303" actId="404"/>
          <ac:spMkLst>
            <pc:docMk/>
            <pc:sldMk cId="945562616" sldId="273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6.011" v="45"/>
          <ac:picMkLst>
            <pc:docMk/>
            <pc:sldMk cId="945562616" sldId="273"/>
            <ac:picMk id="7" creationId="{CAF7E5F3-3511-E4EB-F3E7-06DA04F11388}"/>
          </ac:picMkLst>
        </pc:picChg>
      </pc:sldChg>
      <pc:sldChg chg="addSp modSp mod">
        <pc:chgData name="Davor Dujak" userId="bfb324a9-4809-4493-a995-7f4ea2a7c175" providerId="ADAL" clId="{7F1EC7A8-0115-432B-B816-2E90E48E6183}" dt="2025-04-22T16:28:55.887" v="359" actId="14100"/>
        <pc:sldMkLst>
          <pc:docMk/>
          <pc:sldMk cId="2324998074" sldId="274"/>
        </pc:sldMkLst>
        <pc:spChg chg="mod">
          <ac:chgData name="Davor Dujak" userId="bfb324a9-4809-4493-a995-7f4ea2a7c175" providerId="ADAL" clId="{7F1EC7A8-0115-432B-B816-2E90E48E6183}" dt="2025-04-22T16:28:41.745" v="358"/>
          <ac:spMkLst>
            <pc:docMk/>
            <pc:sldMk cId="2324998074" sldId="274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8:55.887" v="359" actId="14100"/>
          <ac:spMkLst>
            <pc:docMk/>
            <pc:sldMk cId="2324998074" sldId="274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8.397" v="47"/>
          <ac:picMkLst>
            <pc:docMk/>
            <pc:sldMk cId="2324998074" sldId="274"/>
            <ac:picMk id="7" creationId="{F08A278B-65FE-666C-8107-6FF6131544F4}"/>
          </ac:picMkLst>
        </pc:picChg>
      </pc:sldChg>
      <pc:sldChg chg="addSp modSp mod">
        <pc:chgData name="Davor Dujak" userId="bfb324a9-4809-4493-a995-7f4ea2a7c175" providerId="ADAL" clId="{7F1EC7A8-0115-432B-B816-2E90E48E6183}" dt="2025-04-22T16:28:17.847" v="357" actId="403"/>
        <pc:sldMkLst>
          <pc:docMk/>
          <pc:sldMk cId="3665237783" sldId="275"/>
        </pc:sldMkLst>
        <pc:spChg chg="mod">
          <ac:chgData name="Davor Dujak" userId="bfb324a9-4809-4493-a995-7f4ea2a7c175" providerId="ADAL" clId="{7F1EC7A8-0115-432B-B816-2E90E48E6183}" dt="2025-04-22T16:27:49.007" v="351" actId="6549"/>
          <ac:spMkLst>
            <pc:docMk/>
            <pc:sldMk cId="3665237783" sldId="275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8:10.601" v="354" actId="403"/>
          <ac:spMkLst>
            <pc:docMk/>
            <pc:sldMk cId="3665237783" sldId="275"/>
            <ac:spMk id="7" creationId="{66A355BE-934D-D21B-1D29-AA9FCA5D5FF4}"/>
          </ac:spMkLst>
        </pc:spChg>
        <pc:spChg chg="mod">
          <ac:chgData name="Davor Dujak" userId="bfb324a9-4809-4493-a995-7f4ea2a7c175" providerId="ADAL" clId="{7F1EC7A8-0115-432B-B816-2E90E48E6183}" dt="2025-04-22T16:28:17.847" v="357" actId="403"/>
          <ac:spMkLst>
            <pc:docMk/>
            <pc:sldMk cId="3665237783" sldId="275"/>
            <ac:spMk id="9" creationId="{B5BA710F-AF0B-D6D8-1EC7-CB24CAF98D3D}"/>
          </ac:spMkLst>
        </pc:spChg>
        <pc:picChg chg="add mod">
          <ac:chgData name="Davor Dujak" userId="bfb324a9-4809-4493-a995-7f4ea2a7c175" providerId="ADAL" clId="{7F1EC7A8-0115-432B-B816-2E90E48E6183}" dt="2025-04-22T12:38:27.112" v="46"/>
          <ac:picMkLst>
            <pc:docMk/>
            <pc:sldMk cId="3665237783" sldId="275"/>
            <ac:picMk id="2" creationId="{A7621C1F-987F-D413-828B-1E2EB80F2E2C}"/>
          </ac:picMkLst>
        </pc:picChg>
      </pc:sldChg>
      <pc:sldChg chg="addSp modSp mod">
        <pc:chgData name="Davor Dujak" userId="bfb324a9-4809-4493-a995-7f4ea2a7c175" providerId="ADAL" clId="{7F1EC7A8-0115-432B-B816-2E90E48E6183}" dt="2025-04-22T16:29:23.415" v="361" actId="20577"/>
        <pc:sldMkLst>
          <pc:docMk/>
          <pc:sldMk cId="785705161" sldId="276"/>
        </pc:sldMkLst>
        <pc:spChg chg="mod">
          <ac:chgData name="Davor Dujak" userId="bfb324a9-4809-4493-a995-7f4ea2a7c175" providerId="ADAL" clId="{7F1EC7A8-0115-432B-B816-2E90E48E6183}" dt="2025-04-22T16:29:09.771" v="360"/>
          <ac:spMkLst>
            <pc:docMk/>
            <pc:sldMk cId="785705161" sldId="276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29:23.415" v="361" actId="20577"/>
          <ac:spMkLst>
            <pc:docMk/>
            <pc:sldMk cId="785705161" sldId="276"/>
            <ac:spMk id="14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2:38:29.776" v="48"/>
          <ac:picMkLst>
            <pc:docMk/>
            <pc:sldMk cId="785705161" sldId="276"/>
            <ac:picMk id="3" creationId="{84AABDAA-BCA7-D3D6-18F2-0E9D5E2C0B04}"/>
          </ac:picMkLst>
        </pc:picChg>
      </pc:sldChg>
      <pc:sldChg chg="addSp delSp modSp mod">
        <pc:chgData name="Davor Dujak" userId="bfb324a9-4809-4493-a995-7f4ea2a7c175" providerId="ADAL" clId="{7F1EC7A8-0115-432B-B816-2E90E48E6183}" dt="2025-04-22T16:30:24.096" v="373" actId="20577"/>
        <pc:sldMkLst>
          <pc:docMk/>
          <pc:sldMk cId="1736994197" sldId="277"/>
        </pc:sldMkLst>
        <pc:spChg chg="mod">
          <ac:chgData name="Davor Dujak" userId="bfb324a9-4809-4493-a995-7f4ea2a7c175" providerId="ADAL" clId="{7F1EC7A8-0115-432B-B816-2E90E48E6183}" dt="2025-04-22T16:29:36.076" v="362"/>
          <ac:spMkLst>
            <pc:docMk/>
            <pc:sldMk cId="1736994197" sldId="277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0:24.096" v="373" actId="20577"/>
          <ac:spMkLst>
            <pc:docMk/>
            <pc:sldMk cId="1736994197" sldId="277"/>
            <ac:spMk id="5" creationId="{08B1E3E4-9C4A-4CF8-DBD2-8A61BD597723}"/>
          </ac:spMkLst>
        </pc:spChg>
        <pc:picChg chg="add del">
          <ac:chgData name="Davor Dujak" userId="bfb324a9-4809-4493-a995-7f4ea2a7c175" providerId="ADAL" clId="{7F1EC7A8-0115-432B-B816-2E90E48E6183}" dt="2025-04-22T16:14:47.891" v="50" actId="22"/>
          <ac:picMkLst>
            <pc:docMk/>
            <pc:sldMk cId="1736994197" sldId="277"/>
            <ac:picMk id="8" creationId="{8F3B4EBA-D0C9-1C84-69CB-1DB971F7AEE7}"/>
          </ac:picMkLst>
        </pc:picChg>
        <pc:picChg chg="add mod">
          <ac:chgData name="Davor Dujak" userId="bfb324a9-4809-4493-a995-7f4ea2a7c175" providerId="ADAL" clId="{7F1EC7A8-0115-432B-B816-2E90E48E6183}" dt="2025-04-22T16:14:53.208" v="51"/>
          <ac:picMkLst>
            <pc:docMk/>
            <pc:sldMk cId="1736994197" sldId="277"/>
            <ac:picMk id="11" creationId="{A4684EB7-9288-D9D0-6767-034707327679}"/>
          </ac:picMkLst>
        </pc:picChg>
      </pc:sldChg>
      <pc:sldChg chg="addSp modSp del mod">
        <pc:chgData name="Davor Dujak" userId="bfb324a9-4809-4493-a995-7f4ea2a7c175" providerId="ADAL" clId="{7F1EC7A8-0115-432B-B816-2E90E48E6183}" dt="2025-04-22T16:31:12.302" v="375" actId="47"/>
        <pc:sldMkLst>
          <pc:docMk/>
          <pc:sldMk cId="3487129445" sldId="278"/>
        </pc:sldMkLst>
        <pc:spChg chg="mod">
          <ac:chgData name="Davor Dujak" userId="bfb324a9-4809-4493-a995-7f4ea2a7c175" providerId="ADAL" clId="{7F1EC7A8-0115-432B-B816-2E90E48E6183}" dt="2025-04-22T16:30:32.716" v="374"/>
          <ac:spMkLst>
            <pc:docMk/>
            <pc:sldMk cId="3487129445" sldId="278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4:55.481" v="52"/>
          <ac:picMkLst>
            <pc:docMk/>
            <pc:sldMk cId="3487129445" sldId="278"/>
            <ac:picMk id="7" creationId="{F8EDB420-845D-9239-EC08-53EDE7A02FC4}"/>
          </ac:picMkLst>
        </pc:picChg>
      </pc:sldChg>
      <pc:sldChg chg="addSp modSp mod">
        <pc:chgData name="Davor Dujak" userId="bfb324a9-4809-4493-a995-7f4ea2a7c175" providerId="ADAL" clId="{7F1EC7A8-0115-432B-B816-2E90E48E6183}" dt="2025-04-22T16:31:42.859" v="387" actId="20577"/>
        <pc:sldMkLst>
          <pc:docMk/>
          <pc:sldMk cId="2569381009" sldId="279"/>
        </pc:sldMkLst>
        <pc:spChg chg="mod">
          <ac:chgData name="Davor Dujak" userId="bfb324a9-4809-4493-a995-7f4ea2a7c175" providerId="ADAL" clId="{7F1EC7A8-0115-432B-B816-2E90E48E6183}" dt="2025-04-22T16:31:34.121" v="383" actId="20577"/>
          <ac:spMkLst>
            <pc:docMk/>
            <pc:sldMk cId="2569381009" sldId="279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1:42.859" v="387" actId="20577"/>
          <ac:spMkLst>
            <pc:docMk/>
            <pc:sldMk cId="2569381009" sldId="279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4:57.611" v="53"/>
          <ac:picMkLst>
            <pc:docMk/>
            <pc:sldMk cId="2569381009" sldId="279"/>
            <ac:picMk id="2" creationId="{2FB37495-4E81-7753-0E64-403B6FEEBBD8}"/>
          </ac:picMkLst>
        </pc:picChg>
      </pc:sldChg>
      <pc:sldChg chg="modSp mod">
        <pc:chgData name="Davor Dujak" userId="bfb324a9-4809-4493-a995-7f4ea2a7c175" providerId="ADAL" clId="{7F1EC7A8-0115-432B-B816-2E90E48E6183}" dt="2025-04-22T16:32:53.390" v="420" actId="6549"/>
        <pc:sldMkLst>
          <pc:docMk/>
          <pc:sldMk cId="2597391793" sldId="280"/>
        </pc:sldMkLst>
        <pc:spChg chg="mod">
          <ac:chgData name="Davor Dujak" userId="bfb324a9-4809-4493-a995-7f4ea2a7c175" providerId="ADAL" clId="{7F1EC7A8-0115-432B-B816-2E90E48E6183}" dt="2025-04-22T16:32:53.390" v="420" actId="6549"/>
          <ac:spMkLst>
            <pc:docMk/>
            <pc:sldMk cId="2597391793" sldId="280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2:45.813" v="419" actId="20577"/>
          <ac:spMkLst>
            <pc:docMk/>
            <pc:sldMk cId="2597391793" sldId="280"/>
            <ac:spMk id="5" creationId="{08B1E3E4-9C4A-4CF8-DBD2-8A61BD597723}"/>
          </ac:spMkLst>
        </pc:spChg>
      </pc:sldChg>
      <pc:sldChg chg="addSp modSp mod">
        <pc:chgData name="Davor Dujak" userId="bfb324a9-4809-4493-a995-7f4ea2a7c175" providerId="ADAL" clId="{7F1EC7A8-0115-432B-B816-2E90E48E6183}" dt="2025-04-22T16:32:58.075" v="421"/>
        <pc:sldMkLst>
          <pc:docMk/>
          <pc:sldMk cId="2459825909" sldId="281"/>
        </pc:sldMkLst>
        <pc:spChg chg="mod">
          <ac:chgData name="Davor Dujak" userId="bfb324a9-4809-4493-a995-7f4ea2a7c175" providerId="ADAL" clId="{7F1EC7A8-0115-432B-B816-2E90E48E6183}" dt="2025-04-22T16:32:58.075" v="421"/>
          <ac:spMkLst>
            <pc:docMk/>
            <pc:sldMk cId="2459825909" sldId="281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6:51.262" v="95"/>
          <ac:picMkLst>
            <pc:docMk/>
            <pc:sldMk cId="2459825909" sldId="281"/>
            <ac:picMk id="3" creationId="{CF381075-9AC8-FB7B-4B2B-09021A814B7D}"/>
          </ac:picMkLst>
        </pc:picChg>
      </pc:sldChg>
      <pc:sldChg chg="addSp modSp mod">
        <pc:chgData name="Davor Dujak" userId="bfb324a9-4809-4493-a995-7f4ea2a7c175" providerId="ADAL" clId="{7F1EC7A8-0115-432B-B816-2E90E48E6183}" dt="2025-04-22T16:33:24.808" v="423" actId="20577"/>
        <pc:sldMkLst>
          <pc:docMk/>
          <pc:sldMk cId="2217373078" sldId="282"/>
        </pc:sldMkLst>
        <pc:spChg chg="mod">
          <ac:chgData name="Davor Dujak" userId="bfb324a9-4809-4493-a995-7f4ea2a7c175" providerId="ADAL" clId="{7F1EC7A8-0115-432B-B816-2E90E48E6183}" dt="2025-04-22T16:33:21.840" v="422"/>
          <ac:spMkLst>
            <pc:docMk/>
            <pc:sldMk cId="2217373078" sldId="282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3:24.808" v="423" actId="20577"/>
          <ac:spMkLst>
            <pc:docMk/>
            <pc:sldMk cId="2217373078" sldId="282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4:59.491" v="54"/>
          <ac:picMkLst>
            <pc:docMk/>
            <pc:sldMk cId="2217373078" sldId="282"/>
            <ac:picMk id="2" creationId="{0ED37D3F-1E17-0C0A-76A4-1FC6CC743300}"/>
          </ac:picMkLst>
        </pc:picChg>
      </pc:sldChg>
      <pc:sldChg chg="addSp modSp mod">
        <pc:chgData name="Davor Dujak" userId="bfb324a9-4809-4493-a995-7f4ea2a7c175" providerId="ADAL" clId="{7F1EC7A8-0115-432B-B816-2E90E48E6183}" dt="2025-04-22T16:33:47.789" v="427" actId="20577"/>
        <pc:sldMkLst>
          <pc:docMk/>
          <pc:sldMk cId="3689535009" sldId="283"/>
        </pc:sldMkLst>
        <pc:spChg chg="mod">
          <ac:chgData name="Davor Dujak" userId="bfb324a9-4809-4493-a995-7f4ea2a7c175" providerId="ADAL" clId="{7F1EC7A8-0115-432B-B816-2E90E48E6183}" dt="2025-04-22T16:33:47.789" v="427" actId="20577"/>
          <ac:spMkLst>
            <pc:docMk/>
            <pc:sldMk cId="3689535009" sldId="283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7:01.753" v="96" actId="14100"/>
          <ac:picMkLst>
            <pc:docMk/>
            <pc:sldMk cId="3689535009" sldId="283"/>
            <ac:picMk id="2" creationId="{DCE45F10-BE24-EE1D-CF4D-34CB2D837485}"/>
          </ac:picMkLst>
        </pc:picChg>
      </pc:sldChg>
      <pc:sldChg chg="addSp modSp mod">
        <pc:chgData name="Davor Dujak" userId="bfb324a9-4809-4493-a995-7f4ea2a7c175" providerId="ADAL" clId="{7F1EC7A8-0115-432B-B816-2E90E48E6183}" dt="2025-04-22T16:35:10.853" v="454" actId="20577"/>
        <pc:sldMkLst>
          <pc:docMk/>
          <pc:sldMk cId="1548036118" sldId="284"/>
        </pc:sldMkLst>
        <pc:spChg chg="mod">
          <ac:chgData name="Davor Dujak" userId="bfb324a9-4809-4493-a995-7f4ea2a7c175" providerId="ADAL" clId="{7F1EC7A8-0115-432B-B816-2E90E48E6183}" dt="2025-04-22T16:34:39.062" v="431"/>
          <ac:spMkLst>
            <pc:docMk/>
            <pc:sldMk cId="1548036118" sldId="284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5:10.853" v="454" actId="20577"/>
          <ac:spMkLst>
            <pc:docMk/>
            <pc:sldMk cId="1548036118" sldId="284"/>
            <ac:spMk id="7" creationId="{66A355BE-934D-D21B-1D29-AA9FCA5D5FF4}"/>
          </ac:spMkLst>
        </pc:spChg>
        <pc:picChg chg="add mod">
          <ac:chgData name="Davor Dujak" userId="bfb324a9-4809-4493-a995-7f4ea2a7c175" providerId="ADAL" clId="{7F1EC7A8-0115-432B-B816-2E90E48E6183}" dt="2025-04-22T16:15:09.013" v="58" actId="14100"/>
          <ac:picMkLst>
            <pc:docMk/>
            <pc:sldMk cId="1548036118" sldId="284"/>
            <ac:picMk id="2" creationId="{CE246B4E-FCC5-85B6-7384-EAEFAA038877}"/>
          </ac:picMkLst>
        </pc:picChg>
      </pc:sldChg>
      <pc:sldChg chg="addSp modSp mod">
        <pc:chgData name="Davor Dujak" userId="bfb324a9-4809-4493-a995-7f4ea2a7c175" providerId="ADAL" clId="{7F1EC7A8-0115-432B-B816-2E90E48E6183}" dt="2025-04-22T16:34:07.128" v="430" actId="20577"/>
        <pc:sldMkLst>
          <pc:docMk/>
          <pc:sldMk cId="940651194" sldId="285"/>
        </pc:sldMkLst>
        <pc:spChg chg="mod">
          <ac:chgData name="Davor Dujak" userId="bfb324a9-4809-4493-a995-7f4ea2a7c175" providerId="ADAL" clId="{7F1EC7A8-0115-432B-B816-2E90E48E6183}" dt="2025-04-22T16:34:07.128" v="430" actId="20577"/>
          <ac:spMkLst>
            <pc:docMk/>
            <pc:sldMk cId="940651194" sldId="285"/>
            <ac:spMk id="4" creationId="{1B53A616-BC45-7003-D00A-64BD15781752}"/>
          </ac:spMkLst>
        </pc:spChg>
        <pc:picChg chg="add mod">
          <ac:chgData name="Davor Dujak" userId="bfb324a9-4809-4493-a995-7f4ea2a7c175" providerId="ADAL" clId="{7F1EC7A8-0115-432B-B816-2E90E48E6183}" dt="2025-04-22T16:15:03.734" v="56"/>
          <ac:picMkLst>
            <pc:docMk/>
            <pc:sldMk cId="940651194" sldId="285"/>
            <ac:picMk id="8" creationId="{7419ADE6-01D0-36B5-3EA2-1588E4730103}"/>
          </ac:picMkLst>
        </pc:picChg>
      </pc:sldChg>
      <pc:sldChg chg="addSp modSp mod">
        <pc:chgData name="Davor Dujak" userId="bfb324a9-4809-4493-a995-7f4ea2a7c175" providerId="ADAL" clId="{7F1EC7A8-0115-432B-B816-2E90E48E6183}" dt="2025-04-22T16:35:25.214" v="460" actId="20577"/>
        <pc:sldMkLst>
          <pc:docMk/>
          <pc:sldMk cId="3509866655" sldId="286"/>
        </pc:sldMkLst>
        <pc:spChg chg="mod">
          <ac:chgData name="Davor Dujak" userId="bfb324a9-4809-4493-a995-7f4ea2a7c175" providerId="ADAL" clId="{7F1EC7A8-0115-432B-B816-2E90E48E6183}" dt="2025-04-22T16:35:16.821" v="458" actId="20577"/>
          <ac:spMkLst>
            <pc:docMk/>
            <pc:sldMk cId="3509866655" sldId="286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5:25.214" v="460" actId="20577"/>
          <ac:spMkLst>
            <pc:docMk/>
            <pc:sldMk cId="3509866655" sldId="286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5:10.887" v="59"/>
          <ac:picMkLst>
            <pc:docMk/>
            <pc:sldMk cId="3509866655" sldId="286"/>
            <ac:picMk id="8" creationId="{B010991E-F6CB-2937-0978-EF654001B4EF}"/>
          </ac:picMkLst>
        </pc:picChg>
      </pc:sldChg>
      <pc:sldChg chg="addSp modSp">
        <pc:chgData name="Davor Dujak" userId="bfb324a9-4809-4493-a995-7f4ea2a7c175" providerId="ADAL" clId="{7F1EC7A8-0115-432B-B816-2E90E48E6183}" dt="2025-04-22T16:35:53.139" v="468" actId="20577"/>
        <pc:sldMkLst>
          <pc:docMk/>
          <pc:sldMk cId="301052133" sldId="288"/>
        </pc:sldMkLst>
        <pc:spChg chg="mod">
          <ac:chgData name="Davor Dujak" userId="bfb324a9-4809-4493-a995-7f4ea2a7c175" providerId="ADAL" clId="{7F1EC7A8-0115-432B-B816-2E90E48E6183}" dt="2025-04-22T16:35:53.139" v="468" actId="20577"/>
          <ac:spMkLst>
            <pc:docMk/>
            <pc:sldMk cId="301052133" sldId="288"/>
            <ac:spMk id="10" creationId="{891FB4FB-9B9E-7116-020D-7901E5E503E2}"/>
          </ac:spMkLst>
        </pc:spChg>
        <pc:picChg chg="add mod">
          <ac:chgData name="Davor Dujak" userId="bfb324a9-4809-4493-a995-7f4ea2a7c175" providerId="ADAL" clId="{7F1EC7A8-0115-432B-B816-2E90E48E6183}" dt="2025-04-22T16:15:13.158" v="60"/>
          <ac:picMkLst>
            <pc:docMk/>
            <pc:sldMk cId="301052133" sldId="288"/>
            <ac:picMk id="2" creationId="{DE49AD50-7EEA-CDEE-C23C-0568C333C36B}"/>
          </ac:picMkLst>
        </pc:picChg>
      </pc:sldChg>
      <pc:sldChg chg="addSp modSp mod">
        <pc:chgData name="Davor Dujak" userId="bfb324a9-4809-4493-a995-7f4ea2a7c175" providerId="ADAL" clId="{7F1EC7A8-0115-432B-B816-2E90E48E6183}" dt="2025-04-22T16:36:21.090" v="470" actId="207"/>
        <pc:sldMkLst>
          <pc:docMk/>
          <pc:sldMk cId="3939442822" sldId="289"/>
        </pc:sldMkLst>
        <pc:spChg chg="mod">
          <ac:chgData name="Davor Dujak" userId="bfb324a9-4809-4493-a995-7f4ea2a7c175" providerId="ADAL" clId="{7F1EC7A8-0115-432B-B816-2E90E48E6183}" dt="2025-04-22T16:36:21.090" v="470" actId="207"/>
          <ac:spMkLst>
            <pc:docMk/>
            <pc:sldMk cId="3939442822" sldId="289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5:14.768" v="61"/>
          <ac:picMkLst>
            <pc:docMk/>
            <pc:sldMk cId="3939442822" sldId="289"/>
            <ac:picMk id="2" creationId="{D691E60E-8B1C-7C50-2ECC-F567CC0BAC26}"/>
          </ac:picMkLst>
        </pc:picChg>
      </pc:sldChg>
      <pc:sldChg chg="addSp modSp">
        <pc:chgData name="Davor Dujak" userId="bfb324a9-4809-4493-a995-7f4ea2a7c175" providerId="ADAL" clId="{7F1EC7A8-0115-432B-B816-2E90E48E6183}" dt="2025-04-22T16:37:05.101" v="494" actId="20577"/>
        <pc:sldMkLst>
          <pc:docMk/>
          <pc:sldMk cId="1704257371" sldId="290"/>
        </pc:sldMkLst>
        <pc:graphicFrameChg chg="mod">
          <ac:chgData name="Davor Dujak" userId="bfb324a9-4809-4493-a995-7f4ea2a7c175" providerId="ADAL" clId="{7F1EC7A8-0115-432B-B816-2E90E48E6183}" dt="2025-04-22T16:37:05.101" v="494" actId="20577"/>
          <ac:graphicFrameMkLst>
            <pc:docMk/>
            <pc:sldMk cId="1704257371" sldId="290"/>
            <ac:graphicFrameMk id="2" creationId="{FEDE3E77-F1C9-309E-917F-0435C4B69865}"/>
          </ac:graphicFrameMkLst>
        </pc:graphicFrameChg>
        <pc:picChg chg="add mod">
          <ac:chgData name="Davor Dujak" userId="bfb324a9-4809-4493-a995-7f4ea2a7c175" providerId="ADAL" clId="{7F1EC7A8-0115-432B-B816-2E90E48E6183}" dt="2025-04-22T16:15:16.255" v="62"/>
          <ac:picMkLst>
            <pc:docMk/>
            <pc:sldMk cId="1704257371" sldId="290"/>
            <ac:picMk id="8" creationId="{42938F7B-D301-0234-EF22-243E71501C95}"/>
          </ac:picMkLst>
        </pc:picChg>
      </pc:sldChg>
      <pc:sldChg chg="addSp modSp mod">
        <pc:chgData name="Davor Dujak" userId="bfb324a9-4809-4493-a995-7f4ea2a7c175" providerId="ADAL" clId="{7F1EC7A8-0115-432B-B816-2E90E48E6183}" dt="2025-04-22T16:37:47.284" v="497" actId="20577"/>
        <pc:sldMkLst>
          <pc:docMk/>
          <pc:sldMk cId="3068645840" sldId="291"/>
        </pc:sldMkLst>
        <pc:spChg chg="mod">
          <ac:chgData name="Davor Dujak" userId="bfb324a9-4809-4493-a995-7f4ea2a7c175" providerId="ADAL" clId="{7F1EC7A8-0115-432B-B816-2E90E48E6183}" dt="2025-04-22T16:37:25.493" v="495" actId="6549"/>
          <ac:spMkLst>
            <pc:docMk/>
            <pc:sldMk cId="3068645840" sldId="291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7:34.254" v="496" actId="20577"/>
          <ac:spMkLst>
            <pc:docMk/>
            <pc:sldMk cId="3068645840" sldId="291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37:47.284" v="497" actId="20577"/>
          <ac:spMkLst>
            <pc:docMk/>
            <pc:sldMk cId="3068645840" sldId="291"/>
            <ac:spMk id="10" creationId="{891FB4FB-9B9E-7116-020D-7901E5E503E2}"/>
          </ac:spMkLst>
        </pc:spChg>
        <pc:picChg chg="add mod">
          <ac:chgData name="Davor Dujak" userId="bfb324a9-4809-4493-a995-7f4ea2a7c175" providerId="ADAL" clId="{7F1EC7A8-0115-432B-B816-2E90E48E6183}" dt="2025-04-22T16:17:14.165" v="97"/>
          <ac:picMkLst>
            <pc:docMk/>
            <pc:sldMk cId="3068645840" sldId="291"/>
            <ac:picMk id="2" creationId="{74E16688-1DEC-0A1F-FB8C-3698A53EDA73}"/>
          </ac:picMkLst>
        </pc:picChg>
      </pc:sldChg>
      <pc:sldChg chg="addSp modSp mod">
        <pc:chgData name="Davor Dujak" userId="bfb324a9-4809-4493-a995-7f4ea2a7c175" providerId="ADAL" clId="{7F1EC7A8-0115-432B-B816-2E90E48E6183}" dt="2025-04-22T16:38:08.642" v="508" actId="1076"/>
        <pc:sldMkLst>
          <pc:docMk/>
          <pc:sldMk cId="3841724208" sldId="292"/>
        </pc:sldMkLst>
        <pc:spChg chg="mod">
          <ac:chgData name="Davor Dujak" userId="bfb324a9-4809-4493-a995-7f4ea2a7c175" providerId="ADAL" clId="{7F1EC7A8-0115-432B-B816-2E90E48E6183}" dt="2025-04-22T16:37:55.539" v="506" actId="20577"/>
          <ac:spMkLst>
            <pc:docMk/>
            <pc:sldMk cId="3841724208" sldId="292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8:01.643" v="507" actId="20577"/>
          <ac:spMkLst>
            <pc:docMk/>
            <pc:sldMk cId="3841724208" sldId="292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38:08.642" v="508" actId="1076"/>
          <ac:spMkLst>
            <pc:docMk/>
            <pc:sldMk cId="3841724208" sldId="292"/>
            <ac:spMk id="6" creationId="{4D0B990B-A015-95E2-DF45-A832FF931C3B}"/>
          </ac:spMkLst>
        </pc:spChg>
        <pc:picChg chg="add mod">
          <ac:chgData name="Davor Dujak" userId="bfb324a9-4809-4493-a995-7f4ea2a7c175" providerId="ADAL" clId="{7F1EC7A8-0115-432B-B816-2E90E48E6183}" dt="2025-04-22T16:17:16.670" v="98"/>
          <ac:picMkLst>
            <pc:docMk/>
            <pc:sldMk cId="3841724208" sldId="292"/>
            <ac:picMk id="2" creationId="{E5343E94-1C2E-43C4-9881-A9382F9EDFDA}"/>
          </ac:picMkLst>
        </pc:picChg>
      </pc:sldChg>
      <pc:sldChg chg="addSp modSp mod">
        <pc:chgData name="Davor Dujak" userId="bfb324a9-4809-4493-a995-7f4ea2a7c175" providerId="ADAL" clId="{7F1EC7A8-0115-432B-B816-2E90E48E6183}" dt="2025-04-22T16:38:38.695" v="524" actId="20577"/>
        <pc:sldMkLst>
          <pc:docMk/>
          <pc:sldMk cId="2773514393" sldId="293"/>
        </pc:sldMkLst>
        <pc:spChg chg="mod">
          <ac:chgData name="Davor Dujak" userId="bfb324a9-4809-4493-a995-7f4ea2a7c175" providerId="ADAL" clId="{7F1EC7A8-0115-432B-B816-2E90E48E6183}" dt="2025-04-22T16:38:38.695" v="524" actId="20577"/>
          <ac:spMkLst>
            <pc:docMk/>
            <pc:sldMk cId="2773514393" sldId="293"/>
            <ac:spMk id="4" creationId="{1B53A616-BC45-7003-D00A-64BD15781752}"/>
          </ac:spMkLst>
        </pc:spChg>
        <pc:spChg chg="mod">
          <ac:chgData name="Davor Dujak" userId="bfb324a9-4809-4493-a995-7f4ea2a7c175" providerId="ADAL" clId="{7F1EC7A8-0115-432B-B816-2E90E48E6183}" dt="2025-04-22T16:38:18.157" v="511" actId="20577"/>
          <ac:spMkLst>
            <pc:docMk/>
            <pc:sldMk cId="2773514393" sldId="293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6:38:26.355" v="514" actId="120"/>
          <ac:spMkLst>
            <pc:docMk/>
            <pc:sldMk cId="2773514393" sldId="293"/>
            <ac:spMk id="10" creationId="{891FB4FB-9B9E-7116-020D-7901E5E503E2}"/>
          </ac:spMkLst>
        </pc:spChg>
        <pc:picChg chg="add mod">
          <ac:chgData name="Davor Dujak" userId="bfb324a9-4809-4493-a995-7f4ea2a7c175" providerId="ADAL" clId="{7F1EC7A8-0115-432B-B816-2E90E48E6183}" dt="2025-04-22T16:15:18.845" v="63"/>
          <ac:picMkLst>
            <pc:docMk/>
            <pc:sldMk cId="2773514393" sldId="293"/>
            <ac:picMk id="2" creationId="{83A23E41-74C8-CD13-1EDF-DB4D07CA3893}"/>
          </ac:picMkLst>
        </pc:picChg>
        <pc:picChg chg="add mod">
          <ac:chgData name="Davor Dujak" userId="bfb324a9-4809-4493-a995-7f4ea2a7c175" providerId="ADAL" clId="{7F1EC7A8-0115-432B-B816-2E90E48E6183}" dt="2025-04-22T16:17:24.348" v="121" actId="1037"/>
          <ac:picMkLst>
            <pc:docMk/>
            <pc:sldMk cId="2773514393" sldId="293"/>
            <ac:picMk id="3" creationId="{E04B639C-3CEB-C525-9A72-32AF32823F76}"/>
          </ac:picMkLst>
        </pc:picChg>
      </pc:sldChg>
      <pc:sldChg chg="addSp modSp mod">
        <pc:chgData name="Davor Dujak" userId="bfb324a9-4809-4493-a995-7f4ea2a7c175" providerId="ADAL" clId="{7F1EC7A8-0115-432B-B816-2E90E48E6183}" dt="2025-04-22T16:39:16.125" v="537" actId="20577"/>
        <pc:sldMkLst>
          <pc:docMk/>
          <pc:sldMk cId="3216777842" sldId="294"/>
        </pc:sldMkLst>
        <pc:spChg chg="mod">
          <ac:chgData name="Davor Dujak" userId="bfb324a9-4809-4493-a995-7f4ea2a7c175" providerId="ADAL" clId="{7F1EC7A8-0115-432B-B816-2E90E48E6183}" dt="2025-04-22T16:39:16.125" v="537" actId="20577"/>
          <ac:spMkLst>
            <pc:docMk/>
            <pc:sldMk cId="3216777842" sldId="294"/>
            <ac:spMk id="5" creationId="{08B1E3E4-9C4A-4CF8-DBD2-8A61BD597723}"/>
          </ac:spMkLst>
        </pc:spChg>
        <pc:spChg chg="mod">
          <ac:chgData name="Davor Dujak" userId="bfb324a9-4809-4493-a995-7f4ea2a7c175" providerId="ADAL" clId="{7F1EC7A8-0115-432B-B816-2E90E48E6183}" dt="2025-04-22T12:37:59.662" v="36" actId="27636"/>
          <ac:spMkLst>
            <pc:docMk/>
            <pc:sldMk cId="3216777842" sldId="294"/>
            <ac:spMk id="6" creationId="{4D0B990B-A015-95E2-DF45-A832FF931C3B}"/>
          </ac:spMkLst>
        </pc:spChg>
        <pc:picChg chg="mod">
          <ac:chgData name="Davor Dujak" userId="bfb324a9-4809-4493-a995-7f4ea2a7c175" providerId="ADAL" clId="{7F1EC7A8-0115-432B-B816-2E90E48E6183}" dt="2025-04-22T16:38:50.827" v="525" actId="14100"/>
          <ac:picMkLst>
            <pc:docMk/>
            <pc:sldMk cId="3216777842" sldId="294"/>
            <ac:picMk id="2" creationId="{199EE693-3D8C-5509-57FC-9D1726B9EEDF}"/>
          </ac:picMkLst>
        </pc:picChg>
        <pc:picChg chg="add mod">
          <ac:chgData name="Davor Dujak" userId="bfb324a9-4809-4493-a995-7f4ea2a7c175" providerId="ADAL" clId="{7F1EC7A8-0115-432B-B816-2E90E48E6183}" dt="2025-04-22T16:15:25.155" v="66" actId="14100"/>
          <ac:picMkLst>
            <pc:docMk/>
            <pc:sldMk cId="3216777842" sldId="294"/>
            <ac:picMk id="3" creationId="{67AC3B9F-F76A-7F66-2E7C-1F509ECFFD05}"/>
          </ac:picMkLst>
        </pc:picChg>
        <pc:picChg chg="add mod">
          <ac:chgData name="Davor Dujak" userId="bfb324a9-4809-4493-a995-7f4ea2a7c175" providerId="ADAL" clId="{7F1EC7A8-0115-432B-B816-2E90E48E6183}" dt="2025-04-22T16:17:31.324" v="123" actId="14100"/>
          <ac:picMkLst>
            <pc:docMk/>
            <pc:sldMk cId="3216777842" sldId="294"/>
            <ac:picMk id="7" creationId="{9BF0409E-6B52-D7B1-6140-1318D668CE18}"/>
          </ac:picMkLst>
        </pc:picChg>
      </pc:sldChg>
      <pc:sldChg chg="addSp modSp">
        <pc:chgData name="Davor Dujak" userId="bfb324a9-4809-4493-a995-7f4ea2a7c175" providerId="ADAL" clId="{7F1EC7A8-0115-432B-B816-2E90E48E6183}" dt="2025-04-22T16:15:26.675" v="67"/>
        <pc:sldMkLst>
          <pc:docMk/>
          <pc:sldMk cId="3188687294" sldId="295"/>
        </pc:sldMkLst>
        <pc:picChg chg="add mod">
          <ac:chgData name="Davor Dujak" userId="bfb324a9-4809-4493-a995-7f4ea2a7c175" providerId="ADAL" clId="{7F1EC7A8-0115-432B-B816-2E90E48E6183}" dt="2025-04-22T16:15:26.675" v="67"/>
          <ac:picMkLst>
            <pc:docMk/>
            <pc:sldMk cId="3188687294" sldId="295"/>
            <ac:picMk id="3" creationId="{FCAD30BB-65DB-5C34-73B9-5F6D81E54541}"/>
          </ac:picMkLst>
        </pc:picChg>
      </pc:sldChg>
      <pc:sldChg chg="addSp modSp mod">
        <pc:chgData name="Davor Dujak" userId="bfb324a9-4809-4493-a995-7f4ea2a7c175" providerId="ADAL" clId="{7F1EC7A8-0115-432B-B816-2E90E48E6183}" dt="2025-04-22T16:39:52.970" v="546" actId="20577"/>
        <pc:sldMkLst>
          <pc:docMk/>
          <pc:sldMk cId="536586685" sldId="296"/>
        </pc:sldMkLst>
        <pc:spChg chg="mod">
          <ac:chgData name="Davor Dujak" userId="bfb324a9-4809-4493-a995-7f4ea2a7c175" providerId="ADAL" clId="{7F1EC7A8-0115-432B-B816-2E90E48E6183}" dt="2025-04-22T16:39:52.970" v="546" actId="20577"/>
          <ac:spMkLst>
            <pc:docMk/>
            <pc:sldMk cId="536586685" sldId="296"/>
            <ac:spMk id="5" creationId="{08B1E3E4-9C4A-4CF8-DBD2-8A61BD597723}"/>
          </ac:spMkLst>
        </pc:spChg>
        <pc:picChg chg="add mod">
          <ac:chgData name="Davor Dujak" userId="bfb324a9-4809-4493-a995-7f4ea2a7c175" providerId="ADAL" clId="{7F1EC7A8-0115-432B-B816-2E90E48E6183}" dt="2025-04-22T16:15:29.158" v="68"/>
          <ac:picMkLst>
            <pc:docMk/>
            <pc:sldMk cId="536586685" sldId="296"/>
            <ac:picMk id="2" creationId="{CE6E8A18-8AF1-7CEB-A085-B09C6EC7CBF3}"/>
          </ac:picMkLst>
        </pc:picChg>
      </pc:sldChg>
      <pc:sldChg chg="addSp modSp">
        <pc:chgData name="Davor Dujak" userId="bfb324a9-4809-4493-a995-7f4ea2a7c175" providerId="ADAL" clId="{7F1EC7A8-0115-432B-B816-2E90E48E6183}" dt="2025-04-22T16:15:30.354" v="69"/>
        <pc:sldMkLst>
          <pc:docMk/>
          <pc:sldMk cId="2847278127" sldId="297"/>
        </pc:sldMkLst>
        <pc:picChg chg="add mod">
          <ac:chgData name="Davor Dujak" userId="bfb324a9-4809-4493-a995-7f4ea2a7c175" providerId="ADAL" clId="{7F1EC7A8-0115-432B-B816-2E90E48E6183}" dt="2025-04-22T16:15:30.354" v="69"/>
          <ac:picMkLst>
            <pc:docMk/>
            <pc:sldMk cId="2847278127" sldId="297"/>
            <ac:picMk id="2" creationId="{3DA50E86-4A2D-F43C-F463-9C34B907A611}"/>
          </ac:picMkLst>
        </pc:picChg>
      </pc:sldChg>
      <pc:sldChg chg="addSp modSp mod">
        <pc:chgData name="Davor Dujak" userId="bfb324a9-4809-4493-a995-7f4ea2a7c175" providerId="ADAL" clId="{7F1EC7A8-0115-432B-B816-2E90E48E6183}" dt="2025-04-22T16:41:11.825" v="562" actId="1076"/>
        <pc:sldMkLst>
          <pc:docMk/>
          <pc:sldMk cId="2163793147" sldId="298"/>
        </pc:sldMkLst>
        <pc:spChg chg="mod">
          <ac:chgData name="Davor Dujak" userId="bfb324a9-4809-4493-a995-7f4ea2a7c175" providerId="ADAL" clId="{7F1EC7A8-0115-432B-B816-2E90E48E6183}" dt="2025-04-22T16:40:57.149" v="558" actId="1076"/>
          <ac:spMkLst>
            <pc:docMk/>
            <pc:sldMk cId="2163793147" sldId="298"/>
            <ac:spMk id="3" creationId="{DCAA3ADB-58C2-CD83-3017-3607A9758B45}"/>
          </ac:spMkLst>
        </pc:spChg>
        <pc:spChg chg="mod">
          <ac:chgData name="Davor Dujak" userId="bfb324a9-4809-4493-a995-7f4ea2a7c175" providerId="ADAL" clId="{7F1EC7A8-0115-432B-B816-2E90E48E6183}" dt="2025-04-22T16:41:05.356" v="560" actId="20577"/>
          <ac:spMkLst>
            <pc:docMk/>
            <pc:sldMk cId="2163793147" sldId="298"/>
            <ac:spMk id="5" creationId="{08B1E3E4-9C4A-4CF8-DBD2-8A61BD597723}"/>
          </ac:spMkLst>
        </pc:spChg>
        <pc:picChg chg="mod">
          <ac:chgData name="Davor Dujak" userId="bfb324a9-4809-4493-a995-7f4ea2a7c175" providerId="ADAL" clId="{7F1EC7A8-0115-432B-B816-2E90E48E6183}" dt="2025-04-22T16:41:11.825" v="562" actId="1076"/>
          <ac:picMkLst>
            <pc:docMk/>
            <pc:sldMk cId="2163793147" sldId="298"/>
            <ac:picMk id="2" creationId="{03092C1D-8B19-428D-B61E-02810CB1CB1E}"/>
          </ac:picMkLst>
        </pc:picChg>
        <pc:picChg chg="add mod">
          <ac:chgData name="Davor Dujak" userId="bfb324a9-4809-4493-a995-7f4ea2a7c175" providerId="ADAL" clId="{7F1EC7A8-0115-432B-B816-2E90E48E6183}" dt="2025-04-22T16:15:32.816" v="70"/>
          <ac:picMkLst>
            <pc:docMk/>
            <pc:sldMk cId="2163793147" sldId="298"/>
            <ac:picMk id="7" creationId="{3F320035-A1D2-50CB-8E3E-FD9E610144E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0E7B0-FDFE-4EBB-9108-E7E3ECB4FC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C182C3-FD5B-4B87-ABDE-41D48FFF801C}">
      <dgm:prSet phldrT="[Tekst]"/>
      <dgm:spPr/>
      <dgm:t>
        <a:bodyPr/>
        <a:lstStyle/>
        <a:p>
          <a:r>
            <a:rPr lang="hr" dirty="0"/>
            <a:t>Vrsta problema koji se rješava </a:t>
          </a:r>
          <a:endParaRPr lang="pl-PL" dirty="0"/>
        </a:p>
      </dgm:t>
    </dgm:pt>
    <dgm:pt modelId="{F5BAA93C-A115-40B1-B1D0-9C9CC29C0048}" type="parTrans" cxnId="{DBAD71D3-EE4A-4D9C-89E1-CCBACE74104C}">
      <dgm:prSet/>
      <dgm:spPr/>
      <dgm:t>
        <a:bodyPr/>
        <a:lstStyle/>
        <a:p>
          <a:endParaRPr lang="pl-PL"/>
        </a:p>
      </dgm:t>
    </dgm:pt>
    <dgm:pt modelId="{A9D9C9D2-6BA3-4CF4-99D4-D79D5BF2BB6A}" type="sibTrans" cxnId="{DBAD71D3-EE4A-4D9C-89E1-CCBACE74104C}">
      <dgm:prSet/>
      <dgm:spPr/>
      <dgm:t>
        <a:bodyPr/>
        <a:lstStyle/>
        <a:p>
          <a:endParaRPr lang="pl-PL"/>
        </a:p>
      </dgm:t>
    </dgm:pt>
    <dgm:pt modelId="{25794D3D-CACD-4184-8E57-5E51E9F6F524}">
      <dgm:prSet phldrT="[Tekst]"/>
      <dgm:spPr/>
      <dgm:t>
        <a:bodyPr/>
        <a:lstStyle/>
        <a:p>
          <a:r>
            <a:rPr lang="hr" dirty="0"/>
            <a:t>metode linearnog programiranja</a:t>
          </a:r>
          <a:endParaRPr lang="pl-PL" dirty="0"/>
        </a:p>
      </dgm:t>
    </dgm:pt>
    <dgm:pt modelId="{5FEE0693-CF3C-4E30-8186-A0182065210F}" type="parTrans" cxnId="{F7CA7E4A-C5CF-46FD-8781-D1EED6694D41}">
      <dgm:prSet/>
      <dgm:spPr/>
      <dgm:t>
        <a:bodyPr/>
        <a:lstStyle/>
        <a:p>
          <a:endParaRPr lang="pl-PL"/>
        </a:p>
      </dgm:t>
    </dgm:pt>
    <dgm:pt modelId="{6BCE122D-0C18-4D26-B5F9-659DA784A123}" type="sibTrans" cxnId="{F7CA7E4A-C5CF-46FD-8781-D1EED6694D41}">
      <dgm:prSet/>
      <dgm:spPr/>
      <dgm:t>
        <a:bodyPr/>
        <a:lstStyle/>
        <a:p>
          <a:endParaRPr lang="pl-PL"/>
        </a:p>
      </dgm:t>
    </dgm:pt>
    <dgm:pt modelId="{839A575D-8F23-427F-8C12-370B9E685588}">
      <dgm:prSet phldrT="[Tekst]"/>
      <dgm:spPr/>
      <dgm:t>
        <a:bodyPr/>
        <a:lstStyle/>
        <a:p>
          <a:r>
            <a:rPr lang="hr" dirty="0"/>
            <a:t>metode nelinearne optimizacije</a:t>
          </a:r>
          <a:endParaRPr lang="pl-PL" dirty="0"/>
        </a:p>
      </dgm:t>
    </dgm:pt>
    <dgm:pt modelId="{BD486C94-7F6C-4E50-A043-49AC569D0FFB}" type="parTrans" cxnId="{13DE619E-37DB-4E25-9B97-80908EA0D246}">
      <dgm:prSet/>
      <dgm:spPr/>
      <dgm:t>
        <a:bodyPr/>
        <a:lstStyle/>
        <a:p>
          <a:endParaRPr lang="pl-PL"/>
        </a:p>
      </dgm:t>
    </dgm:pt>
    <dgm:pt modelId="{4D5C8546-0169-4CCC-8072-A73590E41368}" type="sibTrans" cxnId="{13DE619E-37DB-4E25-9B97-80908EA0D246}">
      <dgm:prSet/>
      <dgm:spPr/>
      <dgm:t>
        <a:bodyPr/>
        <a:lstStyle/>
        <a:p>
          <a:endParaRPr lang="pl-PL"/>
        </a:p>
      </dgm:t>
    </dgm:pt>
    <dgm:pt modelId="{3AA1117B-D4A3-4980-9E90-281D369A2C88}">
      <dgm:prSet phldrT="[Tekst]"/>
      <dgm:spPr/>
      <dgm:t>
        <a:bodyPr/>
        <a:lstStyle/>
        <a:p>
          <a:r>
            <a:rPr lang="hr" dirty="0" err="1"/>
            <a:t>Optimizacija</a:t>
          </a:r>
          <a:r>
            <a:rPr lang="hr" dirty="0"/>
            <a:t> </a:t>
          </a:r>
          <a:r>
            <a:rPr lang="hr" dirty="0" err="1"/>
            <a:t>metode</a:t>
          </a:r>
          <a:endParaRPr lang="pl-PL" dirty="0"/>
        </a:p>
      </dgm:t>
    </dgm:pt>
    <dgm:pt modelId="{2BC4260A-932A-4C60-8FBA-F10D30684418}" type="parTrans" cxnId="{E730D3A7-1FD8-4FEB-B98C-554E4346D121}">
      <dgm:prSet/>
      <dgm:spPr/>
      <dgm:t>
        <a:bodyPr/>
        <a:lstStyle/>
        <a:p>
          <a:endParaRPr lang="pl-PL"/>
        </a:p>
      </dgm:t>
    </dgm:pt>
    <dgm:pt modelId="{3E53F46E-2D8B-42A8-B946-07520FA609F7}" type="sibTrans" cxnId="{E730D3A7-1FD8-4FEB-B98C-554E4346D121}">
      <dgm:prSet/>
      <dgm:spPr/>
      <dgm:t>
        <a:bodyPr/>
        <a:lstStyle/>
        <a:p>
          <a:endParaRPr lang="pl-PL"/>
        </a:p>
      </dgm:t>
    </dgm:pt>
    <dgm:pt modelId="{D6035856-9352-4A91-860E-36003951D924}">
      <dgm:prSet phldrT="[Tekst]"/>
      <dgm:spPr/>
      <dgm:t>
        <a:bodyPr/>
        <a:lstStyle/>
        <a:p>
          <a:r>
            <a:rPr lang="hr" dirty="0"/>
            <a:t>Ograničenja</a:t>
          </a:r>
          <a:endParaRPr lang="pl-PL" dirty="0"/>
        </a:p>
      </dgm:t>
    </dgm:pt>
    <dgm:pt modelId="{EC6D995E-026A-482D-ADD6-E08FB2712C16}" type="parTrans" cxnId="{55117985-76C0-4B7E-86F6-8F5419B2D702}">
      <dgm:prSet/>
      <dgm:spPr/>
      <dgm:t>
        <a:bodyPr/>
        <a:lstStyle/>
        <a:p>
          <a:endParaRPr lang="pl-PL"/>
        </a:p>
      </dgm:t>
    </dgm:pt>
    <dgm:pt modelId="{1E50C772-9E50-4ABF-ADF8-CBAFABBBE952}" type="sibTrans" cxnId="{55117985-76C0-4B7E-86F6-8F5419B2D702}">
      <dgm:prSet/>
      <dgm:spPr/>
      <dgm:t>
        <a:bodyPr/>
        <a:lstStyle/>
        <a:p>
          <a:endParaRPr lang="pl-PL"/>
        </a:p>
      </dgm:t>
    </dgm:pt>
    <dgm:pt modelId="{2DE99D33-15EB-41FF-9D58-22CFAE7DAFCD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metoda neograničene optimizacije</a:t>
          </a:r>
          <a:endParaRPr lang="pl-PL" dirty="0"/>
        </a:p>
      </dgm:t>
    </dgm:pt>
    <dgm:pt modelId="{5CFC7C77-AF31-4AED-ACF4-24D9D13BE8DA}" type="parTrans" cxnId="{F8124D55-BFD8-40E5-BBC2-C53E83D7FDE0}">
      <dgm:prSet/>
      <dgm:spPr/>
      <dgm:t>
        <a:bodyPr/>
        <a:lstStyle/>
        <a:p>
          <a:endParaRPr lang="pl-PL"/>
        </a:p>
      </dgm:t>
    </dgm:pt>
    <dgm:pt modelId="{E55BCFBC-17E3-4572-9659-77629F2E0E09}" type="sibTrans" cxnId="{F8124D55-BFD8-40E5-BBC2-C53E83D7FDE0}">
      <dgm:prSet/>
      <dgm:spPr/>
      <dgm:t>
        <a:bodyPr/>
        <a:lstStyle/>
        <a:p>
          <a:endParaRPr lang="pl-PL"/>
        </a:p>
      </dgm:t>
    </dgm:pt>
    <dgm:pt modelId="{CC0EAB3D-A1E7-489C-94E7-E0D8A87BFF87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hr" dirty="0"/>
            <a:t>metode ograničene optimizacije</a:t>
          </a:r>
          <a:endParaRPr lang="pl-PL" dirty="0"/>
        </a:p>
      </dgm:t>
    </dgm:pt>
    <dgm:pt modelId="{C57E4851-FE04-406E-85AE-5479C484F63B}" type="parTrans" cxnId="{FEC580BE-00F5-42F2-9A49-FB1CADBE6FEF}">
      <dgm:prSet/>
      <dgm:spPr/>
      <dgm:t>
        <a:bodyPr/>
        <a:lstStyle/>
        <a:p>
          <a:endParaRPr lang="pl-PL"/>
        </a:p>
      </dgm:t>
    </dgm:pt>
    <dgm:pt modelId="{A062FA0F-044A-4044-839B-71BD8D7848AF}" type="sibTrans" cxnId="{FEC580BE-00F5-42F2-9A49-FB1CADBE6FEF}">
      <dgm:prSet/>
      <dgm:spPr/>
      <dgm:t>
        <a:bodyPr/>
        <a:lstStyle/>
        <a:p>
          <a:endParaRPr lang="pl-PL"/>
        </a:p>
      </dgm:t>
    </dgm:pt>
    <dgm:pt modelId="{11B118DF-3819-4AAB-8261-CEED442BA960}">
      <dgm:prSet phldrT="[Tekst]"/>
      <dgm:spPr/>
      <dgm:t>
        <a:bodyPr/>
        <a:lstStyle/>
        <a:p>
          <a:r>
            <a:rPr lang="hr" dirty="0"/>
            <a:t>Dimenzija problema</a:t>
          </a:r>
          <a:endParaRPr lang="pl-PL" dirty="0"/>
        </a:p>
      </dgm:t>
    </dgm:pt>
    <dgm:pt modelId="{D64A5860-E143-4D46-ACFB-E02FB2DE692C}" type="parTrans" cxnId="{9E2EAA4A-7859-4A8F-A46D-34D498F1A134}">
      <dgm:prSet/>
      <dgm:spPr/>
      <dgm:t>
        <a:bodyPr/>
        <a:lstStyle/>
        <a:p>
          <a:endParaRPr lang="pl-PL"/>
        </a:p>
      </dgm:t>
    </dgm:pt>
    <dgm:pt modelId="{A8AF9625-9209-4251-B424-0B9F0040D253}" type="sibTrans" cxnId="{9E2EAA4A-7859-4A8F-A46D-34D498F1A134}">
      <dgm:prSet/>
      <dgm:spPr/>
      <dgm:t>
        <a:bodyPr/>
        <a:lstStyle/>
        <a:p>
          <a:endParaRPr lang="pl-PL"/>
        </a:p>
      </dgm:t>
    </dgm:pt>
    <dgm:pt modelId="{8FCF841C-0452-4EFC-A69F-023E161426F5}">
      <dgm:prSet phldrT="[Tekst]"/>
      <dgm:spPr/>
      <dgm:t>
        <a:bodyPr/>
        <a:lstStyle/>
        <a:p>
          <a:r>
            <a:rPr lang="hr" dirty="0"/>
            <a:t>univarijantne metode</a:t>
          </a:r>
          <a:endParaRPr lang="pl-PL" dirty="0"/>
        </a:p>
      </dgm:t>
    </dgm:pt>
    <dgm:pt modelId="{B5B6CF5D-BB6C-4529-9E0B-6861E48AE4B7}" type="parTrans" cxnId="{883C20A8-57EB-443C-873E-0C1D634BAB84}">
      <dgm:prSet/>
      <dgm:spPr/>
      <dgm:t>
        <a:bodyPr/>
        <a:lstStyle/>
        <a:p>
          <a:endParaRPr lang="pl-PL"/>
        </a:p>
      </dgm:t>
    </dgm:pt>
    <dgm:pt modelId="{2DDF72A5-47DE-488E-8F02-902E7429752C}" type="sibTrans" cxnId="{883C20A8-57EB-443C-873E-0C1D634BAB84}">
      <dgm:prSet/>
      <dgm:spPr/>
      <dgm:t>
        <a:bodyPr/>
        <a:lstStyle/>
        <a:p>
          <a:endParaRPr lang="pl-PL"/>
        </a:p>
      </dgm:t>
    </dgm:pt>
    <dgm:pt modelId="{2E5505AC-407A-48EA-82EF-B0A1ABC91AC7}">
      <dgm:prSet phldrT="[Tekst]"/>
      <dgm:spPr/>
      <dgm:t>
        <a:bodyPr/>
        <a:lstStyle/>
        <a:p>
          <a:r>
            <a:rPr lang="hr" dirty="0"/>
            <a:t>multivarijantne metode</a:t>
          </a:r>
          <a:endParaRPr lang="pl-PL" dirty="0"/>
        </a:p>
      </dgm:t>
    </dgm:pt>
    <dgm:pt modelId="{94B12386-BF3B-4D69-842F-A7326DD35A21}" type="parTrans" cxnId="{09597D9A-B5EF-4E93-AE39-727BD9A6EC9B}">
      <dgm:prSet/>
      <dgm:spPr/>
      <dgm:t>
        <a:bodyPr/>
        <a:lstStyle/>
        <a:p>
          <a:endParaRPr lang="pl-PL"/>
        </a:p>
      </dgm:t>
    </dgm:pt>
    <dgm:pt modelId="{F8B31CC3-3B1D-4B3F-A106-AB9B17F2F441}" type="sibTrans" cxnId="{09597D9A-B5EF-4E93-AE39-727BD9A6EC9B}">
      <dgm:prSet/>
      <dgm:spPr/>
      <dgm:t>
        <a:bodyPr/>
        <a:lstStyle/>
        <a:p>
          <a:endParaRPr lang="pl-PL"/>
        </a:p>
      </dgm:t>
    </dgm:pt>
    <dgm:pt modelId="{4BB52C08-C60D-4456-BE54-1C9F51C14DD7}">
      <dgm:prSet phldrT="[Tekst]"/>
      <dgm:spPr/>
      <dgm:t>
        <a:bodyPr/>
        <a:lstStyle/>
        <a:p>
          <a:r>
            <a:rPr lang="hr" dirty="0"/>
            <a:t>Optimizacijski kriteriji </a:t>
          </a:r>
          <a:endParaRPr lang="pl-PL" dirty="0"/>
        </a:p>
      </dgm:t>
    </dgm:pt>
    <dgm:pt modelId="{7189DC32-2317-47C8-8AA8-BCAAA5CE1CDE}" type="parTrans" cxnId="{68FFA12C-FF95-4AED-97AE-6C55292BDD8A}">
      <dgm:prSet/>
      <dgm:spPr/>
      <dgm:t>
        <a:bodyPr/>
        <a:lstStyle/>
        <a:p>
          <a:endParaRPr lang="pl-PL"/>
        </a:p>
      </dgm:t>
    </dgm:pt>
    <dgm:pt modelId="{6A31ACB2-9DB4-4727-93B3-EA8A075BD623}" type="sibTrans" cxnId="{68FFA12C-FF95-4AED-97AE-6C55292BDD8A}">
      <dgm:prSet/>
      <dgm:spPr/>
      <dgm:t>
        <a:bodyPr/>
        <a:lstStyle/>
        <a:p>
          <a:endParaRPr lang="pl-PL"/>
        </a:p>
      </dgm:t>
    </dgm:pt>
    <dgm:pt modelId="{94B31393-4944-4181-9EF6-27655ED8C6F3}">
      <dgm:prSet phldrT="[Tekst]"/>
      <dgm:spPr/>
      <dgm:t>
        <a:bodyPr/>
        <a:lstStyle/>
        <a:p>
          <a:r>
            <a:rPr lang="hr-HR" dirty="0"/>
            <a:t>J</a:t>
          </a:r>
          <a:r>
            <a:rPr lang="hr" dirty="0"/>
            <a:t>ednokriterijske metode</a:t>
          </a:r>
        </a:p>
      </dgm:t>
    </dgm:pt>
    <dgm:pt modelId="{F218A346-657B-443D-9F72-939FC5F2D1EB}" type="parTrans" cxnId="{9143777B-25F4-46CC-9CFD-1B7A46B7030C}">
      <dgm:prSet/>
      <dgm:spPr/>
      <dgm:t>
        <a:bodyPr/>
        <a:lstStyle/>
        <a:p>
          <a:endParaRPr lang="pl-PL"/>
        </a:p>
      </dgm:t>
    </dgm:pt>
    <dgm:pt modelId="{19D254B0-64C6-4B5F-86A8-E132CA35BFCB}" type="sibTrans" cxnId="{9143777B-25F4-46CC-9CFD-1B7A46B7030C}">
      <dgm:prSet/>
      <dgm:spPr/>
      <dgm:t>
        <a:bodyPr/>
        <a:lstStyle/>
        <a:p>
          <a:endParaRPr lang="pl-PL"/>
        </a:p>
      </dgm:t>
    </dgm:pt>
    <dgm:pt modelId="{20B56E37-FDA1-44F1-BFDD-8EB27D8B4058}">
      <dgm:prSet phldrT="[Tekst]"/>
      <dgm:spPr/>
      <dgm:t>
        <a:bodyPr/>
        <a:lstStyle/>
        <a:p>
          <a:r>
            <a:rPr lang="hr"/>
            <a:t>višekriterijske </a:t>
          </a:r>
          <a:r>
            <a:rPr lang="hr" dirty="0"/>
            <a:t>metode</a:t>
          </a:r>
          <a:endParaRPr lang="pl-PL" dirty="0"/>
        </a:p>
      </dgm:t>
    </dgm:pt>
    <dgm:pt modelId="{3C5D750E-EC12-48C9-950F-8CAE52B2DD3A}" type="parTrans" cxnId="{0E957EC9-7137-4D87-8A88-608BB1CDEEB6}">
      <dgm:prSet/>
      <dgm:spPr/>
      <dgm:t>
        <a:bodyPr/>
        <a:lstStyle/>
        <a:p>
          <a:endParaRPr lang="pl-PL"/>
        </a:p>
      </dgm:t>
    </dgm:pt>
    <dgm:pt modelId="{92AE19C6-7606-46C0-BB1E-9418AC88EEDF}" type="sibTrans" cxnId="{0E957EC9-7137-4D87-8A88-608BB1CDEEB6}">
      <dgm:prSet/>
      <dgm:spPr/>
      <dgm:t>
        <a:bodyPr/>
        <a:lstStyle/>
        <a:p>
          <a:endParaRPr lang="pl-PL"/>
        </a:p>
      </dgm:t>
    </dgm:pt>
    <dgm:pt modelId="{EB50CAB1-0F5D-4CD5-8FA5-CDDC522499C7}" type="pres">
      <dgm:prSet presAssocID="{A770E7B0-FDFE-4EBB-9108-E7E3ECB4FC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C69E93-EF38-467E-B3A3-12C1FB21057A}" type="pres">
      <dgm:prSet presAssocID="{3AA1117B-D4A3-4980-9E90-281D369A2C88}" presName="hierRoot1" presStyleCnt="0">
        <dgm:presLayoutVars>
          <dgm:hierBranch val="init"/>
        </dgm:presLayoutVars>
      </dgm:prSet>
      <dgm:spPr/>
    </dgm:pt>
    <dgm:pt modelId="{010A7A2F-1E55-4102-AB57-8F854BA22A05}" type="pres">
      <dgm:prSet presAssocID="{3AA1117B-D4A3-4980-9E90-281D369A2C88}" presName="rootComposite1" presStyleCnt="0"/>
      <dgm:spPr/>
    </dgm:pt>
    <dgm:pt modelId="{6F035C19-59FA-4053-A9DF-066BA4EB08DB}" type="pres">
      <dgm:prSet presAssocID="{3AA1117B-D4A3-4980-9E90-281D369A2C88}" presName="rootText1" presStyleLbl="node0" presStyleIdx="0" presStyleCnt="1">
        <dgm:presLayoutVars>
          <dgm:chPref val="3"/>
        </dgm:presLayoutVars>
      </dgm:prSet>
      <dgm:spPr/>
    </dgm:pt>
    <dgm:pt modelId="{5A776467-956D-4C9A-8DDA-C3D9E2A40626}" type="pres">
      <dgm:prSet presAssocID="{3AA1117B-D4A3-4980-9E90-281D369A2C88}" presName="rootConnector1" presStyleLbl="node1" presStyleIdx="0" presStyleCnt="0"/>
      <dgm:spPr/>
    </dgm:pt>
    <dgm:pt modelId="{B5B4B27F-CE9A-413E-9CF6-8FEF6B764FE8}" type="pres">
      <dgm:prSet presAssocID="{3AA1117B-D4A3-4980-9E90-281D369A2C88}" presName="hierChild2" presStyleCnt="0"/>
      <dgm:spPr/>
    </dgm:pt>
    <dgm:pt modelId="{A5FAE5A6-E962-44A5-830C-380CE0A6610C}" type="pres">
      <dgm:prSet presAssocID="{F5BAA93C-A115-40B1-B1D0-9C9CC29C0048}" presName="Name37" presStyleLbl="parChTrans1D2" presStyleIdx="0" presStyleCnt="4"/>
      <dgm:spPr/>
    </dgm:pt>
    <dgm:pt modelId="{802A3196-3AAB-47D8-8855-DD774611FFF0}" type="pres">
      <dgm:prSet presAssocID="{28C182C3-FD5B-4B87-ABDE-41D48FFF801C}" presName="hierRoot2" presStyleCnt="0">
        <dgm:presLayoutVars>
          <dgm:hierBranch val="init"/>
        </dgm:presLayoutVars>
      </dgm:prSet>
      <dgm:spPr/>
    </dgm:pt>
    <dgm:pt modelId="{50CF279D-3A2E-4969-8BF1-79CD31D59BD6}" type="pres">
      <dgm:prSet presAssocID="{28C182C3-FD5B-4B87-ABDE-41D48FFF801C}" presName="rootComposite" presStyleCnt="0"/>
      <dgm:spPr/>
    </dgm:pt>
    <dgm:pt modelId="{091BD58A-5D20-4CC3-827B-7539F4168270}" type="pres">
      <dgm:prSet presAssocID="{28C182C3-FD5B-4B87-ABDE-41D48FFF801C}" presName="rootText" presStyleLbl="node2" presStyleIdx="0" presStyleCnt="4">
        <dgm:presLayoutVars>
          <dgm:chPref val="3"/>
        </dgm:presLayoutVars>
      </dgm:prSet>
      <dgm:spPr/>
    </dgm:pt>
    <dgm:pt modelId="{0F26D944-87A5-42C7-9E07-29DFEFBE841E}" type="pres">
      <dgm:prSet presAssocID="{28C182C3-FD5B-4B87-ABDE-41D48FFF801C}" presName="rootConnector" presStyleLbl="node2" presStyleIdx="0" presStyleCnt="4"/>
      <dgm:spPr/>
    </dgm:pt>
    <dgm:pt modelId="{66B76697-F5EF-497E-810C-5820AA9FFD41}" type="pres">
      <dgm:prSet presAssocID="{28C182C3-FD5B-4B87-ABDE-41D48FFF801C}" presName="hierChild4" presStyleCnt="0"/>
      <dgm:spPr/>
    </dgm:pt>
    <dgm:pt modelId="{CD1D957A-E103-406B-A863-2AD3A84CB858}" type="pres">
      <dgm:prSet presAssocID="{5FEE0693-CF3C-4E30-8186-A0182065210F}" presName="Name37" presStyleLbl="parChTrans1D3" presStyleIdx="0" presStyleCnt="8"/>
      <dgm:spPr/>
    </dgm:pt>
    <dgm:pt modelId="{DE3F9693-C182-4131-AB91-72212A7737C1}" type="pres">
      <dgm:prSet presAssocID="{25794D3D-CACD-4184-8E57-5E51E9F6F524}" presName="hierRoot2" presStyleCnt="0">
        <dgm:presLayoutVars>
          <dgm:hierBranch val="init"/>
        </dgm:presLayoutVars>
      </dgm:prSet>
      <dgm:spPr/>
    </dgm:pt>
    <dgm:pt modelId="{BD6CAF9F-D89C-458A-AA34-303F8FDB807C}" type="pres">
      <dgm:prSet presAssocID="{25794D3D-CACD-4184-8E57-5E51E9F6F524}" presName="rootComposite" presStyleCnt="0"/>
      <dgm:spPr/>
    </dgm:pt>
    <dgm:pt modelId="{B20FC95F-1EF0-40D1-B84E-FD9403D34C6A}" type="pres">
      <dgm:prSet presAssocID="{25794D3D-CACD-4184-8E57-5E51E9F6F524}" presName="rootText" presStyleLbl="node3" presStyleIdx="0" presStyleCnt="8">
        <dgm:presLayoutVars>
          <dgm:chPref val="3"/>
        </dgm:presLayoutVars>
      </dgm:prSet>
      <dgm:spPr/>
    </dgm:pt>
    <dgm:pt modelId="{7FD62594-C493-4001-933C-D2F99256E30C}" type="pres">
      <dgm:prSet presAssocID="{25794D3D-CACD-4184-8E57-5E51E9F6F524}" presName="rootConnector" presStyleLbl="node3" presStyleIdx="0" presStyleCnt="8"/>
      <dgm:spPr/>
    </dgm:pt>
    <dgm:pt modelId="{70201028-BF8C-4A42-9916-1AE92207D542}" type="pres">
      <dgm:prSet presAssocID="{25794D3D-CACD-4184-8E57-5E51E9F6F524}" presName="hierChild4" presStyleCnt="0"/>
      <dgm:spPr/>
    </dgm:pt>
    <dgm:pt modelId="{FF72F043-FE05-4CF4-A2FE-7B2DE69E4AB9}" type="pres">
      <dgm:prSet presAssocID="{25794D3D-CACD-4184-8E57-5E51E9F6F524}" presName="hierChild5" presStyleCnt="0"/>
      <dgm:spPr/>
    </dgm:pt>
    <dgm:pt modelId="{5F82F4DB-9D36-476B-9C65-CB6ACFC5EF23}" type="pres">
      <dgm:prSet presAssocID="{BD486C94-7F6C-4E50-A043-49AC569D0FFB}" presName="Name37" presStyleLbl="parChTrans1D3" presStyleIdx="1" presStyleCnt="8"/>
      <dgm:spPr/>
    </dgm:pt>
    <dgm:pt modelId="{521AAA02-8A0B-453E-B162-656FC5AA6E8F}" type="pres">
      <dgm:prSet presAssocID="{839A575D-8F23-427F-8C12-370B9E685588}" presName="hierRoot2" presStyleCnt="0">
        <dgm:presLayoutVars>
          <dgm:hierBranch val="init"/>
        </dgm:presLayoutVars>
      </dgm:prSet>
      <dgm:spPr/>
    </dgm:pt>
    <dgm:pt modelId="{3FA67288-9BC9-4676-BDB6-4AAAFC8DA937}" type="pres">
      <dgm:prSet presAssocID="{839A575D-8F23-427F-8C12-370B9E685588}" presName="rootComposite" presStyleCnt="0"/>
      <dgm:spPr/>
    </dgm:pt>
    <dgm:pt modelId="{EDEA15E3-807D-4661-9E19-D7D417691378}" type="pres">
      <dgm:prSet presAssocID="{839A575D-8F23-427F-8C12-370B9E685588}" presName="rootText" presStyleLbl="node3" presStyleIdx="1" presStyleCnt="8">
        <dgm:presLayoutVars>
          <dgm:chPref val="3"/>
        </dgm:presLayoutVars>
      </dgm:prSet>
      <dgm:spPr/>
    </dgm:pt>
    <dgm:pt modelId="{FB14E926-3C79-4301-ABE9-B686C08B8892}" type="pres">
      <dgm:prSet presAssocID="{839A575D-8F23-427F-8C12-370B9E685588}" presName="rootConnector" presStyleLbl="node3" presStyleIdx="1" presStyleCnt="8"/>
      <dgm:spPr/>
    </dgm:pt>
    <dgm:pt modelId="{1D79B107-6DAD-4649-8863-C5AC2393B07F}" type="pres">
      <dgm:prSet presAssocID="{839A575D-8F23-427F-8C12-370B9E685588}" presName="hierChild4" presStyleCnt="0"/>
      <dgm:spPr/>
    </dgm:pt>
    <dgm:pt modelId="{52296EF2-DB32-4805-B846-3D19AC460047}" type="pres">
      <dgm:prSet presAssocID="{839A575D-8F23-427F-8C12-370B9E685588}" presName="hierChild5" presStyleCnt="0"/>
      <dgm:spPr/>
    </dgm:pt>
    <dgm:pt modelId="{132D14F9-6A56-40FA-AC55-D2E69BDC4CDE}" type="pres">
      <dgm:prSet presAssocID="{28C182C3-FD5B-4B87-ABDE-41D48FFF801C}" presName="hierChild5" presStyleCnt="0"/>
      <dgm:spPr/>
    </dgm:pt>
    <dgm:pt modelId="{A70BC88E-C833-4E25-A438-27B79B0A9073}" type="pres">
      <dgm:prSet presAssocID="{EC6D995E-026A-482D-ADD6-E08FB2712C16}" presName="Name37" presStyleLbl="parChTrans1D2" presStyleIdx="1" presStyleCnt="4"/>
      <dgm:spPr/>
    </dgm:pt>
    <dgm:pt modelId="{145818FF-1650-445B-8D83-D180B48E54AD}" type="pres">
      <dgm:prSet presAssocID="{D6035856-9352-4A91-860E-36003951D924}" presName="hierRoot2" presStyleCnt="0">
        <dgm:presLayoutVars>
          <dgm:hierBranch val="init"/>
        </dgm:presLayoutVars>
      </dgm:prSet>
      <dgm:spPr/>
    </dgm:pt>
    <dgm:pt modelId="{ECD4B30D-9704-4C84-B7E9-25DF63C97F56}" type="pres">
      <dgm:prSet presAssocID="{D6035856-9352-4A91-860E-36003951D924}" presName="rootComposite" presStyleCnt="0"/>
      <dgm:spPr/>
    </dgm:pt>
    <dgm:pt modelId="{386356D6-4AAD-42AE-8712-30397F27D786}" type="pres">
      <dgm:prSet presAssocID="{D6035856-9352-4A91-860E-36003951D924}" presName="rootText" presStyleLbl="node2" presStyleIdx="1" presStyleCnt="4">
        <dgm:presLayoutVars>
          <dgm:chPref val="3"/>
        </dgm:presLayoutVars>
      </dgm:prSet>
      <dgm:spPr/>
    </dgm:pt>
    <dgm:pt modelId="{BE35DBEF-87AF-455E-883E-A8BAFBB8DCBA}" type="pres">
      <dgm:prSet presAssocID="{D6035856-9352-4A91-860E-36003951D924}" presName="rootConnector" presStyleLbl="node2" presStyleIdx="1" presStyleCnt="4"/>
      <dgm:spPr/>
    </dgm:pt>
    <dgm:pt modelId="{893F9BF7-9FB6-4DE1-80C3-9D22BF6F1EF4}" type="pres">
      <dgm:prSet presAssocID="{D6035856-9352-4A91-860E-36003951D924}" presName="hierChild4" presStyleCnt="0"/>
      <dgm:spPr/>
    </dgm:pt>
    <dgm:pt modelId="{E6279B20-8F90-49AE-B5EF-9E61583BD5B6}" type="pres">
      <dgm:prSet presAssocID="{5CFC7C77-AF31-4AED-ACF4-24D9D13BE8DA}" presName="Name37" presStyleLbl="parChTrans1D3" presStyleIdx="2" presStyleCnt="8"/>
      <dgm:spPr/>
    </dgm:pt>
    <dgm:pt modelId="{46C6E4EA-6147-4C11-9CBE-9B937BE922F4}" type="pres">
      <dgm:prSet presAssocID="{2DE99D33-15EB-41FF-9D58-22CFAE7DAFCD}" presName="hierRoot2" presStyleCnt="0">
        <dgm:presLayoutVars>
          <dgm:hierBranch val="init"/>
        </dgm:presLayoutVars>
      </dgm:prSet>
      <dgm:spPr/>
    </dgm:pt>
    <dgm:pt modelId="{CB2B7A97-95EE-4DA5-81EE-370180A83E71}" type="pres">
      <dgm:prSet presAssocID="{2DE99D33-15EB-41FF-9D58-22CFAE7DAFCD}" presName="rootComposite" presStyleCnt="0"/>
      <dgm:spPr/>
    </dgm:pt>
    <dgm:pt modelId="{4EA36268-0022-4793-93C6-929BF4906086}" type="pres">
      <dgm:prSet presAssocID="{2DE99D33-15EB-41FF-9D58-22CFAE7DAFCD}" presName="rootText" presStyleLbl="node3" presStyleIdx="2" presStyleCnt="8">
        <dgm:presLayoutVars>
          <dgm:chPref val="3"/>
        </dgm:presLayoutVars>
      </dgm:prSet>
      <dgm:spPr/>
    </dgm:pt>
    <dgm:pt modelId="{FEDAD99B-6ABD-4D39-BFCC-A747BF8907DD}" type="pres">
      <dgm:prSet presAssocID="{2DE99D33-15EB-41FF-9D58-22CFAE7DAFCD}" presName="rootConnector" presStyleLbl="node3" presStyleIdx="2" presStyleCnt="8"/>
      <dgm:spPr/>
    </dgm:pt>
    <dgm:pt modelId="{52B72CB5-D4B2-4DCB-9D2D-97CEA056F36F}" type="pres">
      <dgm:prSet presAssocID="{2DE99D33-15EB-41FF-9D58-22CFAE7DAFCD}" presName="hierChild4" presStyleCnt="0"/>
      <dgm:spPr/>
    </dgm:pt>
    <dgm:pt modelId="{005D9886-3AD6-4D7D-98E8-E9345181B331}" type="pres">
      <dgm:prSet presAssocID="{2DE99D33-15EB-41FF-9D58-22CFAE7DAFCD}" presName="hierChild5" presStyleCnt="0"/>
      <dgm:spPr/>
    </dgm:pt>
    <dgm:pt modelId="{9C3882C4-D484-4D14-87D2-8483943E2C38}" type="pres">
      <dgm:prSet presAssocID="{C57E4851-FE04-406E-85AE-5479C484F63B}" presName="Name37" presStyleLbl="parChTrans1D3" presStyleIdx="3" presStyleCnt="8"/>
      <dgm:spPr/>
    </dgm:pt>
    <dgm:pt modelId="{EBCB90D9-B064-484D-884C-11BFBA0B17FB}" type="pres">
      <dgm:prSet presAssocID="{CC0EAB3D-A1E7-489C-94E7-E0D8A87BFF87}" presName="hierRoot2" presStyleCnt="0">
        <dgm:presLayoutVars>
          <dgm:hierBranch val="init"/>
        </dgm:presLayoutVars>
      </dgm:prSet>
      <dgm:spPr/>
    </dgm:pt>
    <dgm:pt modelId="{E8A0BBF8-BFE5-4CCA-966F-A918233F6A7C}" type="pres">
      <dgm:prSet presAssocID="{CC0EAB3D-A1E7-489C-94E7-E0D8A87BFF87}" presName="rootComposite" presStyleCnt="0"/>
      <dgm:spPr/>
    </dgm:pt>
    <dgm:pt modelId="{C6D22CD4-29F6-4DA4-B45F-89A841627B80}" type="pres">
      <dgm:prSet presAssocID="{CC0EAB3D-A1E7-489C-94E7-E0D8A87BFF87}" presName="rootText" presStyleLbl="node3" presStyleIdx="3" presStyleCnt="8">
        <dgm:presLayoutVars>
          <dgm:chPref val="3"/>
        </dgm:presLayoutVars>
      </dgm:prSet>
      <dgm:spPr/>
    </dgm:pt>
    <dgm:pt modelId="{C5967923-A275-4C1E-A0D2-B2BB88BADC4E}" type="pres">
      <dgm:prSet presAssocID="{CC0EAB3D-A1E7-489C-94E7-E0D8A87BFF87}" presName="rootConnector" presStyleLbl="node3" presStyleIdx="3" presStyleCnt="8"/>
      <dgm:spPr/>
    </dgm:pt>
    <dgm:pt modelId="{0E4C2010-B420-4ADE-BB26-7BF5F6559CB8}" type="pres">
      <dgm:prSet presAssocID="{CC0EAB3D-A1E7-489C-94E7-E0D8A87BFF87}" presName="hierChild4" presStyleCnt="0"/>
      <dgm:spPr/>
    </dgm:pt>
    <dgm:pt modelId="{51551055-CA91-4DF7-BAD9-B551A914F8C9}" type="pres">
      <dgm:prSet presAssocID="{CC0EAB3D-A1E7-489C-94E7-E0D8A87BFF87}" presName="hierChild5" presStyleCnt="0"/>
      <dgm:spPr/>
    </dgm:pt>
    <dgm:pt modelId="{FD65ABCA-E2A9-4E08-913A-343F09EDDEE3}" type="pres">
      <dgm:prSet presAssocID="{D6035856-9352-4A91-860E-36003951D924}" presName="hierChild5" presStyleCnt="0"/>
      <dgm:spPr/>
    </dgm:pt>
    <dgm:pt modelId="{EC59D83A-8344-43B8-A11B-49EAC43926D3}" type="pres">
      <dgm:prSet presAssocID="{D64A5860-E143-4D46-ACFB-E02FB2DE692C}" presName="Name37" presStyleLbl="parChTrans1D2" presStyleIdx="2" presStyleCnt="4"/>
      <dgm:spPr/>
    </dgm:pt>
    <dgm:pt modelId="{DAEC949B-C9D8-49DF-8E4B-2DE3E79AE077}" type="pres">
      <dgm:prSet presAssocID="{11B118DF-3819-4AAB-8261-CEED442BA960}" presName="hierRoot2" presStyleCnt="0">
        <dgm:presLayoutVars>
          <dgm:hierBranch val="init"/>
        </dgm:presLayoutVars>
      </dgm:prSet>
      <dgm:spPr/>
    </dgm:pt>
    <dgm:pt modelId="{08E549B2-2695-4BB5-8F72-97D3FFDC3034}" type="pres">
      <dgm:prSet presAssocID="{11B118DF-3819-4AAB-8261-CEED442BA960}" presName="rootComposite" presStyleCnt="0"/>
      <dgm:spPr/>
    </dgm:pt>
    <dgm:pt modelId="{FD7C309E-38DC-449A-B088-9A91518E772C}" type="pres">
      <dgm:prSet presAssocID="{11B118DF-3819-4AAB-8261-CEED442BA960}" presName="rootText" presStyleLbl="node2" presStyleIdx="2" presStyleCnt="4">
        <dgm:presLayoutVars>
          <dgm:chPref val="3"/>
        </dgm:presLayoutVars>
      </dgm:prSet>
      <dgm:spPr/>
    </dgm:pt>
    <dgm:pt modelId="{0C7F4177-CA60-4F62-8D3F-CB331E457642}" type="pres">
      <dgm:prSet presAssocID="{11B118DF-3819-4AAB-8261-CEED442BA960}" presName="rootConnector" presStyleLbl="node2" presStyleIdx="2" presStyleCnt="4"/>
      <dgm:spPr/>
    </dgm:pt>
    <dgm:pt modelId="{BDEEFB01-EAE8-40F6-AD04-31B97E9E47FA}" type="pres">
      <dgm:prSet presAssocID="{11B118DF-3819-4AAB-8261-CEED442BA960}" presName="hierChild4" presStyleCnt="0"/>
      <dgm:spPr/>
    </dgm:pt>
    <dgm:pt modelId="{8907D646-D551-4731-892B-7759B4A860CB}" type="pres">
      <dgm:prSet presAssocID="{B5B6CF5D-BB6C-4529-9E0B-6861E48AE4B7}" presName="Name37" presStyleLbl="parChTrans1D3" presStyleIdx="4" presStyleCnt="8"/>
      <dgm:spPr/>
    </dgm:pt>
    <dgm:pt modelId="{7B24774C-131F-4D69-B7D2-24C458558357}" type="pres">
      <dgm:prSet presAssocID="{8FCF841C-0452-4EFC-A69F-023E161426F5}" presName="hierRoot2" presStyleCnt="0">
        <dgm:presLayoutVars>
          <dgm:hierBranch val="init"/>
        </dgm:presLayoutVars>
      </dgm:prSet>
      <dgm:spPr/>
    </dgm:pt>
    <dgm:pt modelId="{DE2AEAC9-9755-4D08-B18E-7CA18AD5185A}" type="pres">
      <dgm:prSet presAssocID="{8FCF841C-0452-4EFC-A69F-023E161426F5}" presName="rootComposite" presStyleCnt="0"/>
      <dgm:spPr/>
    </dgm:pt>
    <dgm:pt modelId="{987FA9F5-14B2-4EB4-8849-F0D24F1C1405}" type="pres">
      <dgm:prSet presAssocID="{8FCF841C-0452-4EFC-A69F-023E161426F5}" presName="rootText" presStyleLbl="node3" presStyleIdx="4" presStyleCnt="8">
        <dgm:presLayoutVars>
          <dgm:chPref val="3"/>
        </dgm:presLayoutVars>
      </dgm:prSet>
      <dgm:spPr/>
    </dgm:pt>
    <dgm:pt modelId="{3296558C-7969-4628-A3B2-4D0B6E121947}" type="pres">
      <dgm:prSet presAssocID="{8FCF841C-0452-4EFC-A69F-023E161426F5}" presName="rootConnector" presStyleLbl="node3" presStyleIdx="4" presStyleCnt="8"/>
      <dgm:spPr/>
    </dgm:pt>
    <dgm:pt modelId="{F1192EEB-6F10-48DA-9291-2914CF2E0EF1}" type="pres">
      <dgm:prSet presAssocID="{8FCF841C-0452-4EFC-A69F-023E161426F5}" presName="hierChild4" presStyleCnt="0"/>
      <dgm:spPr/>
    </dgm:pt>
    <dgm:pt modelId="{0A49C448-E297-4882-9044-FEE0B479F542}" type="pres">
      <dgm:prSet presAssocID="{8FCF841C-0452-4EFC-A69F-023E161426F5}" presName="hierChild5" presStyleCnt="0"/>
      <dgm:spPr/>
    </dgm:pt>
    <dgm:pt modelId="{C976A22B-3067-4397-A13F-4689DD6A4109}" type="pres">
      <dgm:prSet presAssocID="{94B12386-BF3B-4D69-842F-A7326DD35A21}" presName="Name37" presStyleLbl="parChTrans1D3" presStyleIdx="5" presStyleCnt="8"/>
      <dgm:spPr/>
    </dgm:pt>
    <dgm:pt modelId="{EE3F3409-C3B6-4889-ACE4-5805E04DDBA2}" type="pres">
      <dgm:prSet presAssocID="{2E5505AC-407A-48EA-82EF-B0A1ABC91AC7}" presName="hierRoot2" presStyleCnt="0">
        <dgm:presLayoutVars>
          <dgm:hierBranch val="init"/>
        </dgm:presLayoutVars>
      </dgm:prSet>
      <dgm:spPr/>
    </dgm:pt>
    <dgm:pt modelId="{B0AC3900-A3D1-4D43-9455-4F8EA2C3BA09}" type="pres">
      <dgm:prSet presAssocID="{2E5505AC-407A-48EA-82EF-B0A1ABC91AC7}" presName="rootComposite" presStyleCnt="0"/>
      <dgm:spPr/>
    </dgm:pt>
    <dgm:pt modelId="{CA14FAFA-449B-47AA-97D8-FDEB781320D8}" type="pres">
      <dgm:prSet presAssocID="{2E5505AC-407A-48EA-82EF-B0A1ABC91AC7}" presName="rootText" presStyleLbl="node3" presStyleIdx="5" presStyleCnt="8">
        <dgm:presLayoutVars>
          <dgm:chPref val="3"/>
        </dgm:presLayoutVars>
      </dgm:prSet>
      <dgm:spPr/>
    </dgm:pt>
    <dgm:pt modelId="{10643EDB-BA9B-43F4-8DB7-EDF288A7D0A4}" type="pres">
      <dgm:prSet presAssocID="{2E5505AC-407A-48EA-82EF-B0A1ABC91AC7}" presName="rootConnector" presStyleLbl="node3" presStyleIdx="5" presStyleCnt="8"/>
      <dgm:spPr/>
    </dgm:pt>
    <dgm:pt modelId="{F75DB084-EB4F-481A-81EB-1C2985164724}" type="pres">
      <dgm:prSet presAssocID="{2E5505AC-407A-48EA-82EF-B0A1ABC91AC7}" presName="hierChild4" presStyleCnt="0"/>
      <dgm:spPr/>
    </dgm:pt>
    <dgm:pt modelId="{77033039-7B99-4304-9E34-87A072B6923A}" type="pres">
      <dgm:prSet presAssocID="{2E5505AC-407A-48EA-82EF-B0A1ABC91AC7}" presName="hierChild5" presStyleCnt="0"/>
      <dgm:spPr/>
    </dgm:pt>
    <dgm:pt modelId="{D78CA7D6-E2F2-41A6-94B3-5189F0B98130}" type="pres">
      <dgm:prSet presAssocID="{11B118DF-3819-4AAB-8261-CEED442BA960}" presName="hierChild5" presStyleCnt="0"/>
      <dgm:spPr/>
    </dgm:pt>
    <dgm:pt modelId="{2E566D02-795A-402F-B3BB-AD194BBBFA33}" type="pres">
      <dgm:prSet presAssocID="{7189DC32-2317-47C8-8AA8-BCAAA5CE1CDE}" presName="Name37" presStyleLbl="parChTrans1D2" presStyleIdx="3" presStyleCnt="4"/>
      <dgm:spPr/>
    </dgm:pt>
    <dgm:pt modelId="{DCB81892-6AC1-4E91-83F8-EA37E7843659}" type="pres">
      <dgm:prSet presAssocID="{4BB52C08-C60D-4456-BE54-1C9F51C14DD7}" presName="hierRoot2" presStyleCnt="0">
        <dgm:presLayoutVars>
          <dgm:hierBranch val="init"/>
        </dgm:presLayoutVars>
      </dgm:prSet>
      <dgm:spPr/>
    </dgm:pt>
    <dgm:pt modelId="{2BE0CF41-531F-45C1-8F77-97B9FE574B69}" type="pres">
      <dgm:prSet presAssocID="{4BB52C08-C60D-4456-BE54-1C9F51C14DD7}" presName="rootComposite" presStyleCnt="0"/>
      <dgm:spPr/>
    </dgm:pt>
    <dgm:pt modelId="{63F39A85-6CC2-42DE-BAA0-0CCC63012D28}" type="pres">
      <dgm:prSet presAssocID="{4BB52C08-C60D-4456-BE54-1C9F51C14DD7}" presName="rootText" presStyleLbl="node2" presStyleIdx="3" presStyleCnt="4">
        <dgm:presLayoutVars>
          <dgm:chPref val="3"/>
        </dgm:presLayoutVars>
      </dgm:prSet>
      <dgm:spPr/>
    </dgm:pt>
    <dgm:pt modelId="{628B44B7-9465-46D7-AAF5-7497916787C6}" type="pres">
      <dgm:prSet presAssocID="{4BB52C08-C60D-4456-BE54-1C9F51C14DD7}" presName="rootConnector" presStyleLbl="node2" presStyleIdx="3" presStyleCnt="4"/>
      <dgm:spPr/>
    </dgm:pt>
    <dgm:pt modelId="{B38EF6AE-2D1B-4467-874E-2F10FDE4FA38}" type="pres">
      <dgm:prSet presAssocID="{4BB52C08-C60D-4456-BE54-1C9F51C14DD7}" presName="hierChild4" presStyleCnt="0"/>
      <dgm:spPr/>
    </dgm:pt>
    <dgm:pt modelId="{68AFBC87-37AC-4275-AFD8-2C3BA547389A}" type="pres">
      <dgm:prSet presAssocID="{F218A346-657B-443D-9F72-939FC5F2D1EB}" presName="Name37" presStyleLbl="parChTrans1D3" presStyleIdx="6" presStyleCnt="8"/>
      <dgm:spPr/>
    </dgm:pt>
    <dgm:pt modelId="{F375BDA9-E484-438E-8C55-402B61B85164}" type="pres">
      <dgm:prSet presAssocID="{94B31393-4944-4181-9EF6-27655ED8C6F3}" presName="hierRoot2" presStyleCnt="0">
        <dgm:presLayoutVars>
          <dgm:hierBranch val="init"/>
        </dgm:presLayoutVars>
      </dgm:prSet>
      <dgm:spPr/>
    </dgm:pt>
    <dgm:pt modelId="{96128A31-1F00-41EB-8AA4-2B05D0CC5913}" type="pres">
      <dgm:prSet presAssocID="{94B31393-4944-4181-9EF6-27655ED8C6F3}" presName="rootComposite" presStyleCnt="0"/>
      <dgm:spPr/>
    </dgm:pt>
    <dgm:pt modelId="{28C17384-E1CC-488D-BE83-8314A8688B99}" type="pres">
      <dgm:prSet presAssocID="{94B31393-4944-4181-9EF6-27655ED8C6F3}" presName="rootText" presStyleLbl="node3" presStyleIdx="6" presStyleCnt="8">
        <dgm:presLayoutVars>
          <dgm:chPref val="3"/>
        </dgm:presLayoutVars>
      </dgm:prSet>
      <dgm:spPr/>
    </dgm:pt>
    <dgm:pt modelId="{D014DF53-A2B3-4BFB-B902-933CD987E62B}" type="pres">
      <dgm:prSet presAssocID="{94B31393-4944-4181-9EF6-27655ED8C6F3}" presName="rootConnector" presStyleLbl="node3" presStyleIdx="6" presStyleCnt="8"/>
      <dgm:spPr/>
    </dgm:pt>
    <dgm:pt modelId="{7D20D39A-6D0B-4EAD-A3B9-AAA86CBD9238}" type="pres">
      <dgm:prSet presAssocID="{94B31393-4944-4181-9EF6-27655ED8C6F3}" presName="hierChild4" presStyleCnt="0"/>
      <dgm:spPr/>
    </dgm:pt>
    <dgm:pt modelId="{F9AFD7A1-6D3E-4382-9024-5F68A0DF6C76}" type="pres">
      <dgm:prSet presAssocID="{94B31393-4944-4181-9EF6-27655ED8C6F3}" presName="hierChild5" presStyleCnt="0"/>
      <dgm:spPr/>
    </dgm:pt>
    <dgm:pt modelId="{D1BCD886-912D-462A-9CF6-F1A12879D522}" type="pres">
      <dgm:prSet presAssocID="{3C5D750E-EC12-48C9-950F-8CAE52B2DD3A}" presName="Name37" presStyleLbl="parChTrans1D3" presStyleIdx="7" presStyleCnt="8"/>
      <dgm:spPr/>
    </dgm:pt>
    <dgm:pt modelId="{E4AC92E7-AC6F-41D2-943D-11E9CD5F2EC6}" type="pres">
      <dgm:prSet presAssocID="{20B56E37-FDA1-44F1-BFDD-8EB27D8B4058}" presName="hierRoot2" presStyleCnt="0">
        <dgm:presLayoutVars>
          <dgm:hierBranch val="init"/>
        </dgm:presLayoutVars>
      </dgm:prSet>
      <dgm:spPr/>
    </dgm:pt>
    <dgm:pt modelId="{6558886B-4944-4C42-90C8-48A0BEA3154E}" type="pres">
      <dgm:prSet presAssocID="{20B56E37-FDA1-44F1-BFDD-8EB27D8B4058}" presName="rootComposite" presStyleCnt="0"/>
      <dgm:spPr/>
    </dgm:pt>
    <dgm:pt modelId="{86260B1F-4A54-4B77-9F94-9E9EA8E01C4A}" type="pres">
      <dgm:prSet presAssocID="{20B56E37-FDA1-44F1-BFDD-8EB27D8B4058}" presName="rootText" presStyleLbl="node3" presStyleIdx="7" presStyleCnt="8">
        <dgm:presLayoutVars>
          <dgm:chPref val="3"/>
        </dgm:presLayoutVars>
      </dgm:prSet>
      <dgm:spPr/>
    </dgm:pt>
    <dgm:pt modelId="{E0D6B74A-1576-4B9C-ACD7-93A3E9A7FEE7}" type="pres">
      <dgm:prSet presAssocID="{20B56E37-FDA1-44F1-BFDD-8EB27D8B4058}" presName="rootConnector" presStyleLbl="node3" presStyleIdx="7" presStyleCnt="8"/>
      <dgm:spPr/>
    </dgm:pt>
    <dgm:pt modelId="{138C7116-365C-4B8F-96DA-B60234961D59}" type="pres">
      <dgm:prSet presAssocID="{20B56E37-FDA1-44F1-BFDD-8EB27D8B4058}" presName="hierChild4" presStyleCnt="0"/>
      <dgm:spPr/>
    </dgm:pt>
    <dgm:pt modelId="{94B04702-8853-428B-B381-068B84FB2161}" type="pres">
      <dgm:prSet presAssocID="{20B56E37-FDA1-44F1-BFDD-8EB27D8B4058}" presName="hierChild5" presStyleCnt="0"/>
      <dgm:spPr/>
    </dgm:pt>
    <dgm:pt modelId="{19C2F748-1F84-4717-AB1E-B4E785CC9183}" type="pres">
      <dgm:prSet presAssocID="{4BB52C08-C60D-4456-BE54-1C9F51C14DD7}" presName="hierChild5" presStyleCnt="0"/>
      <dgm:spPr/>
    </dgm:pt>
    <dgm:pt modelId="{9D5AFEEE-B595-4934-B1E7-E765CB543DB1}" type="pres">
      <dgm:prSet presAssocID="{3AA1117B-D4A3-4980-9E90-281D369A2C88}" presName="hierChild3" presStyleCnt="0"/>
      <dgm:spPr/>
    </dgm:pt>
  </dgm:ptLst>
  <dgm:cxnLst>
    <dgm:cxn modelId="{7D221D04-4F3E-4BCE-90D8-C94BFA6C514E}" type="presOf" srcId="{839A575D-8F23-427F-8C12-370B9E685588}" destId="{EDEA15E3-807D-4661-9E19-D7D417691378}" srcOrd="0" destOrd="0" presId="urn:microsoft.com/office/officeart/2005/8/layout/orgChart1"/>
    <dgm:cxn modelId="{09FF590E-04BA-4705-99FE-61AFC7689155}" type="presOf" srcId="{5CFC7C77-AF31-4AED-ACF4-24D9D13BE8DA}" destId="{E6279B20-8F90-49AE-B5EF-9E61583BD5B6}" srcOrd="0" destOrd="0" presId="urn:microsoft.com/office/officeart/2005/8/layout/orgChart1"/>
    <dgm:cxn modelId="{E5505011-3B45-442A-8E4C-9F76028C1F91}" type="presOf" srcId="{7189DC32-2317-47C8-8AA8-BCAAA5CE1CDE}" destId="{2E566D02-795A-402F-B3BB-AD194BBBFA33}" srcOrd="0" destOrd="0" presId="urn:microsoft.com/office/officeart/2005/8/layout/orgChart1"/>
    <dgm:cxn modelId="{2484F314-5747-4CB6-A714-302E1EFDCED2}" type="presOf" srcId="{2E5505AC-407A-48EA-82EF-B0A1ABC91AC7}" destId="{10643EDB-BA9B-43F4-8DB7-EDF288A7D0A4}" srcOrd="1" destOrd="0" presId="urn:microsoft.com/office/officeart/2005/8/layout/orgChart1"/>
    <dgm:cxn modelId="{79C9BF17-1221-492A-8A31-134DDD286839}" type="presOf" srcId="{25794D3D-CACD-4184-8E57-5E51E9F6F524}" destId="{B20FC95F-1EF0-40D1-B84E-FD9403D34C6A}" srcOrd="0" destOrd="0" presId="urn:microsoft.com/office/officeart/2005/8/layout/orgChart1"/>
    <dgm:cxn modelId="{D1188520-C784-44C9-B607-D1F9E302C0E7}" type="presOf" srcId="{11B118DF-3819-4AAB-8261-CEED442BA960}" destId="{FD7C309E-38DC-449A-B088-9A91518E772C}" srcOrd="0" destOrd="0" presId="urn:microsoft.com/office/officeart/2005/8/layout/orgChart1"/>
    <dgm:cxn modelId="{2DD2E020-1107-425E-A209-7DF4ACF12934}" type="presOf" srcId="{8FCF841C-0452-4EFC-A69F-023E161426F5}" destId="{3296558C-7969-4628-A3B2-4D0B6E121947}" srcOrd="1" destOrd="0" presId="urn:microsoft.com/office/officeart/2005/8/layout/orgChart1"/>
    <dgm:cxn modelId="{C970FD24-DE91-45B6-BFB7-901C577207A8}" type="presOf" srcId="{EC6D995E-026A-482D-ADD6-E08FB2712C16}" destId="{A70BC88E-C833-4E25-A438-27B79B0A9073}" srcOrd="0" destOrd="0" presId="urn:microsoft.com/office/officeart/2005/8/layout/orgChart1"/>
    <dgm:cxn modelId="{68FFA12C-FF95-4AED-97AE-6C55292BDD8A}" srcId="{3AA1117B-D4A3-4980-9E90-281D369A2C88}" destId="{4BB52C08-C60D-4456-BE54-1C9F51C14DD7}" srcOrd="3" destOrd="0" parTransId="{7189DC32-2317-47C8-8AA8-BCAAA5CE1CDE}" sibTransId="{6A31ACB2-9DB4-4727-93B3-EA8A075BD623}"/>
    <dgm:cxn modelId="{FAD0D531-695C-4645-B2E7-E6B8266E04A0}" type="presOf" srcId="{25794D3D-CACD-4184-8E57-5E51E9F6F524}" destId="{7FD62594-C493-4001-933C-D2F99256E30C}" srcOrd="1" destOrd="0" presId="urn:microsoft.com/office/officeart/2005/8/layout/orgChart1"/>
    <dgm:cxn modelId="{D274BC36-3690-4A98-8A9E-FC3E3D948D9F}" type="presOf" srcId="{C57E4851-FE04-406E-85AE-5479C484F63B}" destId="{9C3882C4-D484-4D14-87D2-8483943E2C38}" srcOrd="0" destOrd="0" presId="urn:microsoft.com/office/officeart/2005/8/layout/orgChart1"/>
    <dgm:cxn modelId="{9C2AB53B-5CC8-4C54-B620-7CC7A2A79553}" type="presOf" srcId="{B5B6CF5D-BB6C-4529-9E0B-6861E48AE4B7}" destId="{8907D646-D551-4731-892B-7759B4A860CB}" srcOrd="0" destOrd="0" presId="urn:microsoft.com/office/officeart/2005/8/layout/orgChart1"/>
    <dgm:cxn modelId="{1397D03B-14C5-4226-AD28-2972520DD5E5}" type="presOf" srcId="{28C182C3-FD5B-4B87-ABDE-41D48FFF801C}" destId="{091BD58A-5D20-4CC3-827B-7539F4168270}" srcOrd="0" destOrd="0" presId="urn:microsoft.com/office/officeart/2005/8/layout/orgChart1"/>
    <dgm:cxn modelId="{C3DED23E-96CE-4AC3-B980-C14171D5BB93}" type="presOf" srcId="{BD486C94-7F6C-4E50-A043-49AC569D0FFB}" destId="{5F82F4DB-9D36-476B-9C65-CB6ACFC5EF23}" srcOrd="0" destOrd="0" presId="urn:microsoft.com/office/officeart/2005/8/layout/orgChart1"/>
    <dgm:cxn modelId="{B689373F-15C2-453A-AA41-312C298208CF}" type="presOf" srcId="{2E5505AC-407A-48EA-82EF-B0A1ABC91AC7}" destId="{CA14FAFA-449B-47AA-97D8-FDEB781320D8}" srcOrd="0" destOrd="0" presId="urn:microsoft.com/office/officeart/2005/8/layout/orgChart1"/>
    <dgm:cxn modelId="{0DBDB040-A80E-4F53-8F5F-0B7E85814BA8}" type="presOf" srcId="{D6035856-9352-4A91-860E-36003951D924}" destId="{BE35DBEF-87AF-455E-883E-A8BAFBB8DCBA}" srcOrd="1" destOrd="0" presId="urn:microsoft.com/office/officeart/2005/8/layout/orgChart1"/>
    <dgm:cxn modelId="{2163755F-3568-4B75-8B24-687C5D62690D}" type="presOf" srcId="{20B56E37-FDA1-44F1-BFDD-8EB27D8B4058}" destId="{86260B1F-4A54-4B77-9F94-9E9EA8E01C4A}" srcOrd="0" destOrd="0" presId="urn:microsoft.com/office/officeart/2005/8/layout/orgChart1"/>
    <dgm:cxn modelId="{A9FBE943-85AC-4F55-BB0B-718390774FE1}" type="presOf" srcId="{2DE99D33-15EB-41FF-9D58-22CFAE7DAFCD}" destId="{4EA36268-0022-4793-93C6-929BF4906086}" srcOrd="0" destOrd="0" presId="urn:microsoft.com/office/officeart/2005/8/layout/orgChart1"/>
    <dgm:cxn modelId="{F7CA7E4A-C5CF-46FD-8781-D1EED6694D41}" srcId="{28C182C3-FD5B-4B87-ABDE-41D48FFF801C}" destId="{25794D3D-CACD-4184-8E57-5E51E9F6F524}" srcOrd="0" destOrd="0" parTransId="{5FEE0693-CF3C-4E30-8186-A0182065210F}" sibTransId="{6BCE122D-0C18-4D26-B5F9-659DA784A123}"/>
    <dgm:cxn modelId="{9E2EAA4A-7859-4A8F-A46D-34D498F1A134}" srcId="{3AA1117B-D4A3-4980-9E90-281D369A2C88}" destId="{11B118DF-3819-4AAB-8261-CEED442BA960}" srcOrd="2" destOrd="0" parTransId="{D64A5860-E143-4D46-ACFB-E02FB2DE692C}" sibTransId="{A8AF9625-9209-4251-B424-0B9F0040D253}"/>
    <dgm:cxn modelId="{28CBC76C-C78C-4240-AC8B-185197F69134}" type="presOf" srcId="{8FCF841C-0452-4EFC-A69F-023E161426F5}" destId="{987FA9F5-14B2-4EB4-8849-F0D24F1C1405}" srcOrd="0" destOrd="0" presId="urn:microsoft.com/office/officeart/2005/8/layout/orgChart1"/>
    <dgm:cxn modelId="{BB29094E-96BD-4B39-ABFE-DA4734C24440}" type="presOf" srcId="{CC0EAB3D-A1E7-489C-94E7-E0D8A87BFF87}" destId="{C6D22CD4-29F6-4DA4-B45F-89A841627B80}" srcOrd="0" destOrd="0" presId="urn:microsoft.com/office/officeart/2005/8/layout/orgChart1"/>
    <dgm:cxn modelId="{AD395573-40A8-4E07-A6F9-3233B70C4B7D}" type="presOf" srcId="{11B118DF-3819-4AAB-8261-CEED442BA960}" destId="{0C7F4177-CA60-4F62-8D3F-CB331E457642}" srcOrd="1" destOrd="0" presId="urn:microsoft.com/office/officeart/2005/8/layout/orgChart1"/>
    <dgm:cxn modelId="{F8124D55-BFD8-40E5-BBC2-C53E83D7FDE0}" srcId="{D6035856-9352-4A91-860E-36003951D924}" destId="{2DE99D33-15EB-41FF-9D58-22CFAE7DAFCD}" srcOrd="0" destOrd="0" parTransId="{5CFC7C77-AF31-4AED-ACF4-24D9D13BE8DA}" sibTransId="{E55BCFBC-17E3-4572-9659-77629F2E0E09}"/>
    <dgm:cxn modelId="{DF55F25A-C452-414A-9931-FA65F23D6112}" type="presOf" srcId="{2DE99D33-15EB-41FF-9D58-22CFAE7DAFCD}" destId="{FEDAD99B-6ABD-4D39-BFCC-A747BF8907DD}" srcOrd="1" destOrd="0" presId="urn:microsoft.com/office/officeart/2005/8/layout/orgChart1"/>
    <dgm:cxn modelId="{9143777B-25F4-46CC-9CFD-1B7A46B7030C}" srcId="{4BB52C08-C60D-4456-BE54-1C9F51C14DD7}" destId="{94B31393-4944-4181-9EF6-27655ED8C6F3}" srcOrd="0" destOrd="0" parTransId="{F218A346-657B-443D-9F72-939FC5F2D1EB}" sibTransId="{19D254B0-64C6-4B5F-86A8-E132CA35BFCB}"/>
    <dgm:cxn modelId="{1CCDB184-EDD8-4105-9DAB-AB8BB4747D12}" type="presOf" srcId="{839A575D-8F23-427F-8C12-370B9E685588}" destId="{FB14E926-3C79-4301-ABE9-B686C08B8892}" srcOrd="1" destOrd="0" presId="urn:microsoft.com/office/officeart/2005/8/layout/orgChart1"/>
    <dgm:cxn modelId="{51F13E85-1E3B-4E2C-B1EF-291E32548BC5}" type="presOf" srcId="{28C182C3-FD5B-4B87-ABDE-41D48FFF801C}" destId="{0F26D944-87A5-42C7-9E07-29DFEFBE841E}" srcOrd="1" destOrd="0" presId="urn:microsoft.com/office/officeart/2005/8/layout/orgChart1"/>
    <dgm:cxn modelId="{55117985-76C0-4B7E-86F6-8F5419B2D702}" srcId="{3AA1117B-D4A3-4980-9E90-281D369A2C88}" destId="{D6035856-9352-4A91-860E-36003951D924}" srcOrd="1" destOrd="0" parTransId="{EC6D995E-026A-482D-ADD6-E08FB2712C16}" sibTransId="{1E50C772-9E50-4ABF-ADF8-CBAFABBBE952}"/>
    <dgm:cxn modelId="{EF090E8A-2E40-4035-AE61-A6DF84747E5C}" type="presOf" srcId="{F218A346-657B-443D-9F72-939FC5F2D1EB}" destId="{68AFBC87-37AC-4275-AFD8-2C3BA547389A}" srcOrd="0" destOrd="0" presId="urn:microsoft.com/office/officeart/2005/8/layout/orgChart1"/>
    <dgm:cxn modelId="{784EA98F-BB49-44CE-A69B-56951B9161B4}" type="presOf" srcId="{3AA1117B-D4A3-4980-9E90-281D369A2C88}" destId="{6F035C19-59FA-4053-A9DF-066BA4EB08DB}" srcOrd="0" destOrd="0" presId="urn:microsoft.com/office/officeart/2005/8/layout/orgChart1"/>
    <dgm:cxn modelId="{09597D9A-B5EF-4E93-AE39-727BD9A6EC9B}" srcId="{11B118DF-3819-4AAB-8261-CEED442BA960}" destId="{2E5505AC-407A-48EA-82EF-B0A1ABC91AC7}" srcOrd="1" destOrd="0" parTransId="{94B12386-BF3B-4D69-842F-A7326DD35A21}" sibTransId="{F8B31CC3-3B1D-4B3F-A106-AB9B17F2F441}"/>
    <dgm:cxn modelId="{13DE619E-37DB-4E25-9B97-80908EA0D246}" srcId="{28C182C3-FD5B-4B87-ABDE-41D48FFF801C}" destId="{839A575D-8F23-427F-8C12-370B9E685588}" srcOrd="1" destOrd="0" parTransId="{BD486C94-7F6C-4E50-A043-49AC569D0FFB}" sibTransId="{4D5C8546-0169-4CCC-8072-A73590E41368}"/>
    <dgm:cxn modelId="{A653C5A5-960A-40FD-861D-22ECDC557FAD}" type="presOf" srcId="{CC0EAB3D-A1E7-489C-94E7-E0D8A87BFF87}" destId="{C5967923-A275-4C1E-A0D2-B2BB88BADC4E}" srcOrd="1" destOrd="0" presId="urn:microsoft.com/office/officeart/2005/8/layout/orgChart1"/>
    <dgm:cxn modelId="{E730D3A7-1FD8-4FEB-B98C-554E4346D121}" srcId="{A770E7B0-FDFE-4EBB-9108-E7E3ECB4FCA2}" destId="{3AA1117B-D4A3-4980-9E90-281D369A2C88}" srcOrd="0" destOrd="0" parTransId="{2BC4260A-932A-4C60-8FBA-F10D30684418}" sibTransId="{3E53F46E-2D8B-42A8-B946-07520FA609F7}"/>
    <dgm:cxn modelId="{883C20A8-57EB-443C-873E-0C1D634BAB84}" srcId="{11B118DF-3819-4AAB-8261-CEED442BA960}" destId="{8FCF841C-0452-4EFC-A69F-023E161426F5}" srcOrd="0" destOrd="0" parTransId="{B5B6CF5D-BB6C-4529-9E0B-6861E48AE4B7}" sibTransId="{2DDF72A5-47DE-488E-8F02-902E7429752C}"/>
    <dgm:cxn modelId="{9A2528AE-5DAC-4860-8AB0-D2518ADC4E62}" type="presOf" srcId="{F5BAA93C-A115-40B1-B1D0-9C9CC29C0048}" destId="{A5FAE5A6-E962-44A5-830C-380CE0A6610C}" srcOrd="0" destOrd="0" presId="urn:microsoft.com/office/officeart/2005/8/layout/orgChart1"/>
    <dgm:cxn modelId="{DE4332B1-9C8F-4650-9373-57BF468CC732}" type="presOf" srcId="{A770E7B0-FDFE-4EBB-9108-E7E3ECB4FCA2}" destId="{EB50CAB1-0F5D-4CD5-8FA5-CDDC522499C7}" srcOrd="0" destOrd="0" presId="urn:microsoft.com/office/officeart/2005/8/layout/orgChart1"/>
    <dgm:cxn modelId="{AA01BEB8-352A-49AA-AA2A-397F7CFFBD4E}" type="presOf" srcId="{94B12386-BF3B-4D69-842F-A7326DD35A21}" destId="{C976A22B-3067-4397-A13F-4689DD6A4109}" srcOrd="0" destOrd="0" presId="urn:microsoft.com/office/officeart/2005/8/layout/orgChart1"/>
    <dgm:cxn modelId="{FEC580BE-00F5-42F2-9A49-FB1CADBE6FEF}" srcId="{D6035856-9352-4A91-860E-36003951D924}" destId="{CC0EAB3D-A1E7-489C-94E7-E0D8A87BFF87}" srcOrd="1" destOrd="0" parTransId="{C57E4851-FE04-406E-85AE-5479C484F63B}" sibTransId="{A062FA0F-044A-4044-839B-71BD8D7848AF}"/>
    <dgm:cxn modelId="{EE039CBE-BEBD-4683-984D-BEA90CA0D4F1}" type="presOf" srcId="{94B31393-4944-4181-9EF6-27655ED8C6F3}" destId="{D014DF53-A2B3-4BFB-B902-933CD987E62B}" srcOrd="1" destOrd="0" presId="urn:microsoft.com/office/officeart/2005/8/layout/orgChart1"/>
    <dgm:cxn modelId="{0E957EC9-7137-4D87-8A88-608BB1CDEEB6}" srcId="{4BB52C08-C60D-4456-BE54-1C9F51C14DD7}" destId="{20B56E37-FDA1-44F1-BFDD-8EB27D8B4058}" srcOrd="1" destOrd="0" parTransId="{3C5D750E-EC12-48C9-950F-8CAE52B2DD3A}" sibTransId="{92AE19C6-7606-46C0-BB1E-9418AC88EEDF}"/>
    <dgm:cxn modelId="{D356E2D1-E6E6-47D1-9713-1DAD757D8156}" type="presOf" srcId="{94B31393-4944-4181-9EF6-27655ED8C6F3}" destId="{28C17384-E1CC-488D-BE83-8314A8688B99}" srcOrd="0" destOrd="0" presId="urn:microsoft.com/office/officeart/2005/8/layout/orgChart1"/>
    <dgm:cxn modelId="{DBAD71D3-EE4A-4D9C-89E1-CCBACE74104C}" srcId="{3AA1117B-D4A3-4980-9E90-281D369A2C88}" destId="{28C182C3-FD5B-4B87-ABDE-41D48FFF801C}" srcOrd="0" destOrd="0" parTransId="{F5BAA93C-A115-40B1-B1D0-9C9CC29C0048}" sibTransId="{A9D9C9D2-6BA3-4CF4-99D4-D79D5BF2BB6A}"/>
    <dgm:cxn modelId="{133E63D9-C68D-43AB-A858-2C5171D82D98}" type="presOf" srcId="{5FEE0693-CF3C-4E30-8186-A0182065210F}" destId="{CD1D957A-E103-406B-A863-2AD3A84CB858}" srcOrd="0" destOrd="0" presId="urn:microsoft.com/office/officeart/2005/8/layout/orgChart1"/>
    <dgm:cxn modelId="{913A8BDB-7A46-4039-ADFE-61205246A7F8}" type="presOf" srcId="{D64A5860-E143-4D46-ACFB-E02FB2DE692C}" destId="{EC59D83A-8344-43B8-A11B-49EAC43926D3}" srcOrd="0" destOrd="0" presId="urn:microsoft.com/office/officeart/2005/8/layout/orgChart1"/>
    <dgm:cxn modelId="{760E50E6-B8CF-4810-9E4E-5629D3B65512}" type="presOf" srcId="{4BB52C08-C60D-4456-BE54-1C9F51C14DD7}" destId="{628B44B7-9465-46D7-AAF5-7497916787C6}" srcOrd="1" destOrd="0" presId="urn:microsoft.com/office/officeart/2005/8/layout/orgChart1"/>
    <dgm:cxn modelId="{6F77B7E6-F16E-4E04-BA1B-5828E05E6A3A}" type="presOf" srcId="{4BB52C08-C60D-4456-BE54-1C9F51C14DD7}" destId="{63F39A85-6CC2-42DE-BAA0-0CCC63012D28}" srcOrd="0" destOrd="0" presId="urn:microsoft.com/office/officeart/2005/8/layout/orgChart1"/>
    <dgm:cxn modelId="{BC6BABF2-2340-4E63-A429-453474692A8E}" type="presOf" srcId="{20B56E37-FDA1-44F1-BFDD-8EB27D8B4058}" destId="{E0D6B74A-1576-4B9C-ACD7-93A3E9A7FEE7}" srcOrd="1" destOrd="0" presId="urn:microsoft.com/office/officeart/2005/8/layout/orgChart1"/>
    <dgm:cxn modelId="{B10112F3-DBC7-4358-92C9-74825DAFED08}" type="presOf" srcId="{3C5D750E-EC12-48C9-950F-8CAE52B2DD3A}" destId="{D1BCD886-912D-462A-9CF6-F1A12879D522}" srcOrd="0" destOrd="0" presId="urn:microsoft.com/office/officeart/2005/8/layout/orgChart1"/>
    <dgm:cxn modelId="{F4255AFB-451A-4EB3-9445-BF6DAE320941}" type="presOf" srcId="{3AA1117B-D4A3-4980-9E90-281D369A2C88}" destId="{5A776467-956D-4C9A-8DDA-C3D9E2A40626}" srcOrd="1" destOrd="0" presId="urn:microsoft.com/office/officeart/2005/8/layout/orgChart1"/>
    <dgm:cxn modelId="{12633BFD-2EBF-45E0-82A2-9E0CB31BC748}" type="presOf" srcId="{D6035856-9352-4A91-860E-36003951D924}" destId="{386356D6-4AAD-42AE-8712-30397F27D786}" srcOrd="0" destOrd="0" presId="urn:microsoft.com/office/officeart/2005/8/layout/orgChart1"/>
    <dgm:cxn modelId="{BBA39EB6-1807-454B-8659-1EF9C8B6783A}" type="presParOf" srcId="{EB50CAB1-0F5D-4CD5-8FA5-CDDC522499C7}" destId="{6DC69E93-EF38-467E-B3A3-12C1FB21057A}" srcOrd="0" destOrd="0" presId="urn:microsoft.com/office/officeart/2005/8/layout/orgChart1"/>
    <dgm:cxn modelId="{7EADE619-F28F-4417-B67C-1668AFD5E5A6}" type="presParOf" srcId="{6DC69E93-EF38-467E-B3A3-12C1FB21057A}" destId="{010A7A2F-1E55-4102-AB57-8F854BA22A05}" srcOrd="0" destOrd="0" presId="urn:microsoft.com/office/officeart/2005/8/layout/orgChart1"/>
    <dgm:cxn modelId="{93D92729-56F8-4C34-9AE9-13FC196600BB}" type="presParOf" srcId="{010A7A2F-1E55-4102-AB57-8F854BA22A05}" destId="{6F035C19-59FA-4053-A9DF-066BA4EB08DB}" srcOrd="0" destOrd="0" presId="urn:microsoft.com/office/officeart/2005/8/layout/orgChart1"/>
    <dgm:cxn modelId="{83047157-AA40-428A-A1DD-2A71D503061A}" type="presParOf" srcId="{010A7A2F-1E55-4102-AB57-8F854BA22A05}" destId="{5A776467-956D-4C9A-8DDA-C3D9E2A40626}" srcOrd="1" destOrd="0" presId="urn:microsoft.com/office/officeart/2005/8/layout/orgChart1"/>
    <dgm:cxn modelId="{3DDA427A-7D69-406D-BB6F-0E6C40A94300}" type="presParOf" srcId="{6DC69E93-EF38-467E-B3A3-12C1FB21057A}" destId="{B5B4B27F-CE9A-413E-9CF6-8FEF6B764FE8}" srcOrd="1" destOrd="0" presId="urn:microsoft.com/office/officeart/2005/8/layout/orgChart1"/>
    <dgm:cxn modelId="{2926F606-0809-4C65-8E7F-8148D5FF33F8}" type="presParOf" srcId="{B5B4B27F-CE9A-413E-9CF6-8FEF6B764FE8}" destId="{A5FAE5A6-E962-44A5-830C-380CE0A6610C}" srcOrd="0" destOrd="0" presId="urn:microsoft.com/office/officeart/2005/8/layout/orgChart1"/>
    <dgm:cxn modelId="{3FB31BDF-0DEA-417C-A474-0FDB61E4A6E4}" type="presParOf" srcId="{B5B4B27F-CE9A-413E-9CF6-8FEF6B764FE8}" destId="{802A3196-3AAB-47D8-8855-DD774611FFF0}" srcOrd="1" destOrd="0" presId="urn:microsoft.com/office/officeart/2005/8/layout/orgChart1"/>
    <dgm:cxn modelId="{E6835E10-C1D5-4C03-B3B5-A7AE8629E6A1}" type="presParOf" srcId="{802A3196-3AAB-47D8-8855-DD774611FFF0}" destId="{50CF279D-3A2E-4969-8BF1-79CD31D59BD6}" srcOrd="0" destOrd="0" presId="urn:microsoft.com/office/officeart/2005/8/layout/orgChart1"/>
    <dgm:cxn modelId="{51A5317D-EFD8-485C-B2E1-2DE3E2F556CE}" type="presParOf" srcId="{50CF279D-3A2E-4969-8BF1-79CD31D59BD6}" destId="{091BD58A-5D20-4CC3-827B-7539F4168270}" srcOrd="0" destOrd="0" presId="urn:microsoft.com/office/officeart/2005/8/layout/orgChart1"/>
    <dgm:cxn modelId="{AC354E43-383C-484D-B9F7-3B65196F7F11}" type="presParOf" srcId="{50CF279D-3A2E-4969-8BF1-79CD31D59BD6}" destId="{0F26D944-87A5-42C7-9E07-29DFEFBE841E}" srcOrd="1" destOrd="0" presId="urn:microsoft.com/office/officeart/2005/8/layout/orgChart1"/>
    <dgm:cxn modelId="{52C84F77-1954-4CDB-915C-9BD3392E2D73}" type="presParOf" srcId="{802A3196-3AAB-47D8-8855-DD774611FFF0}" destId="{66B76697-F5EF-497E-810C-5820AA9FFD41}" srcOrd="1" destOrd="0" presId="urn:microsoft.com/office/officeart/2005/8/layout/orgChart1"/>
    <dgm:cxn modelId="{5E6FFC56-90B7-476B-9501-33D8E1B75D90}" type="presParOf" srcId="{66B76697-F5EF-497E-810C-5820AA9FFD41}" destId="{CD1D957A-E103-406B-A863-2AD3A84CB858}" srcOrd="0" destOrd="0" presId="urn:microsoft.com/office/officeart/2005/8/layout/orgChart1"/>
    <dgm:cxn modelId="{7016CDB5-4FEF-4C12-A85B-41FE7F040F3F}" type="presParOf" srcId="{66B76697-F5EF-497E-810C-5820AA9FFD41}" destId="{DE3F9693-C182-4131-AB91-72212A7737C1}" srcOrd="1" destOrd="0" presId="urn:microsoft.com/office/officeart/2005/8/layout/orgChart1"/>
    <dgm:cxn modelId="{118E589C-7183-46A0-9EEC-AE5D220133DC}" type="presParOf" srcId="{DE3F9693-C182-4131-AB91-72212A7737C1}" destId="{BD6CAF9F-D89C-458A-AA34-303F8FDB807C}" srcOrd="0" destOrd="0" presId="urn:microsoft.com/office/officeart/2005/8/layout/orgChart1"/>
    <dgm:cxn modelId="{7D7F9451-1B23-4559-A8BA-74948109D9F4}" type="presParOf" srcId="{BD6CAF9F-D89C-458A-AA34-303F8FDB807C}" destId="{B20FC95F-1EF0-40D1-B84E-FD9403D34C6A}" srcOrd="0" destOrd="0" presId="urn:microsoft.com/office/officeart/2005/8/layout/orgChart1"/>
    <dgm:cxn modelId="{6B4665B6-ABDD-49CB-BF3A-9DA69BA8D0BD}" type="presParOf" srcId="{BD6CAF9F-D89C-458A-AA34-303F8FDB807C}" destId="{7FD62594-C493-4001-933C-D2F99256E30C}" srcOrd="1" destOrd="0" presId="urn:microsoft.com/office/officeart/2005/8/layout/orgChart1"/>
    <dgm:cxn modelId="{6B0A79DE-8D99-4A85-8CB3-3A5AB09F3B9D}" type="presParOf" srcId="{DE3F9693-C182-4131-AB91-72212A7737C1}" destId="{70201028-BF8C-4A42-9916-1AE92207D542}" srcOrd="1" destOrd="0" presId="urn:microsoft.com/office/officeart/2005/8/layout/orgChart1"/>
    <dgm:cxn modelId="{89FA8437-70B6-4603-8504-B6F1EC29012F}" type="presParOf" srcId="{DE3F9693-C182-4131-AB91-72212A7737C1}" destId="{FF72F043-FE05-4CF4-A2FE-7B2DE69E4AB9}" srcOrd="2" destOrd="0" presId="urn:microsoft.com/office/officeart/2005/8/layout/orgChart1"/>
    <dgm:cxn modelId="{F45E2119-5CB4-444C-9025-CEB4A583A22F}" type="presParOf" srcId="{66B76697-F5EF-497E-810C-5820AA9FFD41}" destId="{5F82F4DB-9D36-476B-9C65-CB6ACFC5EF23}" srcOrd="2" destOrd="0" presId="urn:microsoft.com/office/officeart/2005/8/layout/orgChart1"/>
    <dgm:cxn modelId="{23544A24-1CBB-4B6C-9793-16EA29EA80F7}" type="presParOf" srcId="{66B76697-F5EF-497E-810C-5820AA9FFD41}" destId="{521AAA02-8A0B-453E-B162-656FC5AA6E8F}" srcOrd="3" destOrd="0" presId="urn:microsoft.com/office/officeart/2005/8/layout/orgChart1"/>
    <dgm:cxn modelId="{7768C36D-5E2A-4A08-8185-72EAD66061A7}" type="presParOf" srcId="{521AAA02-8A0B-453E-B162-656FC5AA6E8F}" destId="{3FA67288-9BC9-4676-BDB6-4AAAFC8DA937}" srcOrd="0" destOrd="0" presId="urn:microsoft.com/office/officeart/2005/8/layout/orgChart1"/>
    <dgm:cxn modelId="{0F2BFA02-FB81-4252-985B-0E32385C9996}" type="presParOf" srcId="{3FA67288-9BC9-4676-BDB6-4AAAFC8DA937}" destId="{EDEA15E3-807D-4661-9E19-D7D417691378}" srcOrd="0" destOrd="0" presId="urn:microsoft.com/office/officeart/2005/8/layout/orgChart1"/>
    <dgm:cxn modelId="{77343348-22E4-427D-8B37-65ABA4228BE1}" type="presParOf" srcId="{3FA67288-9BC9-4676-BDB6-4AAAFC8DA937}" destId="{FB14E926-3C79-4301-ABE9-B686C08B8892}" srcOrd="1" destOrd="0" presId="urn:microsoft.com/office/officeart/2005/8/layout/orgChart1"/>
    <dgm:cxn modelId="{6E566E9C-AA9D-4105-8288-041777A386CF}" type="presParOf" srcId="{521AAA02-8A0B-453E-B162-656FC5AA6E8F}" destId="{1D79B107-6DAD-4649-8863-C5AC2393B07F}" srcOrd="1" destOrd="0" presId="urn:microsoft.com/office/officeart/2005/8/layout/orgChart1"/>
    <dgm:cxn modelId="{5D792CA9-1009-4CAE-877C-405038C83EA9}" type="presParOf" srcId="{521AAA02-8A0B-453E-B162-656FC5AA6E8F}" destId="{52296EF2-DB32-4805-B846-3D19AC460047}" srcOrd="2" destOrd="0" presId="urn:microsoft.com/office/officeart/2005/8/layout/orgChart1"/>
    <dgm:cxn modelId="{48FE78A6-349C-4DBF-BBFC-121919920E49}" type="presParOf" srcId="{802A3196-3AAB-47D8-8855-DD774611FFF0}" destId="{132D14F9-6A56-40FA-AC55-D2E69BDC4CDE}" srcOrd="2" destOrd="0" presId="urn:microsoft.com/office/officeart/2005/8/layout/orgChart1"/>
    <dgm:cxn modelId="{789E40EE-00FC-4F38-94FB-F8BD1FEDDAFD}" type="presParOf" srcId="{B5B4B27F-CE9A-413E-9CF6-8FEF6B764FE8}" destId="{A70BC88E-C833-4E25-A438-27B79B0A9073}" srcOrd="2" destOrd="0" presId="urn:microsoft.com/office/officeart/2005/8/layout/orgChart1"/>
    <dgm:cxn modelId="{C3266CCD-D484-4E84-9962-6112F5B5A14F}" type="presParOf" srcId="{B5B4B27F-CE9A-413E-9CF6-8FEF6B764FE8}" destId="{145818FF-1650-445B-8D83-D180B48E54AD}" srcOrd="3" destOrd="0" presId="urn:microsoft.com/office/officeart/2005/8/layout/orgChart1"/>
    <dgm:cxn modelId="{5581FE0F-A439-410A-9560-BF662542095C}" type="presParOf" srcId="{145818FF-1650-445B-8D83-D180B48E54AD}" destId="{ECD4B30D-9704-4C84-B7E9-25DF63C97F56}" srcOrd="0" destOrd="0" presId="urn:microsoft.com/office/officeart/2005/8/layout/orgChart1"/>
    <dgm:cxn modelId="{D38186BE-2453-4C02-A953-271473F77983}" type="presParOf" srcId="{ECD4B30D-9704-4C84-B7E9-25DF63C97F56}" destId="{386356D6-4AAD-42AE-8712-30397F27D786}" srcOrd="0" destOrd="0" presId="urn:microsoft.com/office/officeart/2005/8/layout/orgChart1"/>
    <dgm:cxn modelId="{D9AF83DD-E7CE-4C3A-B6FD-2AFE320A76E9}" type="presParOf" srcId="{ECD4B30D-9704-4C84-B7E9-25DF63C97F56}" destId="{BE35DBEF-87AF-455E-883E-A8BAFBB8DCBA}" srcOrd="1" destOrd="0" presId="urn:microsoft.com/office/officeart/2005/8/layout/orgChart1"/>
    <dgm:cxn modelId="{60839DBD-1057-4F9D-9C1C-C080EB7BD8A1}" type="presParOf" srcId="{145818FF-1650-445B-8D83-D180B48E54AD}" destId="{893F9BF7-9FB6-4DE1-80C3-9D22BF6F1EF4}" srcOrd="1" destOrd="0" presId="urn:microsoft.com/office/officeart/2005/8/layout/orgChart1"/>
    <dgm:cxn modelId="{B761A759-8420-48A6-BE99-A94A1FD50791}" type="presParOf" srcId="{893F9BF7-9FB6-4DE1-80C3-9D22BF6F1EF4}" destId="{E6279B20-8F90-49AE-B5EF-9E61583BD5B6}" srcOrd="0" destOrd="0" presId="urn:microsoft.com/office/officeart/2005/8/layout/orgChart1"/>
    <dgm:cxn modelId="{BD2A2CC1-5B24-445F-B782-F66841EA20A7}" type="presParOf" srcId="{893F9BF7-9FB6-4DE1-80C3-9D22BF6F1EF4}" destId="{46C6E4EA-6147-4C11-9CBE-9B937BE922F4}" srcOrd="1" destOrd="0" presId="urn:microsoft.com/office/officeart/2005/8/layout/orgChart1"/>
    <dgm:cxn modelId="{AA5EC3A5-1CE5-4093-BC12-0AC03DF42236}" type="presParOf" srcId="{46C6E4EA-6147-4C11-9CBE-9B937BE922F4}" destId="{CB2B7A97-95EE-4DA5-81EE-370180A83E71}" srcOrd="0" destOrd="0" presId="urn:microsoft.com/office/officeart/2005/8/layout/orgChart1"/>
    <dgm:cxn modelId="{D017E573-C405-466C-B137-598C5A0F852B}" type="presParOf" srcId="{CB2B7A97-95EE-4DA5-81EE-370180A83E71}" destId="{4EA36268-0022-4793-93C6-929BF4906086}" srcOrd="0" destOrd="0" presId="urn:microsoft.com/office/officeart/2005/8/layout/orgChart1"/>
    <dgm:cxn modelId="{C92F8558-514D-4790-B792-50EFFC5130E8}" type="presParOf" srcId="{CB2B7A97-95EE-4DA5-81EE-370180A83E71}" destId="{FEDAD99B-6ABD-4D39-BFCC-A747BF8907DD}" srcOrd="1" destOrd="0" presId="urn:microsoft.com/office/officeart/2005/8/layout/orgChart1"/>
    <dgm:cxn modelId="{6B1F3976-F29A-4857-B8F4-ADFAFB22E748}" type="presParOf" srcId="{46C6E4EA-6147-4C11-9CBE-9B937BE922F4}" destId="{52B72CB5-D4B2-4DCB-9D2D-97CEA056F36F}" srcOrd="1" destOrd="0" presId="urn:microsoft.com/office/officeart/2005/8/layout/orgChart1"/>
    <dgm:cxn modelId="{C323DEBB-1B7E-4461-8CFA-0DD079227400}" type="presParOf" srcId="{46C6E4EA-6147-4C11-9CBE-9B937BE922F4}" destId="{005D9886-3AD6-4D7D-98E8-E9345181B331}" srcOrd="2" destOrd="0" presId="urn:microsoft.com/office/officeart/2005/8/layout/orgChart1"/>
    <dgm:cxn modelId="{A0A5AB79-4044-4A5C-8505-00D3DD540E7D}" type="presParOf" srcId="{893F9BF7-9FB6-4DE1-80C3-9D22BF6F1EF4}" destId="{9C3882C4-D484-4D14-87D2-8483943E2C38}" srcOrd="2" destOrd="0" presId="urn:microsoft.com/office/officeart/2005/8/layout/orgChart1"/>
    <dgm:cxn modelId="{9A56AAB6-7895-4BFE-A572-264D44E194EC}" type="presParOf" srcId="{893F9BF7-9FB6-4DE1-80C3-9D22BF6F1EF4}" destId="{EBCB90D9-B064-484D-884C-11BFBA0B17FB}" srcOrd="3" destOrd="0" presId="urn:microsoft.com/office/officeart/2005/8/layout/orgChart1"/>
    <dgm:cxn modelId="{6125338B-7C7A-4E02-95DD-68A9E989D636}" type="presParOf" srcId="{EBCB90D9-B064-484D-884C-11BFBA0B17FB}" destId="{E8A0BBF8-BFE5-4CCA-966F-A918233F6A7C}" srcOrd="0" destOrd="0" presId="urn:microsoft.com/office/officeart/2005/8/layout/orgChart1"/>
    <dgm:cxn modelId="{A774BBC6-B7E4-4296-A0B0-C130F4FE1321}" type="presParOf" srcId="{E8A0BBF8-BFE5-4CCA-966F-A918233F6A7C}" destId="{C6D22CD4-29F6-4DA4-B45F-89A841627B80}" srcOrd="0" destOrd="0" presId="urn:microsoft.com/office/officeart/2005/8/layout/orgChart1"/>
    <dgm:cxn modelId="{5A3297F1-3D70-400C-9EE2-BE58D04FCEC5}" type="presParOf" srcId="{E8A0BBF8-BFE5-4CCA-966F-A918233F6A7C}" destId="{C5967923-A275-4C1E-A0D2-B2BB88BADC4E}" srcOrd="1" destOrd="0" presId="urn:microsoft.com/office/officeart/2005/8/layout/orgChart1"/>
    <dgm:cxn modelId="{4DA8AA69-F129-45ED-8D00-E23ECDE7E601}" type="presParOf" srcId="{EBCB90D9-B064-484D-884C-11BFBA0B17FB}" destId="{0E4C2010-B420-4ADE-BB26-7BF5F6559CB8}" srcOrd="1" destOrd="0" presId="urn:microsoft.com/office/officeart/2005/8/layout/orgChart1"/>
    <dgm:cxn modelId="{195F8240-7950-4ED0-B2F5-61945AFB30D6}" type="presParOf" srcId="{EBCB90D9-B064-484D-884C-11BFBA0B17FB}" destId="{51551055-CA91-4DF7-BAD9-B551A914F8C9}" srcOrd="2" destOrd="0" presId="urn:microsoft.com/office/officeart/2005/8/layout/orgChart1"/>
    <dgm:cxn modelId="{23B282C3-D14D-48D0-9E62-FD7276FF221F}" type="presParOf" srcId="{145818FF-1650-445B-8D83-D180B48E54AD}" destId="{FD65ABCA-E2A9-4E08-913A-343F09EDDEE3}" srcOrd="2" destOrd="0" presId="urn:microsoft.com/office/officeart/2005/8/layout/orgChart1"/>
    <dgm:cxn modelId="{21E8288C-A7C3-4574-BCCA-79A4CCE7523F}" type="presParOf" srcId="{B5B4B27F-CE9A-413E-9CF6-8FEF6B764FE8}" destId="{EC59D83A-8344-43B8-A11B-49EAC43926D3}" srcOrd="4" destOrd="0" presId="urn:microsoft.com/office/officeart/2005/8/layout/orgChart1"/>
    <dgm:cxn modelId="{826488C7-60F1-44D3-A701-EAB2D77410B6}" type="presParOf" srcId="{B5B4B27F-CE9A-413E-9CF6-8FEF6B764FE8}" destId="{DAEC949B-C9D8-49DF-8E4B-2DE3E79AE077}" srcOrd="5" destOrd="0" presId="urn:microsoft.com/office/officeart/2005/8/layout/orgChart1"/>
    <dgm:cxn modelId="{3779F29C-34CD-44BA-8304-6D3D1C76A497}" type="presParOf" srcId="{DAEC949B-C9D8-49DF-8E4B-2DE3E79AE077}" destId="{08E549B2-2695-4BB5-8F72-97D3FFDC3034}" srcOrd="0" destOrd="0" presId="urn:microsoft.com/office/officeart/2005/8/layout/orgChart1"/>
    <dgm:cxn modelId="{5149289C-22B5-4102-B2C7-45AFEB237905}" type="presParOf" srcId="{08E549B2-2695-4BB5-8F72-97D3FFDC3034}" destId="{FD7C309E-38DC-449A-B088-9A91518E772C}" srcOrd="0" destOrd="0" presId="urn:microsoft.com/office/officeart/2005/8/layout/orgChart1"/>
    <dgm:cxn modelId="{6AA0D2F8-FD0A-4E4C-8791-2E9305E42EA3}" type="presParOf" srcId="{08E549B2-2695-4BB5-8F72-97D3FFDC3034}" destId="{0C7F4177-CA60-4F62-8D3F-CB331E457642}" srcOrd="1" destOrd="0" presId="urn:microsoft.com/office/officeart/2005/8/layout/orgChart1"/>
    <dgm:cxn modelId="{D743F39D-2F22-467D-91BD-1EEE87E3103E}" type="presParOf" srcId="{DAEC949B-C9D8-49DF-8E4B-2DE3E79AE077}" destId="{BDEEFB01-EAE8-40F6-AD04-31B97E9E47FA}" srcOrd="1" destOrd="0" presId="urn:microsoft.com/office/officeart/2005/8/layout/orgChart1"/>
    <dgm:cxn modelId="{4707E868-D5C7-49FC-AFB4-A868FF4BD734}" type="presParOf" srcId="{BDEEFB01-EAE8-40F6-AD04-31B97E9E47FA}" destId="{8907D646-D551-4731-892B-7759B4A860CB}" srcOrd="0" destOrd="0" presId="urn:microsoft.com/office/officeart/2005/8/layout/orgChart1"/>
    <dgm:cxn modelId="{9B81585A-E8F2-4584-B17C-82AB06BB9E87}" type="presParOf" srcId="{BDEEFB01-EAE8-40F6-AD04-31B97E9E47FA}" destId="{7B24774C-131F-4D69-B7D2-24C458558357}" srcOrd="1" destOrd="0" presId="urn:microsoft.com/office/officeart/2005/8/layout/orgChart1"/>
    <dgm:cxn modelId="{FCE85356-3DC9-41D7-85B7-D9EA9109BFFA}" type="presParOf" srcId="{7B24774C-131F-4D69-B7D2-24C458558357}" destId="{DE2AEAC9-9755-4D08-B18E-7CA18AD5185A}" srcOrd="0" destOrd="0" presId="urn:microsoft.com/office/officeart/2005/8/layout/orgChart1"/>
    <dgm:cxn modelId="{4CB8BDFD-1F0D-40C4-A90B-1BEC69B59AFD}" type="presParOf" srcId="{DE2AEAC9-9755-4D08-B18E-7CA18AD5185A}" destId="{987FA9F5-14B2-4EB4-8849-F0D24F1C1405}" srcOrd="0" destOrd="0" presId="urn:microsoft.com/office/officeart/2005/8/layout/orgChart1"/>
    <dgm:cxn modelId="{2A0B5468-9E33-4193-908A-4CC36D7D6E33}" type="presParOf" srcId="{DE2AEAC9-9755-4D08-B18E-7CA18AD5185A}" destId="{3296558C-7969-4628-A3B2-4D0B6E121947}" srcOrd="1" destOrd="0" presId="urn:microsoft.com/office/officeart/2005/8/layout/orgChart1"/>
    <dgm:cxn modelId="{0841CA26-F61F-43AD-955D-964CEA6E3A72}" type="presParOf" srcId="{7B24774C-131F-4D69-B7D2-24C458558357}" destId="{F1192EEB-6F10-48DA-9291-2914CF2E0EF1}" srcOrd="1" destOrd="0" presId="urn:microsoft.com/office/officeart/2005/8/layout/orgChart1"/>
    <dgm:cxn modelId="{28060189-EDFB-4C34-87CE-8FA5623BE4CC}" type="presParOf" srcId="{7B24774C-131F-4D69-B7D2-24C458558357}" destId="{0A49C448-E297-4882-9044-FEE0B479F542}" srcOrd="2" destOrd="0" presId="urn:microsoft.com/office/officeart/2005/8/layout/orgChart1"/>
    <dgm:cxn modelId="{327DC1D5-548A-4C09-8267-EEE89A7A60B0}" type="presParOf" srcId="{BDEEFB01-EAE8-40F6-AD04-31B97E9E47FA}" destId="{C976A22B-3067-4397-A13F-4689DD6A4109}" srcOrd="2" destOrd="0" presId="urn:microsoft.com/office/officeart/2005/8/layout/orgChart1"/>
    <dgm:cxn modelId="{2CFA43EC-B968-45AD-9853-E0587D3A339A}" type="presParOf" srcId="{BDEEFB01-EAE8-40F6-AD04-31B97E9E47FA}" destId="{EE3F3409-C3B6-4889-ACE4-5805E04DDBA2}" srcOrd="3" destOrd="0" presId="urn:microsoft.com/office/officeart/2005/8/layout/orgChart1"/>
    <dgm:cxn modelId="{D1487082-8432-4F0A-B211-7E67684E76A4}" type="presParOf" srcId="{EE3F3409-C3B6-4889-ACE4-5805E04DDBA2}" destId="{B0AC3900-A3D1-4D43-9455-4F8EA2C3BA09}" srcOrd="0" destOrd="0" presId="urn:microsoft.com/office/officeart/2005/8/layout/orgChart1"/>
    <dgm:cxn modelId="{7474CFE0-EEB5-498A-9E80-B605E2C04FA8}" type="presParOf" srcId="{B0AC3900-A3D1-4D43-9455-4F8EA2C3BA09}" destId="{CA14FAFA-449B-47AA-97D8-FDEB781320D8}" srcOrd="0" destOrd="0" presId="urn:microsoft.com/office/officeart/2005/8/layout/orgChart1"/>
    <dgm:cxn modelId="{64862936-357D-4DAB-91D1-E91B20473398}" type="presParOf" srcId="{B0AC3900-A3D1-4D43-9455-4F8EA2C3BA09}" destId="{10643EDB-BA9B-43F4-8DB7-EDF288A7D0A4}" srcOrd="1" destOrd="0" presId="urn:microsoft.com/office/officeart/2005/8/layout/orgChart1"/>
    <dgm:cxn modelId="{E8E8ADB1-E065-47F4-AC34-D0FF37BFEC98}" type="presParOf" srcId="{EE3F3409-C3B6-4889-ACE4-5805E04DDBA2}" destId="{F75DB084-EB4F-481A-81EB-1C2985164724}" srcOrd="1" destOrd="0" presId="urn:microsoft.com/office/officeart/2005/8/layout/orgChart1"/>
    <dgm:cxn modelId="{8C04B2C8-1C46-44A4-89CA-2E8C21728147}" type="presParOf" srcId="{EE3F3409-C3B6-4889-ACE4-5805E04DDBA2}" destId="{77033039-7B99-4304-9E34-87A072B6923A}" srcOrd="2" destOrd="0" presId="urn:microsoft.com/office/officeart/2005/8/layout/orgChart1"/>
    <dgm:cxn modelId="{91DE2C26-9360-4DCC-831A-7A2CB94D3346}" type="presParOf" srcId="{DAEC949B-C9D8-49DF-8E4B-2DE3E79AE077}" destId="{D78CA7D6-E2F2-41A6-94B3-5189F0B98130}" srcOrd="2" destOrd="0" presId="urn:microsoft.com/office/officeart/2005/8/layout/orgChart1"/>
    <dgm:cxn modelId="{246DD30E-6B38-4948-9FE5-53FB930E34C3}" type="presParOf" srcId="{B5B4B27F-CE9A-413E-9CF6-8FEF6B764FE8}" destId="{2E566D02-795A-402F-B3BB-AD194BBBFA33}" srcOrd="6" destOrd="0" presId="urn:microsoft.com/office/officeart/2005/8/layout/orgChart1"/>
    <dgm:cxn modelId="{3A36521E-76BA-469C-BDED-E0E85A2306A7}" type="presParOf" srcId="{B5B4B27F-CE9A-413E-9CF6-8FEF6B764FE8}" destId="{DCB81892-6AC1-4E91-83F8-EA37E7843659}" srcOrd="7" destOrd="0" presId="urn:microsoft.com/office/officeart/2005/8/layout/orgChart1"/>
    <dgm:cxn modelId="{8A5203EC-E9C2-44CB-AB95-5AFDF05248C3}" type="presParOf" srcId="{DCB81892-6AC1-4E91-83F8-EA37E7843659}" destId="{2BE0CF41-531F-45C1-8F77-97B9FE574B69}" srcOrd="0" destOrd="0" presId="urn:microsoft.com/office/officeart/2005/8/layout/orgChart1"/>
    <dgm:cxn modelId="{34660BD4-E451-4A2E-8E11-D7458F74C2AF}" type="presParOf" srcId="{2BE0CF41-531F-45C1-8F77-97B9FE574B69}" destId="{63F39A85-6CC2-42DE-BAA0-0CCC63012D28}" srcOrd="0" destOrd="0" presId="urn:microsoft.com/office/officeart/2005/8/layout/orgChart1"/>
    <dgm:cxn modelId="{64302490-4B08-431B-830F-FF1D5E1E399E}" type="presParOf" srcId="{2BE0CF41-531F-45C1-8F77-97B9FE574B69}" destId="{628B44B7-9465-46D7-AAF5-7497916787C6}" srcOrd="1" destOrd="0" presId="urn:microsoft.com/office/officeart/2005/8/layout/orgChart1"/>
    <dgm:cxn modelId="{8EF65292-114E-468A-A193-F87EAB23D0F8}" type="presParOf" srcId="{DCB81892-6AC1-4E91-83F8-EA37E7843659}" destId="{B38EF6AE-2D1B-4467-874E-2F10FDE4FA38}" srcOrd="1" destOrd="0" presId="urn:microsoft.com/office/officeart/2005/8/layout/orgChart1"/>
    <dgm:cxn modelId="{4687B859-A7A8-4407-9C50-CA56E55BA046}" type="presParOf" srcId="{B38EF6AE-2D1B-4467-874E-2F10FDE4FA38}" destId="{68AFBC87-37AC-4275-AFD8-2C3BA547389A}" srcOrd="0" destOrd="0" presId="urn:microsoft.com/office/officeart/2005/8/layout/orgChart1"/>
    <dgm:cxn modelId="{A4DBE03B-25E5-42BC-9970-1B680D12B3E8}" type="presParOf" srcId="{B38EF6AE-2D1B-4467-874E-2F10FDE4FA38}" destId="{F375BDA9-E484-438E-8C55-402B61B85164}" srcOrd="1" destOrd="0" presId="urn:microsoft.com/office/officeart/2005/8/layout/orgChart1"/>
    <dgm:cxn modelId="{03A19DF2-8CB1-4929-8A04-EB77E7DFE04C}" type="presParOf" srcId="{F375BDA9-E484-438E-8C55-402B61B85164}" destId="{96128A31-1F00-41EB-8AA4-2B05D0CC5913}" srcOrd="0" destOrd="0" presId="urn:microsoft.com/office/officeart/2005/8/layout/orgChart1"/>
    <dgm:cxn modelId="{BFE01CEB-9F71-47B9-82D9-7ABBD2BBE45D}" type="presParOf" srcId="{96128A31-1F00-41EB-8AA4-2B05D0CC5913}" destId="{28C17384-E1CC-488D-BE83-8314A8688B99}" srcOrd="0" destOrd="0" presId="urn:microsoft.com/office/officeart/2005/8/layout/orgChart1"/>
    <dgm:cxn modelId="{319FBD8F-31D9-484E-91F7-3DD4C366D49C}" type="presParOf" srcId="{96128A31-1F00-41EB-8AA4-2B05D0CC5913}" destId="{D014DF53-A2B3-4BFB-B902-933CD987E62B}" srcOrd="1" destOrd="0" presId="urn:microsoft.com/office/officeart/2005/8/layout/orgChart1"/>
    <dgm:cxn modelId="{A310E04C-F070-4ED9-8699-4606526D5D3E}" type="presParOf" srcId="{F375BDA9-E484-438E-8C55-402B61B85164}" destId="{7D20D39A-6D0B-4EAD-A3B9-AAA86CBD9238}" srcOrd="1" destOrd="0" presId="urn:microsoft.com/office/officeart/2005/8/layout/orgChart1"/>
    <dgm:cxn modelId="{24A48428-CEAD-47FB-A7AF-A116BEB2FD14}" type="presParOf" srcId="{F375BDA9-E484-438E-8C55-402B61B85164}" destId="{F9AFD7A1-6D3E-4382-9024-5F68A0DF6C76}" srcOrd="2" destOrd="0" presId="urn:microsoft.com/office/officeart/2005/8/layout/orgChart1"/>
    <dgm:cxn modelId="{E548700C-D6D1-4F35-A7F4-ADC8E51A86A0}" type="presParOf" srcId="{B38EF6AE-2D1B-4467-874E-2F10FDE4FA38}" destId="{D1BCD886-912D-462A-9CF6-F1A12879D522}" srcOrd="2" destOrd="0" presId="urn:microsoft.com/office/officeart/2005/8/layout/orgChart1"/>
    <dgm:cxn modelId="{C589D4FD-10C8-4AD7-B860-AA80669D4C3A}" type="presParOf" srcId="{B38EF6AE-2D1B-4467-874E-2F10FDE4FA38}" destId="{E4AC92E7-AC6F-41D2-943D-11E9CD5F2EC6}" srcOrd="3" destOrd="0" presId="urn:microsoft.com/office/officeart/2005/8/layout/orgChart1"/>
    <dgm:cxn modelId="{A95E75CB-6AF4-43B7-BA8D-F84EBCBCE205}" type="presParOf" srcId="{E4AC92E7-AC6F-41D2-943D-11E9CD5F2EC6}" destId="{6558886B-4944-4C42-90C8-48A0BEA3154E}" srcOrd="0" destOrd="0" presId="urn:microsoft.com/office/officeart/2005/8/layout/orgChart1"/>
    <dgm:cxn modelId="{8FB7A0DC-7510-4F1F-9198-8D1DB7AFCEEE}" type="presParOf" srcId="{6558886B-4944-4C42-90C8-48A0BEA3154E}" destId="{86260B1F-4A54-4B77-9F94-9E9EA8E01C4A}" srcOrd="0" destOrd="0" presId="urn:microsoft.com/office/officeart/2005/8/layout/orgChart1"/>
    <dgm:cxn modelId="{B7038098-5138-4F29-A63B-8FC9DD146558}" type="presParOf" srcId="{6558886B-4944-4C42-90C8-48A0BEA3154E}" destId="{E0D6B74A-1576-4B9C-ACD7-93A3E9A7FEE7}" srcOrd="1" destOrd="0" presId="urn:microsoft.com/office/officeart/2005/8/layout/orgChart1"/>
    <dgm:cxn modelId="{9726783E-CE58-4FB7-9FF2-FF0ED44E151C}" type="presParOf" srcId="{E4AC92E7-AC6F-41D2-943D-11E9CD5F2EC6}" destId="{138C7116-365C-4B8F-96DA-B60234961D59}" srcOrd="1" destOrd="0" presId="urn:microsoft.com/office/officeart/2005/8/layout/orgChart1"/>
    <dgm:cxn modelId="{7E92FF72-7624-41CB-AB43-841E95E03FB1}" type="presParOf" srcId="{E4AC92E7-AC6F-41D2-943D-11E9CD5F2EC6}" destId="{94B04702-8853-428B-B381-068B84FB2161}" srcOrd="2" destOrd="0" presId="urn:microsoft.com/office/officeart/2005/8/layout/orgChart1"/>
    <dgm:cxn modelId="{643DEB35-57D2-4461-B8B3-A5B043091D11}" type="presParOf" srcId="{DCB81892-6AC1-4E91-83F8-EA37E7843659}" destId="{19C2F748-1F84-4717-AB1E-B4E785CC9183}" srcOrd="2" destOrd="0" presId="urn:microsoft.com/office/officeart/2005/8/layout/orgChart1"/>
    <dgm:cxn modelId="{D4E81E21-CA66-4D45-B38B-EB89A61C1A99}" type="presParOf" srcId="{6DC69E93-EF38-467E-B3A3-12C1FB21057A}" destId="{9D5AFEEE-B595-4934-B1E7-E765CB543D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8DA0-E0CE-46F7-9D47-F9F70FB670F0}" type="doc">
      <dgm:prSet loTypeId="urn:microsoft.com/office/officeart/2005/8/layout/hierarchy6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AC855AF-B9A7-446B-ABF5-441BA3632773}">
      <dgm:prSet phldrT="[Tekst]"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gm:t>
    </dgm:pt>
    <dgm:pt modelId="{442D10FC-1E71-4C76-AB32-4FAE6E22B562}" type="par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70AC207E-745E-4261-86A0-ED1DD0960395}" type="sibTrans" cxnId="{6B20725C-7CB8-428F-8359-B63EFD34E4EE}">
      <dgm:prSet/>
      <dgm:spPr/>
      <dgm:t>
        <a:bodyPr/>
        <a:lstStyle/>
        <a:p>
          <a:endParaRPr lang="pl-PL" sz="1000">
            <a:latin typeface="Times New Roman" pitchFamily="18" charset="0"/>
            <a:cs typeface="Times New Roman" pitchFamily="18" charset="0"/>
          </a:endParaRPr>
        </a:p>
      </dgm:t>
    </dgm:pt>
    <dgm:pt modelId="{44FAEC11-C0E8-45F8-BB32-9F4CCF6EEC83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Građevinsko područje</a:t>
          </a:r>
        </a:p>
      </dgm:t>
    </dgm:pt>
    <dgm:pt modelId="{72A2BF55-5A51-45C5-9377-0F6066E61D01}" type="parTrans" cxnId="{EB81B666-5A70-4499-BF3B-0C603631BBF0}">
      <dgm:prSet/>
      <dgm:spPr/>
      <dgm:t>
        <a:bodyPr/>
        <a:lstStyle/>
        <a:p>
          <a:endParaRPr lang="pl-PL"/>
        </a:p>
      </dgm:t>
    </dgm:pt>
    <dgm:pt modelId="{3431728E-BC03-4CC8-9285-312B350110F3}" type="sibTrans" cxnId="{EB81B666-5A70-4499-BF3B-0C603631BBF0}">
      <dgm:prSet/>
      <dgm:spPr/>
      <dgm:t>
        <a:bodyPr/>
        <a:lstStyle/>
        <a:p>
          <a:endParaRPr lang="pl-PL"/>
        </a:p>
      </dgm:t>
    </dgm:pt>
    <dgm:pt modelId="{D9056A45-314A-4FB4-8910-320945D5B005}">
      <dgm:prSet custT="1"/>
      <dgm:spPr/>
      <dgm:t>
        <a:bodyPr/>
        <a:lstStyle/>
        <a:p>
          <a:r>
            <a:rPr lang="hr" sz="10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hr" sz="10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dirty="0">
            <a:latin typeface="Times New Roman" pitchFamily="18" charset="0"/>
            <a:cs typeface="Times New Roman" pitchFamily="18" charset="0"/>
          </a:endParaRPr>
        </a:p>
      </dgm:t>
    </dgm:pt>
    <dgm:pt modelId="{9851B6ED-277E-424F-846F-073CD04ACE6A}" type="parTrans" cxnId="{AF9693C1-4D04-4B50-AF40-E69741A7A28D}">
      <dgm:prSet/>
      <dgm:spPr/>
      <dgm:t>
        <a:bodyPr/>
        <a:lstStyle/>
        <a:p>
          <a:endParaRPr lang="pl-PL"/>
        </a:p>
      </dgm:t>
    </dgm:pt>
    <dgm:pt modelId="{E4D987F0-B456-4657-94A7-4554B4511BF9}" type="sibTrans" cxnId="{AF9693C1-4D04-4B50-AF40-E69741A7A28D}">
      <dgm:prSet/>
      <dgm:spPr/>
      <dgm:t>
        <a:bodyPr/>
        <a:lstStyle/>
        <a:p>
          <a:endParaRPr lang="pl-PL"/>
        </a:p>
      </dgm:t>
    </dgm:pt>
    <dgm:pt modelId="{3D015736-AA0E-4EE6-B82C-C2D9D0CE5507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Komunikacijsko područje</a:t>
          </a:r>
        </a:p>
      </dgm:t>
    </dgm:pt>
    <dgm:pt modelId="{0F223BA5-3C09-4FB9-B1EA-0808E3E4A5CE}" type="parTrans" cxnId="{F7EE8584-C48A-44AA-9258-99FB4B292965}">
      <dgm:prSet/>
      <dgm:spPr/>
      <dgm:t>
        <a:bodyPr/>
        <a:lstStyle/>
        <a:p>
          <a:endParaRPr lang="pl-PL"/>
        </a:p>
      </dgm:t>
    </dgm:pt>
    <dgm:pt modelId="{E4055F65-BA1A-4C77-B151-A562A1FAD3E6}" type="sibTrans" cxnId="{F7EE8584-C48A-44AA-9258-99FB4B292965}">
      <dgm:prSet/>
      <dgm:spPr/>
      <dgm:t>
        <a:bodyPr/>
        <a:lstStyle/>
        <a:p>
          <a:endParaRPr lang="pl-PL"/>
        </a:p>
      </dgm:t>
    </dgm:pt>
    <dgm:pt modelId="{0011E1FE-1358-4345-B602-2CBC00B62228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Servisno područje</a:t>
          </a:r>
        </a:p>
      </dgm:t>
    </dgm:pt>
    <dgm:pt modelId="{AFCC467E-6022-4EBA-9BAE-02ED4146DE1A}" type="parTrans" cxnId="{243AA1FF-B60E-4875-B901-D295CF5D3CFC}">
      <dgm:prSet/>
      <dgm:spPr/>
      <dgm:t>
        <a:bodyPr/>
        <a:lstStyle/>
        <a:p>
          <a:endParaRPr lang="pl-PL"/>
        </a:p>
      </dgm:t>
    </dgm:pt>
    <dgm:pt modelId="{E519FC5B-C149-497C-968B-39FEB5528082}" type="sibTrans" cxnId="{243AA1FF-B60E-4875-B901-D295CF5D3CFC}">
      <dgm:prSet/>
      <dgm:spPr/>
      <dgm:t>
        <a:bodyPr/>
        <a:lstStyle/>
        <a:p>
          <a:endParaRPr lang="pl-PL"/>
        </a:p>
      </dgm:t>
    </dgm:pt>
    <dgm:pt modelId="{A65C0721-4C36-4CAE-9BCE-153AD867D1A4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Korisna površina</a:t>
          </a:r>
        </a:p>
      </dgm:t>
    </dgm:pt>
    <dgm:pt modelId="{28986F4A-4B3D-4966-92A3-018D006DFF45}" type="parTrans" cxnId="{29C60E92-37EF-4950-8DF6-FE15FA1CBC16}">
      <dgm:prSet/>
      <dgm:spPr/>
      <dgm:t>
        <a:bodyPr/>
        <a:lstStyle/>
        <a:p>
          <a:endParaRPr lang="pl-PL"/>
        </a:p>
      </dgm:t>
    </dgm:pt>
    <dgm:pt modelId="{FA314964-7776-404A-90D5-6C8E8703AAFA}" type="sibTrans" cxnId="{29C60E92-37EF-4950-8DF6-FE15FA1CBC16}">
      <dgm:prSet/>
      <dgm:spPr/>
      <dgm:t>
        <a:bodyPr/>
        <a:lstStyle/>
        <a:p>
          <a:endParaRPr lang="pl-PL"/>
        </a:p>
      </dgm:t>
    </dgm:pt>
    <dgm:pt modelId="{8FE1CDB6-60FF-4FCE-8FA5-A8E56214722C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Pomoćna površina</a:t>
          </a:r>
        </a:p>
      </dgm:t>
    </dgm:pt>
    <dgm:pt modelId="{2F7E2F03-75C7-4F76-A5BA-1383B0081A17}" type="parTrans" cxnId="{23BCC6B3-1392-422C-B518-34A03D3BEF2F}">
      <dgm:prSet/>
      <dgm:spPr/>
      <dgm:t>
        <a:bodyPr/>
        <a:lstStyle/>
        <a:p>
          <a:endParaRPr lang="pl-PL"/>
        </a:p>
      </dgm:t>
    </dgm:pt>
    <dgm:pt modelId="{D7FE296F-2334-43DF-8A6B-EC72B9F2A886}" type="sibTrans" cxnId="{23BCC6B3-1392-422C-B518-34A03D3BEF2F}">
      <dgm:prSet/>
      <dgm:spPr/>
      <dgm:t>
        <a:bodyPr/>
        <a:lstStyle/>
        <a:p>
          <a:endParaRPr lang="pl-PL"/>
        </a:p>
      </dgm:t>
    </dgm:pt>
    <dgm:pt modelId="{59F61F7F-7749-40A4-9F19-4944909CA58E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Osnovna površina</a:t>
          </a:r>
        </a:p>
      </dgm:t>
    </dgm:pt>
    <dgm:pt modelId="{2BD43208-6312-4007-810A-A150FA6941B1}" type="parTrans" cxnId="{0141DA06-E2AA-461C-9660-03241E418522}">
      <dgm:prSet/>
      <dgm:spPr/>
      <dgm:t>
        <a:bodyPr/>
        <a:lstStyle/>
        <a:p>
          <a:endParaRPr lang="pl-PL"/>
        </a:p>
      </dgm:t>
    </dgm:pt>
    <dgm:pt modelId="{1181D7ED-978E-4086-BADF-458B0BCA1EA2}" type="sibTrans" cxnId="{0141DA06-E2AA-461C-9660-03241E418522}">
      <dgm:prSet/>
      <dgm:spPr/>
      <dgm:t>
        <a:bodyPr/>
        <a:lstStyle/>
        <a:p>
          <a:endParaRPr lang="pl-PL"/>
        </a:p>
      </dgm:t>
    </dgm:pt>
    <dgm:pt modelId="{0C9C9C03-4012-44C8-9A0A-F1E6CB039685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Površina za rukovanje</a:t>
          </a:r>
        </a:p>
      </dgm:t>
    </dgm:pt>
    <dgm:pt modelId="{21519E11-9BB3-494E-83F5-0F4190CFD576}" type="parTrans" cxnId="{2A528FF7-05D8-4A12-87C0-855C2E77EEB9}">
      <dgm:prSet/>
      <dgm:spPr/>
      <dgm:t>
        <a:bodyPr/>
        <a:lstStyle/>
        <a:p>
          <a:endParaRPr lang="pl-PL"/>
        </a:p>
      </dgm:t>
    </dgm:pt>
    <dgm:pt modelId="{4ADC1FEA-DC0D-4943-BC84-ECD50CF370CB}" type="sibTrans" cxnId="{2A528FF7-05D8-4A12-87C0-855C2E77EEB9}">
      <dgm:prSet/>
      <dgm:spPr/>
      <dgm:t>
        <a:bodyPr/>
        <a:lstStyle/>
        <a:p>
          <a:endParaRPr lang="pl-PL"/>
        </a:p>
      </dgm:t>
    </dgm:pt>
    <dgm:pt modelId="{422E9896-AC2F-4A7B-A7FD-0C8358E22996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Skladišni prostor</a:t>
          </a:r>
        </a:p>
      </dgm:t>
    </dgm:pt>
    <dgm:pt modelId="{0955912E-5C0D-47B4-A1F7-23BC987D057F}" type="parTrans" cxnId="{26D08A03-AA60-44BD-B5C4-CD8596546228}">
      <dgm:prSet/>
      <dgm:spPr/>
      <dgm:t>
        <a:bodyPr/>
        <a:lstStyle/>
        <a:p>
          <a:endParaRPr lang="pl-PL"/>
        </a:p>
      </dgm:t>
    </dgm:pt>
    <dgm:pt modelId="{A42AE3E4-ABAC-42CB-BC11-87CCA366B4D6}" type="sibTrans" cxnId="{26D08A03-AA60-44BD-B5C4-CD8596546228}">
      <dgm:prSet/>
      <dgm:spPr/>
      <dgm:t>
        <a:bodyPr/>
        <a:lstStyle/>
        <a:p>
          <a:endParaRPr lang="pl-PL"/>
        </a:p>
      </dgm:t>
    </dgm:pt>
    <dgm:pt modelId="{24D4C047-9F10-40E8-8E1A-8FE35DFC328E}">
      <dgm:prSet custT="1"/>
      <dgm:spPr/>
      <dgm:t>
        <a:bodyPr/>
        <a:lstStyle/>
        <a:p>
          <a:r>
            <a:rPr lang="hr" sz="1000">
              <a:latin typeface="Times New Roman" pitchFamily="18" charset="0"/>
              <a:cs typeface="Times New Roman" pitchFamily="18" charset="0"/>
            </a:rPr>
            <a:t>Prostor za prijem/otpuštanje</a:t>
          </a:r>
        </a:p>
      </dgm:t>
    </dgm:pt>
    <dgm:pt modelId="{304B1062-10AF-4924-A69D-F9876B49FBD9}" type="parTrans" cxnId="{738F49C6-F84A-4E6B-BB96-285DC2F4EFF8}">
      <dgm:prSet/>
      <dgm:spPr/>
      <dgm:t>
        <a:bodyPr/>
        <a:lstStyle/>
        <a:p>
          <a:endParaRPr lang="pl-PL"/>
        </a:p>
      </dgm:t>
    </dgm:pt>
    <dgm:pt modelId="{7FC2DB45-6EA7-4018-A7EA-D953F865F53C}" type="sibTrans" cxnId="{738F49C6-F84A-4E6B-BB96-285DC2F4EFF8}">
      <dgm:prSet/>
      <dgm:spPr/>
      <dgm:t>
        <a:bodyPr/>
        <a:lstStyle/>
        <a:p>
          <a:endParaRPr lang="pl-PL"/>
        </a:p>
      </dgm:t>
    </dgm:pt>
    <dgm:pt modelId="{2C303391-4E93-40C9-9A3B-C8FAC4E2B09E}" type="pres">
      <dgm:prSet presAssocID="{7F118DA0-E0CE-46F7-9D47-F9F70FB670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811E83-E9C8-4CC6-87F4-BBDFA82674CE}" type="pres">
      <dgm:prSet presAssocID="{7F118DA0-E0CE-46F7-9D47-F9F70FB670F0}" presName="hierFlow" presStyleCnt="0"/>
      <dgm:spPr/>
    </dgm:pt>
    <dgm:pt modelId="{5E54C12C-8A5E-4977-88DD-692F1624F3CC}" type="pres">
      <dgm:prSet presAssocID="{7F118DA0-E0CE-46F7-9D47-F9F70FB670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F39AA27-B1EC-437B-9440-C7490225C225}" type="pres">
      <dgm:prSet presAssocID="{1AC855AF-B9A7-446B-ABF5-441BA3632773}" presName="Name14" presStyleCnt="0"/>
      <dgm:spPr/>
    </dgm:pt>
    <dgm:pt modelId="{AA7ABB64-BA7D-42FF-8638-1914229189D9}" type="pres">
      <dgm:prSet presAssocID="{1AC855AF-B9A7-446B-ABF5-441BA3632773}" presName="level1Shape" presStyleLbl="node0" presStyleIdx="0" presStyleCnt="1" custScaleX="166451">
        <dgm:presLayoutVars>
          <dgm:chPref val="3"/>
        </dgm:presLayoutVars>
      </dgm:prSet>
      <dgm:spPr/>
    </dgm:pt>
    <dgm:pt modelId="{D680B24D-2DEB-4166-B001-08A41401E24B}" type="pres">
      <dgm:prSet presAssocID="{1AC855AF-B9A7-446B-ABF5-441BA3632773}" presName="hierChild2" presStyleCnt="0"/>
      <dgm:spPr/>
    </dgm:pt>
    <dgm:pt modelId="{1C8C58F2-5AEA-4135-8261-D96C22F87C3B}" type="pres">
      <dgm:prSet presAssocID="{72A2BF55-5A51-45C5-9377-0F6066E61D01}" presName="Name19" presStyleLbl="parChTrans1D2" presStyleIdx="0" presStyleCnt="2"/>
      <dgm:spPr/>
    </dgm:pt>
    <dgm:pt modelId="{6E82355E-E20B-4E54-848B-1D3A65EAA407}" type="pres">
      <dgm:prSet presAssocID="{44FAEC11-C0E8-45F8-BB32-9F4CCF6EEC83}" presName="Name21" presStyleCnt="0"/>
      <dgm:spPr/>
    </dgm:pt>
    <dgm:pt modelId="{D2B9D270-C6B8-4D13-8240-249C8EC1A476}" type="pres">
      <dgm:prSet presAssocID="{44FAEC11-C0E8-45F8-BB32-9F4CCF6EEC83}" presName="level2Shape" presStyleLbl="node2" presStyleIdx="0" presStyleCnt="2" custScaleX="139592"/>
      <dgm:spPr/>
    </dgm:pt>
    <dgm:pt modelId="{BD8C7B15-CBAE-40B2-95EB-7EC4E2312723}" type="pres">
      <dgm:prSet presAssocID="{44FAEC11-C0E8-45F8-BB32-9F4CCF6EEC83}" presName="hierChild3" presStyleCnt="0"/>
      <dgm:spPr/>
    </dgm:pt>
    <dgm:pt modelId="{5FA1F610-ED8D-40EA-B357-DFF9286ECBD9}" type="pres">
      <dgm:prSet presAssocID="{9851B6ED-277E-424F-846F-073CD04ACE6A}" presName="Name19" presStyleLbl="parChTrans1D2" presStyleIdx="1" presStyleCnt="2"/>
      <dgm:spPr/>
    </dgm:pt>
    <dgm:pt modelId="{EDF134A4-BFD7-4790-9268-569101E6BD7B}" type="pres">
      <dgm:prSet presAssocID="{D9056A45-314A-4FB4-8910-320945D5B005}" presName="Name21" presStyleCnt="0"/>
      <dgm:spPr/>
    </dgm:pt>
    <dgm:pt modelId="{D2088ABE-AFE7-425B-BE9A-E4EEB7BEFB85}" type="pres">
      <dgm:prSet presAssocID="{D9056A45-314A-4FB4-8910-320945D5B005}" presName="level2Shape" presStyleLbl="node2" presStyleIdx="1" presStyleCnt="2"/>
      <dgm:spPr/>
    </dgm:pt>
    <dgm:pt modelId="{6BEB1010-DA86-4718-B914-750EB56D7198}" type="pres">
      <dgm:prSet presAssocID="{D9056A45-314A-4FB4-8910-320945D5B005}" presName="hierChild3" presStyleCnt="0"/>
      <dgm:spPr/>
    </dgm:pt>
    <dgm:pt modelId="{21F05971-DEE3-4572-B4E6-8F6D563B87AF}" type="pres">
      <dgm:prSet presAssocID="{0F223BA5-3C09-4FB9-B1EA-0808E3E4A5CE}" presName="Name19" presStyleLbl="parChTrans1D3" presStyleIdx="0" presStyleCnt="3"/>
      <dgm:spPr/>
    </dgm:pt>
    <dgm:pt modelId="{60F4E591-A7F9-4B32-B181-2BDDD4B1B997}" type="pres">
      <dgm:prSet presAssocID="{3D015736-AA0E-4EE6-B82C-C2D9D0CE5507}" presName="Name21" presStyleCnt="0"/>
      <dgm:spPr/>
    </dgm:pt>
    <dgm:pt modelId="{92624AA2-6965-4207-AAAD-81B9097ACDB5}" type="pres">
      <dgm:prSet presAssocID="{3D015736-AA0E-4EE6-B82C-C2D9D0CE5507}" presName="level2Shape" presStyleLbl="node3" presStyleIdx="0" presStyleCnt="3" custScaleX="141689"/>
      <dgm:spPr/>
    </dgm:pt>
    <dgm:pt modelId="{261CB0D3-77B5-4D93-BCD1-52BA68B232B2}" type="pres">
      <dgm:prSet presAssocID="{3D015736-AA0E-4EE6-B82C-C2D9D0CE5507}" presName="hierChild3" presStyleCnt="0"/>
      <dgm:spPr/>
    </dgm:pt>
    <dgm:pt modelId="{AC386E3D-B4BD-4BB3-A0D9-5C0277FC1EE5}" type="pres">
      <dgm:prSet presAssocID="{AFCC467E-6022-4EBA-9BAE-02ED4146DE1A}" presName="Name19" presStyleLbl="parChTrans1D3" presStyleIdx="1" presStyleCnt="3"/>
      <dgm:spPr/>
    </dgm:pt>
    <dgm:pt modelId="{FDF63147-906F-4234-A18A-C158F55C2BD2}" type="pres">
      <dgm:prSet presAssocID="{0011E1FE-1358-4345-B602-2CBC00B62228}" presName="Name21" presStyleCnt="0"/>
      <dgm:spPr/>
    </dgm:pt>
    <dgm:pt modelId="{97DCE8EE-4F00-4F8B-8E86-F2CA16ECC4C4}" type="pres">
      <dgm:prSet presAssocID="{0011E1FE-1358-4345-B602-2CBC00B62228}" presName="level2Shape" presStyleLbl="node3" presStyleIdx="1" presStyleCnt="3"/>
      <dgm:spPr/>
    </dgm:pt>
    <dgm:pt modelId="{CC9BCF33-B1AB-4AA2-B6F3-128122F9FBEF}" type="pres">
      <dgm:prSet presAssocID="{0011E1FE-1358-4345-B602-2CBC00B62228}" presName="hierChild3" presStyleCnt="0"/>
      <dgm:spPr/>
    </dgm:pt>
    <dgm:pt modelId="{34D7B73D-7C2F-48D9-A1EE-471740E02225}" type="pres">
      <dgm:prSet presAssocID="{28986F4A-4B3D-4966-92A3-018D006DFF45}" presName="Name19" presStyleLbl="parChTrans1D3" presStyleIdx="2" presStyleCnt="3"/>
      <dgm:spPr/>
    </dgm:pt>
    <dgm:pt modelId="{B76CD5A3-7500-4D53-AC9B-A01C8A80FF09}" type="pres">
      <dgm:prSet presAssocID="{A65C0721-4C36-4CAE-9BCE-153AD867D1A4}" presName="Name21" presStyleCnt="0"/>
      <dgm:spPr/>
    </dgm:pt>
    <dgm:pt modelId="{33605D40-C5E0-4CFD-BEB2-A6938BD66268}" type="pres">
      <dgm:prSet presAssocID="{A65C0721-4C36-4CAE-9BCE-153AD867D1A4}" presName="level2Shape" presStyleLbl="node3" presStyleIdx="2" presStyleCnt="3"/>
      <dgm:spPr/>
    </dgm:pt>
    <dgm:pt modelId="{D303AAF9-885C-4094-BBA1-16A6642F97B2}" type="pres">
      <dgm:prSet presAssocID="{A65C0721-4C36-4CAE-9BCE-153AD867D1A4}" presName="hierChild3" presStyleCnt="0"/>
      <dgm:spPr/>
    </dgm:pt>
    <dgm:pt modelId="{A323C160-F98A-435A-94F8-68699B829A4E}" type="pres">
      <dgm:prSet presAssocID="{2F7E2F03-75C7-4F76-A5BA-1383B0081A17}" presName="Name19" presStyleLbl="parChTrans1D4" presStyleIdx="0" presStyleCnt="5"/>
      <dgm:spPr/>
    </dgm:pt>
    <dgm:pt modelId="{6358FB85-A48C-4F57-AE41-780E6150A6A5}" type="pres">
      <dgm:prSet presAssocID="{8FE1CDB6-60FF-4FCE-8FA5-A8E56214722C}" presName="Name21" presStyleCnt="0"/>
      <dgm:spPr/>
    </dgm:pt>
    <dgm:pt modelId="{AAC3940B-B7C1-44A1-BB37-10799D84D6A0}" type="pres">
      <dgm:prSet presAssocID="{8FE1CDB6-60FF-4FCE-8FA5-A8E56214722C}" presName="level2Shape" presStyleLbl="node4" presStyleIdx="0" presStyleCnt="5"/>
      <dgm:spPr/>
    </dgm:pt>
    <dgm:pt modelId="{B4489923-0E88-465B-B947-396C323D67EB}" type="pres">
      <dgm:prSet presAssocID="{8FE1CDB6-60FF-4FCE-8FA5-A8E56214722C}" presName="hierChild3" presStyleCnt="0"/>
      <dgm:spPr/>
    </dgm:pt>
    <dgm:pt modelId="{3621FD88-3B39-466F-9AD7-C57E233FC1D8}" type="pres">
      <dgm:prSet presAssocID="{2BD43208-6312-4007-810A-A150FA6941B1}" presName="Name19" presStyleLbl="parChTrans1D4" presStyleIdx="1" presStyleCnt="5"/>
      <dgm:spPr/>
    </dgm:pt>
    <dgm:pt modelId="{4434D907-A13D-4701-895B-4687E81B44CC}" type="pres">
      <dgm:prSet presAssocID="{59F61F7F-7749-40A4-9F19-4944909CA58E}" presName="Name21" presStyleCnt="0"/>
      <dgm:spPr/>
    </dgm:pt>
    <dgm:pt modelId="{9F5E5280-BC0D-4A08-9A12-32AD2A1CDB99}" type="pres">
      <dgm:prSet presAssocID="{59F61F7F-7749-40A4-9F19-4944909CA58E}" presName="level2Shape" presStyleLbl="node4" presStyleIdx="1" presStyleCnt="5"/>
      <dgm:spPr/>
    </dgm:pt>
    <dgm:pt modelId="{7260C18D-443F-4E7D-A823-63ECE9114EB5}" type="pres">
      <dgm:prSet presAssocID="{59F61F7F-7749-40A4-9F19-4944909CA58E}" presName="hierChild3" presStyleCnt="0"/>
      <dgm:spPr/>
    </dgm:pt>
    <dgm:pt modelId="{265A469C-665C-4262-9052-4C2CEE66347D}" type="pres">
      <dgm:prSet presAssocID="{21519E11-9BB3-494E-83F5-0F4190CFD576}" presName="Name19" presStyleLbl="parChTrans1D4" presStyleIdx="2" presStyleCnt="5"/>
      <dgm:spPr/>
    </dgm:pt>
    <dgm:pt modelId="{9D76965C-D9CB-4BF5-ADA9-5F9A87C9902A}" type="pres">
      <dgm:prSet presAssocID="{0C9C9C03-4012-44C8-9A0A-F1E6CB039685}" presName="Name21" presStyleCnt="0"/>
      <dgm:spPr/>
    </dgm:pt>
    <dgm:pt modelId="{D5D6378C-2966-4502-89E3-B6F2D0855518}" type="pres">
      <dgm:prSet presAssocID="{0C9C9C03-4012-44C8-9A0A-F1E6CB039685}" presName="level2Shape" presStyleLbl="node4" presStyleIdx="2" presStyleCnt="5"/>
      <dgm:spPr/>
    </dgm:pt>
    <dgm:pt modelId="{006DCD52-644F-4A95-A919-46E1283C93C6}" type="pres">
      <dgm:prSet presAssocID="{0C9C9C03-4012-44C8-9A0A-F1E6CB039685}" presName="hierChild3" presStyleCnt="0"/>
      <dgm:spPr/>
    </dgm:pt>
    <dgm:pt modelId="{AADC3C1A-3F6B-407C-B824-EA2ED7834ECE}" type="pres">
      <dgm:prSet presAssocID="{0955912E-5C0D-47B4-A1F7-23BC987D057F}" presName="Name19" presStyleLbl="parChTrans1D4" presStyleIdx="3" presStyleCnt="5"/>
      <dgm:spPr/>
    </dgm:pt>
    <dgm:pt modelId="{6E759916-4EC5-4BFA-96E4-A0D1BDCFE0AB}" type="pres">
      <dgm:prSet presAssocID="{422E9896-AC2F-4A7B-A7FD-0C8358E22996}" presName="Name21" presStyleCnt="0"/>
      <dgm:spPr/>
    </dgm:pt>
    <dgm:pt modelId="{EF639246-4A58-4BA1-AD7F-695F55B61D96}" type="pres">
      <dgm:prSet presAssocID="{422E9896-AC2F-4A7B-A7FD-0C8358E22996}" presName="level2Shape" presStyleLbl="node4" presStyleIdx="3" presStyleCnt="5"/>
      <dgm:spPr/>
    </dgm:pt>
    <dgm:pt modelId="{598684F9-ECAB-4F35-AD79-6581EA798D24}" type="pres">
      <dgm:prSet presAssocID="{422E9896-AC2F-4A7B-A7FD-0C8358E22996}" presName="hierChild3" presStyleCnt="0"/>
      <dgm:spPr/>
    </dgm:pt>
    <dgm:pt modelId="{4A21CBC7-6EEE-479F-8E0D-C8E68301F014}" type="pres">
      <dgm:prSet presAssocID="{304B1062-10AF-4924-A69D-F9876B49FBD9}" presName="Name19" presStyleLbl="parChTrans1D4" presStyleIdx="4" presStyleCnt="5"/>
      <dgm:spPr/>
    </dgm:pt>
    <dgm:pt modelId="{E3BD4603-1426-4FE3-85B1-6BB7E53A70E1}" type="pres">
      <dgm:prSet presAssocID="{24D4C047-9F10-40E8-8E1A-8FE35DFC328E}" presName="Name21" presStyleCnt="0"/>
      <dgm:spPr/>
    </dgm:pt>
    <dgm:pt modelId="{7D186D63-34E0-4176-B5FD-693075FBCF52}" type="pres">
      <dgm:prSet presAssocID="{24D4C047-9F10-40E8-8E1A-8FE35DFC328E}" presName="level2Shape" presStyleLbl="node4" presStyleIdx="4" presStyleCnt="5" custScaleX="160650"/>
      <dgm:spPr/>
    </dgm:pt>
    <dgm:pt modelId="{A326976D-38BE-47DE-96FD-CDC09214FF7F}" type="pres">
      <dgm:prSet presAssocID="{24D4C047-9F10-40E8-8E1A-8FE35DFC328E}" presName="hierChild3" presStyleCnt="0"/>
      <dgm:spPr/>
    </dgm:pt>
    <dgm:pt modelId="{15702EEF-632F-49B0-A136-B66B5F65E426}" type="pres">
      <dgm:prSet presAssocID="{7F118DA0-E0CE-46F7-9D47-F9F70FB670F0}" presName="bgShapesFlow" presStyleCnt="0"/>
      <dgm:spPr/>
    </dgm:pt>
  </dgm:ptLst>
  <dgm:cxnLst>
    <dgm:cxn modelId="{26D08A03-AA60-44BD-B5C4-CD8596546228}" srcId="{59F61F7F-7749-40A4-9F19-4944909CA58E}" destId="{422E9896-AC2F-4A7B-A7FD-0C8358E22996}" srcOrd="1" destOrd="0" parTransId="{0955912E-5C0D-47B4-A1F7-23BC987D057F}" sibTransId="{A42AE3E4-ABAC-42CB-BC11-87CCA366B4D6}"/>
    <dgm:cxn modelId="{0141DA06-E2AA-461C-9660-03241E418522}" srcId="{A65C0721-4C36-4CAE-9BCE-153AD867D1A4}" destId="{59F61F7F-7749-40A4-9F19-4944909CA58E}" srcOrd="1" destOrd="0" parTransId="{2BD43208-6312-4007-810A-A150FA6941B1}" sibTransId="{1181D7ED-978E-4086-BADF-458B0BCA1EA2}"/>
    <dgm:cxn modelId="{09B06D08-6E29-4789-AB4B-9DA46E6804F9}" type="presOf" srcId="{2F7E2F03-75C7-4F76-A5BA-1383B0081A17}" destId="{A323C160-F98A-435A-94F8-68699B829A4E}" srcOrd="0" destOrd="0" presId="urn:microsoft.com/office/officeart/2005/8/layout/hierarchy6"/>
    <dgm:cxn modelId="{AE1B6809-E777-4B36-8E67-0AB55D82EDA1}" type="presOf" srcId="{7F118DA0-E0CE-46F7-9D47-F9F70FB670F0}" destId="{2C303391-4E93-40C9-9A3B-C8FAC4E2B09E}" srcOrd="0" destOrd="0" presId="urn:microsoft.com/office/officeart/2005/8/layout/hierarchy6"/>
    <dgm:cxn modelId="{A03CC11C-FA75-48F7-85FB-04CE0EB1622E}" type="presOf" srcId="{72A2BF55-5A51-45C5-9377-0F6066E61D01}" destId="{1C8C58F2-5AEA-4135-8261-D96C22F87C3B}" srcOrd="0" destOrd="0" presId="urn:microsoft.com/office/officeart/2005/8/layout/hierarchy6"/>
    <dgm:cxn modelId="{B3A6441D-4632-48EE-971A-650EF03A6087}" type="presOf" srcId="{8FE1CDB6-60FF-4FCE-8FA5-A8E56214722C}" destId="{AAC3940B-B7C1-44A1-BB37-10799D84D6A0}" srcOrd="0" destOrd="0" presId="urn:microsoft.com/office/officeart/2005/8/layout/hierarchy6"/>
    <dgm:cxn modelId="{49D81120-6D28-47FE-983C-201EADE79D29}" type="presOf" srcId="{0F223BA5-3C09-4FB9-B1EA-0808E3E4A5CE}" destId="{21F05971-DEE3-4572-B4E6-8F6D563B87AF}" srcOrd="0" destOrd="0" presId="urn:microsoft.com/office/officeart/2005/8/layout/hierarchy6"/>
    <dgm:cxn modelId="{94AC2526-AEE7-4D2E-AB8E-B48C10FA976D}" type="presOf" srcId="{21519E11-9BB3-494E-83F5-0F4190CFD576}" destId="{265A469C-665C-4262-9052-4C2CEE66347D}" srcOrd="0" destOrd="0" presId="urn:microsoft.com/office/officeart/2005/8/layout/hierarchy6"/>
    <dgm:cxn modelId="{6B20725C-7CB8-428F-8359-B63EFD34E4EE}" srcId="{7F118DA0-E0CE-46F7-9D47-F9F70FB670F0}" destId="{1AC855AF-B9A7-446B-ABF5-441BA3632773}" srcOrd="0" destOrd="0" parTransId="{442D10FC-1E71-4C76-AB32-4FAE6E22B562}" sibTransId="{70AC207E-745E-4261-86A0-ED1DD0960395}"/>
    <dgm:cxn modelId="{01819D42-32F5-4DAB-BD68-DD42CC29AD58}" type="presOf" srcId="{D9056A45-314A-4FB4-8910-320945D5B005}" destId="{D2088ABE-AFE7-425B-BE9A-E4EEB7BEFB85}" srcOrd="0" destOrd="0" presId="urn:microsoft.com/office/officeart/2005/8/layout/hierarchy6"/>
    <dgm:cxn modelId="{F9D7E242-B341-4194-9B46-063082E4520D}" type="presOf" srcId="{1AC855AF-B9A7-446B-ABF5-441BA3632773}" destId="{AA7ABB64-BA7D-42FF-8638-1914229189D9}" srcOrd="0" destOrd="0" presId="urn:microsoft.com/office/officeart/2005/8/layout/hierarchy6"/>
    <dgm:cxn modelId="{EB81B666-5A70-4499-BF3B-0C603631BBF0}" srcId="{1AC855AF-B9A7-446B-ABF5-441BA3632773}" destId="{44FAEC11-C0E8-45F8-BB32-9F4CCF6EEC83}" srcOrd="0" destOrd="0" parTransId="{72A2BF55-5A51-45C5-9377-0F6066E61D01}" sibTransId="{3431728E-BC03-4CC8-9285-312B350110F3}"/>
    <dgm:cxn modelId="{A32A6671-DC2F-4FFD-87CB-DA46024B4DAF}" type="presOf" srcId="{28986F4A-4B3D-4966-92A3-018D006DFF45}" destId="{34D7B73D-7C2F-48D9-A1EE-471740E02225}" srcOrd="0" destOrd="0" presId="urn:microsoft.com/office/officeart/2005/8/layout/hierarchy6"/>
    <dgm:cxn modelId="{EE1C5972-DD0E-4B9F-953C-13B765FBE573}" type="presOf" srcId="{0955912E-5C0D-47B4-A1F7-23BC987D057F}" destId="{AADC3C1A-3F6B-407C-B824-EA2ED7834ECE}" srcOrd="0" destOrd="0" presId="urn:microsoft.com/office/officeart/2005/8/layout/hierarchy6"/>
    <dgm:cxn modelId="{A23AC572-D03B-4E29-9852-A251BB3EE78E}" type="presOf" srcId="{3D015736-AA0E-4EE6-B82C-C2D9D0CE5507}" destId="{92624AA2-6965-4207-AAAD-81B9097ACDB5}" srcOrd="0" destOrd="0" presId="urn:microsoft.com/office/officeart/2005/8/layout/hierarchy6"/>
    <dgm:cxn modelId="{BF735375-FE53-481E-8826-6F3C834D0A6E}" type="presOf" srcId="{2BD43208-6312-4007-810A-A150FA6941B1}" destId="{3621FD88-3B39-466F-9AD7-C57E233FC1D8}" srcOrd="0" destOrd="0" presId="urn:microsoft.com/office/officeart/2005/8/layout/hierarchy6"/>
    <dgm:cxn modelId="{D3D91E57-A1AC-431A-A277-D4BCD509CE63}" type="presOf" srcId="{422E9896-AC2F-4A7B-A7FD-0C8358E22996}" destId="{EF639246-4A58-4BA1-AD7F-695F55B61D96}" srcOrd="0" destOrd="0" presId="urn:microsoft.com/office/officeart/2005/8/layout/hierarchy6"/>
    <dgm:cxn modelId="{AAC88278-5B4F-4E15-A884-2380ECACAC3E}" type="presOf" srcId="{0011E1FE-1358-4345-B602-2CBC00B62228}" destId="{97DCE8EE-4F00-4F8B-8E86-F2CA16ECC4C4}" srcOrd="0" destOrd="0" presId="urn:microsoft.com/office/officeart/2005/8/layout/hierarchy6"/>
    <dgm:cxn modelId="{CFF3B281-0707-4FED-BD9C-EFB740B149BA}" type="presOf" srcId="{304B1062-10AF-4924-A69D-F9876B49FBD9}" destId="{4A21CBC7-6EEE-479F-8E0D-C8E68301F014}" srcOrd="0" destOrd="0" presId="urn:microsoft.com/office/officeart/2005/8/layout/hierarchy6"/>
    <dgm:cxn modelId="{F7EE8584-C48A-44AA-9258-99FB4B292965}" srcId="{D9056A45-314A-4FB4-8910-320945D5B005}" destId="{3D015736-AA0E-4EE6-B82C-C2D9D0CE5507}" srcOrd="0" destOrd="0" parTransId="{0F223BA5-3C09-4FB9-B1EA-0808E3E4A5CE}" sibTransId="{E4055F65-BA1A-4C77-B151-A562A1FAD3E6}"/>
    <dgm:cxn modelId="{29C60E92-37EF-4950-8DF6-FE15FA1CBC16}" srcId="{D9056A45-314A-4FB4-8910-320945D5B005}" destId="{A65C0721-4C36-4CAE-9BCE-153AD867D1A4}" srcOrd="2" destOrd="0" parTransId="{28986F4A-4B3D-4966-92A3-018D006DFF45}" sibTransId="{FA314964-7776-404A-90D5-6C8E8703AAFA}"/>
    <dgm:cxn modelId="{69D17192-8023-494F-9D9D-D7723AFA06ED}" type="presOf" srcId="{9851B6ED-277E-424F-846F-073CD04ACE6A}" destId="{5FA1F610-ED8D-40EA-B357-DFF9286ECBD9}" srcOrd="0" destOrd="0" presId="urn:microsoft.com/office/officeart/2005/8/layout/hierarchy6"/>
    <dgm:cxn modelId="{5122A09B-253E-44DD-863A-F07B2A6CD127}" type="presOf" srcId="{AFCC467E-6022-4EBA-9BAE-02ED4146DE1A}" destId="{AC386E3D-B4BD-4BB3-A0D9-5C0277FC1EE5}" srcOrd="0" destOrd="0" presId="urn:microsoft.com/office/officeart/2005/8/layout/hierarchy6"/>
    <dgm:cxn modelId="{23BCC6B3-1392-422C-B518-34A03D3BEF2F}" srcId="{A65C0721-4C36-4CAE-9BCE-153AD867D1A4}" destId="{8FE1CDB6-60FF-4FCE-8FA5-A8E56214722C}" srcOrd="0" destOrd="0" parTransId="{2F7E2F03-75C7-4F76-A5BA-1383B0081A17}" sibTransId="{D7FE296F-2334-43DF-8A6B-EC72B9F2A886}"/>
    <dgm:cxn modelId="{AF9693C1-4D04-4B50-AF40-E69741A7A28D}" srcId="{1AC855AF-B9A7-446B-ABF5-441BA3632773}" destId="{D9056A45-314A-4FB4-8910-320945D5B005}" srcOrd="1" destOrd="0" parTransId="{9851B6ED-277E-424F-846F-073CD04ACE6A}" sibTransId="{E4D987F0-B456-4657-94A7-4554B4511BF9}"/>
    <dgm:cxn modelId="{0E79A7C4-2C2D-418F-91BB-6CAC576145E9}" type="presOf" srcId="{24D4C047-9F10-40E8-8E1A-8FE35DFC328E}" destId="{7D186D63-34E0-4176-B5FD-693075FBCF52}" srcOrd="0" destOrd="0" presId="urn:microsoft.com/office/officeart/2005/8/layout/hierarchy6"/>
    <dgm:cxn modelId="{738F49C6-F84A-4E6B-BB96-285DC2F4EFF8}" srcId="{59F61F7F-7749-40A4-9F19-4944909CA58E}" destId="{24D4C047-9F10-40E8-8E1A-8FE35DFC328E}" srcOrd="2" destOrd="0" parTransId="{304B1062-10AF-4924-A69D-F9876B49FBD9}" sibTransId="{7FC2DB45-6EA7-4018-A7EA-D953F865F53C}"/>
    <dgm:cxn modelId="{F22245E5-1AF2-4FAD-B74C-54C2142E812C}" type="presOf" srcId="{0C9C9C03-4012-44C8-9A0A-F1E6CB039685}" destId="{D5D6378C-2966-4502-89E3-B6F2D0855518}" srcOrd="0" destOrd="0" presId="urn:microsoft.com/office/officeart/2005/8/layout/hierarchy6"/>
    <dgm:cxn modelId="{7974E4EF-AC20-4D08-BA54-A6693C7BECCD}" type="presOf" srcId="{44FAEC11-C0E8-45F8-BB32-9F4CCF6EEC83}" destId="{D2B9D270-C6B8-4D13-8240-249C8EC1A476}" srcOrd="0" destOrd="0" presId="urn:microsoft.com/office/officeart/2005/8/layout/hierarchy6"/>
    <dgm:cxn modelId="{515C78F7-8AC0-4B0C-8717-B549681292BE}" type="presOf" srcId="{A65C0721-4C36-4CAE-9BCE-153AD867D1A4}" destId="{33605D40-C5E0-4CFD-BEB2-A6938BD66268}" srcOrd="0" destOrd="0" presId="urn:microsoft.com/office/officeart/2005/8/layout/hierarchy6"/>
    <dgm:cxn modelId="{2A528FF7-05D8-4A12-87C0-855C2E77EEB9}" srcId="{59F61F7F-7749-40A4-9F19-4944909CA58E}" destId="{0C9C9C03-4012-44C8-9A0A-F1E6CB039685}" srcOrd="0" destOrd="0" parTransId="{21519E11-9BB3-494E-83F5-0F4190CFD576}" sibTransId="{4ADC1FEA-DC0D-4943-BC84-ECD50CF370CB}"/>
    <dgm:cxn modelId="{82F916FD-B633-4A20-A3B9-BE883E51B7DF}" type="presOf" srcId="{59F61F7F-7749-40A4-9F19-4944909CA58E}" destId="{9F5E5280-BC0D-4A08-9A12-32AD2A1CDB99}" srcOrd="0" destOrd="0" presId="urn:microsoft.com/office/officeart/2005/8/layout/hierarchy6"/>
    <dgm:cxn modelId="{243AA1FF-B60E-4875-B901-D295CF5D3CFC}" srcId="{D9056A45-314A-4FB4-8910-320945D5B005}" destId="{0011E1FE-1358-4345-B602-2CBC00B62228}" srcOrd="1" destOrd="0" parTransId="{AFCC467E-6022-4EBA-9BAE-02ED4146DE1A}" sibTransId="{E519FC5B-C149-497C-968B-39FEB5528082}"/>
    <dgm:cxn modelId="{88D9BB7E-E4AB-4477-A42E-2A6150A46524}" type="presParOf" srcId="{2C303391-4E93-40C9-9A3B-C8FAC4E2B09E}" destId="{A1811E83-E9C8-4CC6-87F4-BBDFA82674CE}" srcOrd="0" destOrd="0" presId="urn:microsoft.com/office/officeart/2005/8/layout/hierarchy6"/>
    <dgm:cxn modelId="{4A4A565F-AE5E-4AD1-B10E-C819DB4F3F53}" type="presParOf" srcId="{A1811E83-E9C8-4CC6-87F4-BBDFA82674CE}" destId="{5E54C12C-8A5E-4977-88DD-692F1624F3CC}" srcOrd="0" destOrd="0" presId="urn:microsoft.com/office/officeart/2005/8/layout/hierarchy6"/>
    <dgm:cxn modelId="{5CFCE439-7D55-45CD-9ED1-A5F52886FD94}" type="presParOf" srcId="{5E54C12C-8A5E-4977-88DD-692F1624F3CC}" destId="{FF39AA27-B1EC-437B-9440-C7490225C225}" srcOrd="0" destOrd="0" presId="urn:microsoft.com/office/officeart/2005/8/layout/hierarchy6"/>
    <dgm:cxn modelId="{214F8F0E-DE3F-4EFD-B7C7-E9FAC9F2D02B}" type="presParOf" srcId="{FF39AA27-B1EC-437B-9440-C7490225C225}" destId="{AA7ABB64-BA7D-42FF-8638-1914229189D9}" srcOrd="0" destOrd="0" presId="urn:microsoft.com/office/officeart/2005/8/layout/hierarchy6"/>
    <dgm:cxn modelId="{C5F75542-F4E9-4AF7-AA1F-41C1C689A759}" type="presParOf" srcId="{FF39AA27-B1EC-437B-9440-C7490225C225}" destId="{D680B24D-2DEB-4166-B001-08A41401E24B}" srcOrd="1" destOrd="0" presId="urn:microsoft.com/office/officeart/2005/8/layout/hierarchy6"/>
    <dgm:cxn modelId="{E1944B08-CEE6-47FC-B415-F39219C6BC08}" type="presParOf" srcId="{D680B24D-2DEB-4166-B001-08A41401E24B}" destId="{1C8C58F2-5AEA-4135-8261-D96C22F87C3B}" srcOrd="0" destOrd="0" presId="urn:microsoft.com/office/officeart/2005/8/layout/hierarchy6"/>
    <dgm:cxn modelId="{E4B0676D-D72C-4DD1-AD89-27D1EFF8936B}" type="presParOf" srcId="{D680B24D-2DEB-4166-B001-08A41401E24B}" destId="{6E82355E-E20B-4E54-848B-1D3A65EAA407}" srcOrd="1" destOrd="0" presId="urn:microsoft.com/office/officeart/2005/8/layout/hierarchy6"/>
    <dgm:cxn modelId="{0C403B12-FF6B-4712-9D1F-09AB4ACF0AB2}" type="presParOf" srcId="{6E82355E-E20B-4E54-848B-1D3A65EAA407}" destId="{D2B9D270-C6B8-4D13-8240-249C8EC1A476}" srcOrd="0" destOrd="0" presId="urn:microsoft.com/office/officeart/2005/8/layout/hierarchy6"/>
    <dgm:cxn modelId="{F6D03191-CB77-4857-A682-095B05C85445}" type="presParOf" srcId="{6E82355E-E20B-4E54-848B-1D3A65EAA407}" destId="{BD8C7B15-CBAE-40B2-95EB-7EC4E2312723}" srcOrd="1" destOrd="0" presId="urn:microsoft.com/office/officeart/2005/8/layout/hierarchy6"/>
    <dgm:cxn modelId="{151A4663-5B9F-41F0-95A3-76A3EB7D999E}" type="presParOf" srcId="{D680B24D-2DEB-4166-B001-08A41401E24B}" destId="{5FA1F610-ED8D-40EA-B357-DFF9286ECBD9}" srcOrd="2" destOrd="0" presId="urn:microsoft.com/office/officeart/2005/8/layout/hierarchy6"/>
    <dgm:cxn modelId="{0D57DDED-3374-4083-86B9-E6C29AA2883E}" type="presParOf" srcId="{D680B24D-2DEB-4166-B001-08A41401E24B}" destId="{EDF134A4-BFD7-4790-9268-569101E6BD7B}" srcOrd="3" destOrd="0" presId="urn:microsoft.com/office/officeart/2005/8/layout/hierarchy6"/>
    <dgm:cxn modelId="{D79CDBC8-AD8B-49F7-A2AF-C163BB978702}" type="presParOf" srcId="{EDF134A4-BFD7-4790-9268-569101E6BD7B}" destId="{D2088ABE-AFE7-425B-BE9A-E4EEB7BEFB85}" srcOrd="0" destOrd="0" presId="urn:microsoft.com/office/officeart/2005/8/layout/hierarchy6"/>
    <dgm:cxn modelId="{2C0DD10E-5FB4-432D-B64E-10BF14A1509E}" type="presParOf" srcId="{EDF134A4-BFD7-4790-9268-569101E6BD7B}" destId="{6BEB1010-DA86-4718-B914-750EB56D7198}" srcOrd="1" destOrd="0" presId="urn:microsoft.com/office/officeart/2005/8/layout/hierarchy6"/>
    <dgm:cxn modelId="{93DDB310-3525-4B47-804F-D3678C1FD59C}" type="presParOf" srcId="{6BEB1010-DA86-4718-B914-750EB56D7198}" destId="{21F05971-DEE3-4572-B4E6-8F6D563B87AF}" srcOrd="0" destOrd="0" presId="urn:microsoft.com/office/officeart/2005/8/layout/hierarchy6"/>
    <dgm:cxn modelId="{F755C2B9-5F36-47E7-8545-DCAB13D8C6DC}" type="presParOf" srcId="{6BEB1010-DA86-4718-B914-750EB56D7198}" destId="{60F4E591-A7F9-4B32-B181-2BDDD4B1B997}" srcOrd="1" destOrd="0" presId="urn:microsoft.com/office/officeart/2005/8/layout/hierarchy6"/>
    <dgm:cxn modelId="{09D6A5DF-7EAA-4FBB-B37F-EDE9D3C68B12}" type="presParOf" srcId="{60F4E591-A7F9-4B32-B181-2BDDD4B1B997}" destId="{92624AA2-6965-4207-AAAD-81B9097ACDB5}" srcOrd="0" destOrd="0" presId="urn:microsoft.com/office/officeart/2005/8/layout/hierarchy6"/>
    <dgm:cxn modelId="{CE908E06-9D80-4EB8-ACFE-58A0903B0BA1}" type="presParOf" srcId="{60F4E591-A7F9-4B32-B181-2BDDD4B1B997}" destId="{261CB0D3-77B5-4D93-BCD1-52BA68B232B2}" srcOrd="1" destOrd="0" presId="urn:microsoft.com/office/officeart/2005/8/layout/hierarchy6"/>
    <dgm:cxn modelId="{E71137AE-2A5D-40DE-B454-E512E88695C5}" type="presParOf" srcId="{6BEB1010-DA86-4718-B914-750EB56D7198}" destId="{AC386E3D-B4BD-4BB3-A0D9-5C0277FC1EE5}" srcOrd="2" destOrd="0" presId="urn:microsoft.com/office/officeart/2005/8/layout/hierarchy6"/>
    <dgm:cxn modelId="{82263E97-7721-481C-8376-091277F07748}" type="presParOf" srcId="{6BEB1010-DA86-4718-B914-750EB56D7198}" destId="{FDF63147-906F-4234-A18A-C158F55C2BD2}" srcOrd="3" destOrd="0" presId="urn:microsoft.com/office/officeart/2005/8/layout/hierarchy6"/>
    <dgm:cxn modelId="{F90B00AE-E87D-4200-B4C4-7804F5809529}" type="presParOf" srcId="{FDF63147-906F-4234-A18A-C158F55C2BD2}" destId="{97DCE8EE-4F00-4F8B-8E86-F2CA16ECC4C4}" srcOrd="0" destOrd="0" presId="urn:microsoft.com/office/officeart/2005/8/layout/hierarchy6"/>
    <dgm:cxn modelId="{18A99149-BCB1-4AFD-8D46-E68E53F74C26}" type="presParOf" srcId="{FDF63147-906F-4234-A18A-C158F55C2BD2}" destId="{CC9BCF33-B1AB-4AA2-B6F3-128122F9FBEF}" srcOrd="1" destOrd="0" presId="urn:microsoft.com/office/officeart/2005/8/layout/hierarchy6"/>
    <dgm:cxn modelId="{7A6EA9C0-24E6-4E66-8870-5283D495ED70}" type="presParOf" srcId="{6BEB1010-DA86-4718-B914-750EB56D7198}" destId="{34D7B73D-7C2F-48D9-A1EE-471740E02225}" srcOrd="4" destOrd="0" presId="urn:microsoft.com/office/officeart/2005/8/layout/hierarchy6"/>
    <dgm:cxn modelId="{A7CFF2C7-C3F0-4307-9767-5C1A860ABA2C}" type="presParOf" srcId="{6BEB1010-DA86-4718-B914-750EB56D7198}" destId="{B76CD5A3-7500-4D53-AC9B-A01C8A80FF09}" srcOrd="5" destOrd="0" presId="urn:microsoft.com/office/officeart/2005/8/layout/hierarchy6"/>
    <dgm:cxn modelId="{388877A9-7D57-46E5-A772-75CE6E6C2335}" type="presParOf" srcId="{B76CD5A3-7500-4D53-AC9B-A01C8A80FF09}" destId="{33605D40-C5E0-4CFD-BEB2-A6938BD66268}" srcOrd="0" destOrd="0" presId="urn:microsoft.com/office/officeart/2005/8/layout/hierarchy6"/>
    <dgm:cxn modelId="{C11C4C4F-8E8A-4551-9B9D-F4CB9D772A74}" type="presParOf" srcId="{B76CD5A3-7500-4D53-AC9B-A01C8A80FF09}" destId="{D303AAF9-885C-4094-BBA1-16A6642F97B2}" srcOrd="1" destOrd="0" presId="urn:microsoft.com/office/officeart/2005/8/layout/hierarchy6"/>
    <dgm:cxn modelId="{886AB9CC-1519-4C75-A794-E914C6EE7B74}" type="presParOf" srcId="{D303AAF9-885C-4094-BBA1-16A6642F97B2}" destId="{A323C160-F98A-435A-94F8-68699B829A4E}" srcOrd="0" destOrd="0" presId="urn:microsoft.com/office/officeart/2005/8/layout/hierarchy6"/>
    <dgm:cxn modelId="{4BDD842A-29AB-432D-BE79-3C1D24929E31}" type="presParOf" srcId="{D303AAF9-885C-4094-BBA1-16A6642F97B2}" destId="{6358FB85-A48C-4F57-AE41-780E6150A6A5}" srcOrd="1" destOrd="0" presId="urn:microsoft.com/office/officeart/2005/8/layout/hierarchy6"/>
    <dgm:cxn modelId="{D606C370-4AC3-4D29-8A9F-C6ADB8558776}" type="presParOf" srcId="{6358FB85-A48C-4F57-AE41-780E6150A6A5}" destId="{AAC3940B-B7C1-44A1-BB37-10799D84D6A0}" srcOrd="0" destOrd="0" presId="urn:microsoft.com/office/officeart/2005/8/layout/hierarchy6"/>
    <dgm:cxn modelId="{09B90D8E-1316-4277-949F-1F32DD360969}" type="presParOf" srcId="{6358FB85-A48C-4F57-AE41-780E6150A6A5}" destId="{B4489923-0E88-465B-B947-396C323D67EB}" srcOrd="1" destOrd="0" presId="urn:microsoft.com/office/officeart/2005/8/layout/hierarchy6"/>
    <dgm:cxn modelId="{E52CF61B-C7A9-4DA1-95D6-92D6A9B10519}" type="presParOf" srcId="{D303AAF9-885C-4094-BBA1-16A6642F97B2}" destId="{3621FD88-3B39-466F-9AD7-C57E233FC1D8}" srcOrd="2" destOrd="0" presId="urn:microsoft.com/office/officeart/2005/8/layout/hierarchy6"/>
    <dgm:cxn modelId="{4327CF03-D6A4-4EE5-8F00-B093A89A7EC7}" type="presParOf" srcId="{D303AAF9-885C-4094-BBA1-16A6642F97B2}" destId="{4434D907-A13D-4701-895B-4687E81B44CC}" srcOrd="3" destOrd="0" presId="urn:microsoft.com/office/officeart/2005/8/layout/hierarchy6"/>
    <dgm:cxn modelId="{92A992E1-3BC6-496C-9F53-CDCFA293CCD6}" type="presParOf" srcId="{4434D907-A13D-4701-895B-4687E81B44CC}" destId="{9F5E5280-BC0D-4A08-9A12-32AD2A1CDB99}" srcOrd="0" destOrd="0" presId="urn:microsoft.com/office/officeart/2005/8/layout/hierarchy6"/>
    <dgm:cxn modelId="{F7B029AE-9BBD-48A3-9AF8-C8C6AED2E723}" type="presParOf" srcId="{4434D907-A13D-4701-895B-4687E81B44CC}" destId="{7260C18D-443F-4E7D-A823-63ECE9114EB5}" srcOrd="1" destOrd="0" presId="urn:microsoft.com/office/officeart/2005/8/layout/hierarchy6"/>
    <dgm:cxn modelId="{A1E09A99-6B3B-4DB0-AE14-F7A41B615B14}" type="presParOf" srcId="{7260C18D-443F-4E7D-A823-63ECE9114EB5}" destId="{265A469C-665C-4262-9052-4C2CEE66347D}" srcOrd="0" destOrd="0" presId="urn:microsoft.com/office/officeart/2005/8/layout/hierarchy6"/>
    <dgm:cxn modelId="{CEFF4EBF-F40E-48BE-A656-C4C6D59FA9E4}" type="presParOf" srcId="{7260C18D-443F-4E7D-A823-63ECE9114EB5}" destId="{9D76965C-D9CB-4BF5-ADA9-5F9A87C9902A}" srcOrd="1" destOrd="0" presId="urn:microsoft.com/office/officeart/2005/8/layout/hierarchy6"/>
    <dgm:cxn modelId="{0F1550A0-B83B-4EDE-AE5A-7E2F4ABF7D4C}" type="presParOf" srcId="{9D76965C-D9CB-4BF5-ADA9-5F9A87C9902A}" destId="{D5D6378C-2966-4502-89E3-B6F2D0855518}" srcOrd="0" destOrd="0" presId="urn:microsoft.com/office/officeart/2005/8/layout/hierarchy6"/>
    <dgm:cxn modelId="{A9FE4A16-7401-4BFD-8CCF-8983BE9D4337}" type="presParOf" srcId="{9D76965C-D9CB-4BF5-ADA9-5F9A87C9902A}" destId="{006DCD52-644F-4A95-A919-46E1283C93C6}" srcOrd="1" destOrd="0" presId="urn:microsoft.com/office/officeart/2005/8/layout/hierarchy6"/>
    <dgm:cxn modelId="{F5DE9891-AF3D-4D56-A054-1D719B6A464E}" type="presParOf" srcId="{7260C18D-443F-4E7D-A823-63ECE9114EB5}" destId="{AADC3C1A-3F6B-407C-B824-EA2ED7834ECE}" srcOrd="2" destOrd="0" presId="urn:microsoft.com/office/officeart/2005/8/layout/hierarchy6"/>
    <dgm:cxn modelId="{6B08D522-CC51-402B-BB7D-5498AE1E75EF}" type="presParOf" srcId="{7260C18D-443F-4E7D-A823-63ECE9114EB5}" destId="{6E759916-4EC5-4BFA-96E4-A0D1BDCFE0AB}" srcOrd="3" destOrd="0" presId="urn:microsoft.com/office/officeart/2005/8/layout/hierarchy6"/>
    <dgm:cxn modelId="{3B801FB7-C693-41D7-B2DF-36BDF78621C5}" type="presParOf" srcId="{6E759916-4EC5-4BFA-96E4-A0D1BDCFE0AB}" destId="{EF639246-4A58-4BA1-AD7F-695F55B61D96}" srcOrd="0" destOrd="0" presId="urn:microsoft.com/office/officeart/2005/8/layout/hierarchy6"/>
    <dgm:cxn modelId="{32A03224-843A-4EDD-A6DC-F0AD91564E0D}" type="presParOf" srcId="{6E759916-4EC5-4BFA-96E4-A0D1BDCFE0AB}" destId="{598684F9-ECAB-4F35-AD79-6581EA798D24}" srcOrd="1" destOrd="0" presId="urn:microsoft.com/office/officeart/2005/8/layout/hierarchy6"/>
    <dgm:cxn modelId="{E1D52A87-01F5-4D0D-9AF7-5263006444CA}" type="presParOf" srcId="{7260C18D-443F-4E7D-A823-63ECE9114EB5}" destId="{4A21CBC7-6EEE-479F-8E0D-C8E68301F014}" srcOrd="4" destOrd="0" presId="urn:microsoft.com/office/officeart/2005/8/layout/hierarchy6"/>
    <dgm:cxn modelId="{A3EEA8B3-647D-4048-B523-1E0D4C43A916}" type="presParOf" srcId="{7260C18D-443F-4E7D-A823-63ECE9114EB5}" destId="{E3BD4603-1426-4FE3-85B1-6BB7E53A70E1}" srcOrd="5" destOrd="0" presId="urn:microsoft.com/office/officeart/2005/8/layout/hierarchy6"/>
    <dgm:cxn modelId="{3F11C8FC-4797-4A6A-A97A-787B0B8A97C0}" type="presParOf" srcId="{E3BD4603-1426-4FE3-85B1-6BB7E53A70E1}" destId="{7D186D63-34E0-4176-B5FD-693075FBCF52}" srcOrd="0" destOrd="0" presId="urn:microsoft.com/office/officeart/2005/8/layout/hierarchy6"/>
    <dgm:cxn modelId="{E66B68F5-3095-40CC-8053-E10DB8C5DC26}" type="presParOf" srcId="{E3BD4603-1426-4FE3-85B1-6BB7E53A70E1}" destId="{A326976D-38BE-47DE-96FD-CDC09214FF7F}" srcOrd="1" destOrd="0" presId="urn:microsoft.com/office/officeart/2005/8/layout/hierarchy6"/>
    <dgm:cxn modelId="{C4A9D2A5-F52C-458B-B13D-926328385CC6}" type="presParOf" srcId="{2C303391-4E93-40C9-9A3B-C8FAC4E2B09E}" destId="{15702EEF-632F-49B0-A136-B66B5F65E4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</a:t>
          </a:r>
          <a:r>
            <a:rPr lang="hr" sz="1000"/>
            <a:t> </a:t>
          </a:r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gm:t>
    </dgm:pt>
    <dgm:pt modelId="{7E3D4737-4368-4E18-B900-41AF66857A93}" type="parTrans" cxnId="{C9FD78D5-0247-49BE-AD24-B5E13F389FAE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gm:t>
    </dgm:pt>
    <dgm:pt modelId="{46D736FB-8049-41DA-958A-2A8B8EC174E9}" type="parTrans" cxnId="{66438107-75E4-4C9A-A217-AC240FA7D54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30C75B-F565-41AE-B78F-A295974F019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C65FB941-336E-4B54-8249-D269118E4C6D}" type="parTrans" cxnId="{8AE0CA2F-B69E-47A1-8EA6-1CCFD613AD90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D7715E-7FA0-430B-97D7-0B916A2D5DF4}" type="sibTrans" cxnId="{8AE0CA2F-B69E-47A1-8EA6-1CCFD613AD9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7BA36-AE48-4519-A429-51DB16E6959C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229BF16-B629-41BA-B364-A3753648046B}" type="parTrans" cxnId="{890D59D7-7D29-470C-A7AB-D901B99F6F0B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BEE361-8364-4ABA-ADB9-1F998F3B9C5B}" type="sibTrans" cxnId="{890D59D7-7D29-470C-A7AB-D901B99F6F0B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3F2A11-1804-4FC1-A805-CCFA4723CA28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28E20C53-523F-40AF-899D-FE614A88A28D}" type="parTrans" cxnId="{03BCE7CA-A1B5-42F5-BBA2-2C6E3DC430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F3FD2D-2CA4-43AE-99FC-9812478EA4D9}" type="sibTrans" cxnId="{03BCE7CA-A1B5-42F5-BBA2-2C6E3DC430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2056B8-3C35-4ADF-B5BE-FE51FDC58563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A677FEDD-82F9-4901-8ECE-57C9DAFF2398}" type="parTrans" cxnId="{C81CA13B-04A7-46E0-B099-C35DFE3132D3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1C511E-FE27-4B3C-8BDA-7BCF322A1AB9}" type="sibTrans" cxnId="{C81CA13B-04A7-46E0-B099-C35DFE3132D3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46452C-102E-47E6-A4E7-D79F64A45E8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gm:t>
    </dgm:pt>
    <dgm:pt modelId="{1ACEBD31-4E1A-4E38-BFDD-9225A7FC9E09}" type="parTrans" cxnId="{9204B136-BA11-4860-B713-ACF3AE63CBA5}">
      <dgm:prSet custT="1"/>
      <dgm:spPr>
        <a:solidFill>
          <a:schemeClr val="accent1"/>
        </a:solidFill>
      </dgm:spPr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C4BB2F-A293-48B6-8470-D6064ED92790}" type="sibTrans" cxnId="{9204B136-BA11-4860-B713-ACF3AE63CBA5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righ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A6C828D7-324F-4227-B99F-8AEC127CAA8F}" type="pres">
      <dgm:prSet presAssocID="{C65FB941-336E-4B54-8249-D269118E4C6D}" presName="conn2-1" presStyleLbl="parChTrans1D4" presStyleIdx="0" presStyleCnt="5"/>
      <dgm:spPr>
        <a:prstGeom prst="rightArrow">
          <a:avLst/>
        </a:prstGeom>
      </dgm:spPr>
    </dgm:pt>
    <dgm:pt modelId="{63A56EA8-B3E1-4896-BE8C-D0845E44574D}" type="pres">
      <dgm:prSet presAssocID="{C65FB941-336E-4B54-8249-D269118E4C6D}" presName="connTx" presStyleLbl="parChTrans1D4" presStyleIdx="0" presStyleCnt="5"/>
      <dgm:spPr/>
    </dgm:pt>
    <dgm:pt modelId="{FCC043AB-F7C6-487A-9DE9-15198A0B1A55}" type="pres">
      <dgm:prSet presAssocID="{7830C75B-F565-41AE-B78F-A295974F019D}" presName="root2" presStyleCnt="0"/>
      <dgm:spPr/>
    </dgm:pt>
    <dgm:pt modelId="{60D89080-6AC0-48EB-8894-5DE78058213E}" type="pres">
      <dgm:prSet presAssocID="{7830C75B-F565-41AE-B78F-A295974F019D}" presName="LevelTwoTextNode" presStyleLbl="node4" presStyleIdx="0" presStyleCnt="5" custScaleX="48029">
        <dgm:presLayoutVars>
          <dgm:chPref val="3"/>
        </dgm:presLayoutVars>
      </dgm:prSet>
      <dgm:spPr/>
    </dgm:pt>
    <dgm:pt modelId="{7EFFA0A4-617B-4ECE-B6E4-78D21CA88E08}" type="pres">
      <dgm:prSet presAssocID="{7830C75B-F565-41AE-B78F-A295974F019D}" presName="level3hierChild" presStyleCnt="0"/>
      <dgm:spPr/>
    </dgm:pt>
    <dgm:pt modelId="{D9586618-C034-4054-91F5-B08BF27D297E}" type="pres">
      <dgm:prSet presAssocID="{4B70CFB4-D3E4-45DD-930F-8EEF6CBEDC9D}" presName="conn2-1" presStyleLbl="parChTrans1D3" presStyleIdx="1" presStyleCnt="5"/>
      <dgm:spPr>
        <a:prstGeom prst="rightArrow">
          <a:avLst/>
        </a:prstGeom>
      </dgm:spPr>
    </dgm:pt>
    <dgm:pt modelId="{72D28E86-EE4A-4766-B6BE-42BF14ED7F3B}" type="pres">
      <dgm:prSet presAssocID="{4B70CFB4-D3E4-45DD-930F-8EEF6CBEDC9D}" presName="connTx" presStyleLbl="parChTrans1D3" presStyleIdx="1" presStyleCnt="5"/>
      <dgm:spPr/>
    </dgm:pt>
    <dgm:pt modelId="{59E4AE4A-7D31-4173-A0C3-50D8ABD1AFB3}" type="pres">
      <dgm:prSet presAssocID="{B997EF30-9669-4439-886D-366DE9A74896}" presName="root2" presStyleCnt="0"/>
      <dgm:spPr/>
    </dgm:pt>
    <dgm:pt modelId="{9A652884-EDDF-4A1B-AEE8-F78D50B6C66C}" type="pres">
      <dgm:prSet presAssocID="{B997EF30-9669-4439-886D-366DE9A74896}" presName="LevelTwoTextNode" presStyleLbl="node3" presStyleIdx="1" presStyleCnt="5" custScaleX="107169">
        <dgm:presLayoutVars>
          <dgm:chPref val="3"/>
        </dgm:presLayoutVars>
      </dgm:prSet>
      <dgm:spPr/>
    </dgm:pt>
    <dgm:pt modelId="{AB000727-AF69-4752-9093-4852E1DAEF87}" type="pres">
      <dgm:prSet presAssocID="{B997EF30-9669-4439-886D-366DE9A74896}" presName="level3hierChild" presStyleCnt="0"/>
      <dgm:spPr/>
    </dgm:pt>
    <dgm:pt modelId="{DE02E81F-72A1-4DD3-BAFF-5FC5546FB9FA}" type="pres">
      <dgm:prSet presAssocID="{1229BF16-B629-41BA-B364-A3753648046B}" presName="conn2-1" presStyleLbl="parChTrans1D4" presStyleIdx="1" presStyleCnt="5"/>
      <dgm:spPr>
        <a:prstGeom prst="rightArrow">
          <a:avLst/>
        </a:prstGeom>
      </dgm:spPr>
    </dgm:pt>
    <dgm:pt modelId="{A9B8C8BF-E76F-4ABC-9608-681C837AE743}" type="pres">
      <dgm:prSet presAssocID="{1229BF16-B629-41BA-B364-A3753648046B}" presName="connTx" presStyleLbl="parChTrans1D4" presStyleIdx="1" presStyleCnt="5"/>
      <dgm:spPr/>
    </dgm:pt>
    <dgm:pt modelId="{31D5D255-CEEF-4F74-80B1-CB354B630178}" type="pres">
      <dgm:prSet presAssocID="{F3B7BA36-AE48-4519-A429-51DB16E6959C}" presName="root2" presStyleCnt="0"/>
      <dgm:spPr/>
    </dgm:pt>
    <dgm:pt modelId="{370765EB-D9A0-431C-9FD8-ACF54EE9127D}" type="pres">
      <dgm:prSet presAssocID="{F3B7BA36-AE48-4519-A429-51DB16E6959C}" presName="LevelTwoTextNode" presStyleLbl="node4" presStyleIdx="1" presStyleCnt="5" custScaleX="46867">
        <dgm:presLayoutVars>
          <dgm:chPref val="3"/>
        </dgm:presLayoutVars>
      </dgm:prSet>
      <dgm:spPr/>
    </dgm:pt>
    <dgm:pt modelId="{EEE258A4-4C49-43C5-B599-BEC9056B0C09}" type="pres">
      <dgm:prSet presAssocID="{F3B7BA36-AE48-4519-A429-51DB16E6959C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righ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28F207F9-B648-446C-9F49-3FB9ACB2D4DB}" type="pres">
      <dgm:prSet presAssocID="{28E20C53-523F-40AF-899D-FE614A88A28D}" presName="conn2-1" presStyleLbl="parChTrans1D4" presStyleIdx="2" presStyleCnt="5"/>
      <dgm:spPr>
        <a:prstGeom prst="rightArrow">
          <a:avLst/>
        </a:prstGeom>
      </dgm:spPr>
    </dgm:pt>
    <dgm:pt modelId="{E0FFA6FC-9B9E-40ED-9BDB-B810685CA6C3}" type="pres">
      <dgm:prSet presAssocID="{28E20C53-523F-40AF-899D-FE614A88A28D}" presName="connTx" presStyleLbl="parChTrans1D4" presStyleIdx="2" presStyleCnt="5"/>
      <dgm:spPr/>
    </dgm:pt>
    <dgm:pt modelId="{070E5849-99B6-4571-8D0D-A31FD1011307}" type="pres">
      <dgm:prSet presAssocID="{A93F2A11-1804-4FC1-A805-CCFA4723CA28}" presName="root2" presStyleCnt="0"/>
      <dgm:spPr/>
    </dgm:pt>
    <dgm:pt modelId="{34C53C67-4D95-4E64-AA13-6D90FC7C3B76}" type="pres">
      <dgm:prSet presAssocID="{A93F2A11-1804-4FC1-A805-CCFA4723CA28}" presName="LevelTwoTextNode" presStyleLbl="node4" presStyleIdx="2" presStyleCnt="5" custScaleX="44570">
        <dgm:presLayoutVars>
          <dgm:chPref val="3"/>
        </dgm:presLayoutVars>
      </dgm:prSet>
      <dgm:spPr/>
    </dgm:pt>
    <dgm:pt modelId="{180465A0-5AAF-44CC-BE16-DBD62F4FBBF9}" type="pres">
      <dgm:prSet presAssocID="{A93F2A11-1804-4FC1-A805-CCFA4723CA28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righ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5C76E288-FB50-4069-A1A8-09BA21E532D3}" type="pres">
      <dgm:prSet presAssocID="{A677FEDD-82F9-4901-8ECE-57C9DAFF2398}" presName="conn2-1" presStyleLbl="parChTrans1D4" presStyleIdx="3" presStyleCnt="5"/>
      <dgm:spPr>
        <a:prstGeom prst="rightArrow">
          <a:avLst/>
        </a:prstGeom>
      </dgm:spPr>
    </dgm:pt>
    <dgm:pt modelId="{302833ED-1280-4FE6-BF09-70264C0AF054}" type="pres">
      <dgm:prSet presAssocID="{A677FEDD-82F9-4901-8ECE-57C9DAFF2398}" presName="connTx" presStyleLbl="parChTrans1D4" presStyleIdx="3" presStyleCnt="5"/>
      <dgm:spPr/>
    </dgm:pt>
    <dgm:pt modelId="{C11EC3C0-E438-416A-8543-8A5F7776206F}" type="pres">
      <dgm:prSet presAssocID="{862056B8-3C35-4ADF-B5BE-FE51FDC58563}" presName="root2" presStyleCnt="0"/>
      <dgm:spPr/>
    </dgm:pt>
    <dgm:pt modelId="{AB445D95-F54B-4E99-8D64-529AFD966FF4}" type="pres">
      <dgm:prSet presAssocID="{862056B8-3C35-4ADF-B5BE-FE51FDC58563}" presName="LevelTwoTextNode" presStyleLbl="node4" presStyleIdx="3" presStyleCnt="5" custScaleX="44867">
        <dgm:presLayoutVars>
          <dgm:chPref val="3"/>
        </dgm:presLayoutVars>
      </dgm:prSet>
      <dgm:spPr/>
    </dgm:pt>
    <dgm:pt modelId="{6BE777A4-B075-480D-8522-E581542992D7}" type="pres">
      <dgm:prSet presAssocID="{862056B8-3C35-4ADF-B5BE-FE51FDC58563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righ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  <dgm:pt modelId="{2F50352A-97CD-49C0-99AD-A4100515D107}" type="pres">
      <dgm:prSet presAssocID="{1ACEBD31-4E1A-4E38-BFDD-9225A7FC9E09}" presName="conn2-1" presStyleLbl="parChTrans1D4" presStyleIdx="4" presStyleCnt="5"/>
      <dgm:spPr>
        <a:prstGeom prst="rightArrow">
          <a:avLst/>
        </a:prstGeom>
      </dgm:spPr>
    </dgm:pt>
    <dgm:pt modelId="{9E41CEE3-CC40-422B-899A-A3D511B4EBEA}" type="pres">
      <dgm:prSet presAssocID="{1ACEBD31-4E1A-4E38-BFDD-9225A7FC9E09}" presName="connTx" presStyleLbl="parChTrans1D4" presStyleIdx="4" presStyleCnt="5"/>
      <dgm:spPr/>
    </dgm:pt>
    <dgm:pt modelId="{A21297ED-B231-4E29-BE52-BAE549E0C75D}" type="pres">
      <dgm:prSet presAssocID="{3E46452C-102E-47E6-A4E7-D79F64A45E8D}" presName="root2" presStyleCnt="0"/>
      <dgm:spPr/>
    </dgm:pt>
    <dgm:pt modelId="{D477A3B2-6669-4313-B36B-F57C4FA12121}" type="pres">
      <dgm:prSet presAssocID="{3E46452C-102E-47E6-A4E7-D79F64A45E8D}" presName="LevelTwoTextNode" presStyleLbl="node4" presStyleIdx="4" presStyleCnt="5" custScaleX="43223" custLinFactNeighborX="-4147" custLinFactNeighborY="2084">
        <dgm:presLayoutVars>
          <dgm:chPref val="3"/>
        </dgm:presLayoutVars>
      </dgm:prSet>
      <dgm:spPr/>
    </dgm:pt>
    <dgm:pt modelId="{B0F5408A-D613-4606-94C5-B27EAACB1F52}" type="pres">
      <dgm:prSet presAssocID="{3E46452C-102E-47E6-A4E7-D79F64A45E8D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B5CD440A-EC0A-469E-80CB-4DF0B3F60781}" type="presOf" srcId="{1229BF16-B629-41BA-B364-A3753648046B}" destId="{DE02E81F-72A1-4DD3-BAFF-5FC5546FB9FA}" srcOrd="0" destOrd="0" presId="urn:microsoft.com/office/officeart/2005/8/layout/hierarchy2"/>
    <dgm:cxn modelId="{A8A7E30B-7AFB-4C6B-BAE6-F25EC648EC31}" type="presOf" srcId="{C65FB941-336E-4B54-8249-D269118E4C6D}" destId="{63A56EA8-B3E1-4896-BE8C-D0845E44574D}" srcOrd="1" destOrd="0" presId="urn:microsoft.com/office/officeart/2005/8/layout/hierarchy2"/>
    <dgm:cxn modelId="{5FAD5915-D87A-48D2-9390-9572E89FE7FB}" type="presOf" srcId="{1ACEBD31-4E1A-4E38-BFDD-9225A7FC9E09}" destId="{2F50352A-97CD-49C0-99AD-A4100515D107}" srcOrd="0" destOrd="0" presId="urn:microsoft.com/office/officeart/2005/8/layout/hierarchy2"/>
    <dgm:cxn modelId="{58C62916-FD04-440E-A68F-FC8CEB7A38CC}" type="presOf" srcId="{C65FB941-336E-4B54-8249-D269118E4C6D}" destId="{A6C828D7-324F-4227-B99F-8AEC127CAA8F}" srcOrd="0" destOrd="0" presId="urn:microsoft.com/office/officeart/2005/8/layout/hierarchy2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1CD9291C-0CD0-4B62-95FD-92D4854DBA44}" type="presOf" srcId="{305948EA-6F4F-4972-90DA-F0A207FB8E03}" destId="{2158506E-7551-4108-857C-76ECB1845CC3}" srcOrd="1" destOrd="0" presId="urn:microsoft.com/office/officeart/2005/8/layout/hierarchy2"/>
    <dgm:cxn modelId="{D7F74C1D-294C-4828-8ABB-CB2BDE6C89F3}" type="presOf" srcId="{C3F5BD2B-2DC1-4BAE-AC35-755350CAC8FE}" destId="{D8DA82A8-0F74-4FD1-8789-962836E09385}" srcOrd="1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A28527-C2FD-483F-B0F5-AB879DD84387}" type="presOf" srcId="{C3F5BD2B-2DC1-4BAE-AC35-755350CAC8FE}" destId="{E093A2CD-1AD8-49B0-9540-1427A8DCAFB1}" srcOrd="0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8AE0CA2F-B69E-47A1-8EA6-1CCFD613AD90}" srcId="{C5B6348D-9010-4426-A1FB-028817509646}" destId="{7830C75B-F565-41AE-B78F-A295974F019D}" srcOrd="0" destOrd="0" parTransId="{C65FB941-336E-4B54-8249-D269118E4C6D}" sibTransId="{BBD7715E-7FA0-430B-97D7-0B916A2D5DF4}"/>
    <dgm:cxn modelId="{9204B136-BA11-4860-B713-ACF3AE63CBA5}" srcId="{43CD9C14-01C1-4DC9-9355-37CAE9E756D1}" destId="{3E46452C-102E-47E6-A4E7-D79F64A45E8D}" srcOrd="0" destOrd="0" parTransId="{1ACEBD31-4E1A-4E38-BFDD-9225A7FC9E09}" sibTransId="{E3C4BB2F-A293-48B6-8470-D6064ED92790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C81CA13B-04A7-46E0-B099-C35DFE3132D3}" srcId="{CD88E199-1A9D-45C6-BBCB-698AA6E05321}" destId="{862056B8-3C35-4ADF-B5BE-FE51FDC58563}" srcOrd="0" destOrd="0" parTransId="{A677FEDD-82F9-4901-8ECE-57C9DAFF2398}" sibTransId="{401C511E-FE27-4B3C-8BDA-7BCF322A1AB9}"/>
    <dgm:cxn modelId="{379CE85C-0D48-444B-8B33-D3CA897017F4}" type="presOf" srcId="{4B70CFB4-D3E4-45DD-930F-8EEF6CBEDC9D}" destId="{72D28E86-EE4A-4766-B6BE-42BF14ED7F3B}" srcOrd="1" destOrd="0" presId="urn:microsoft.com/office/officeart/2005/8/layout/hierarchy2"/>
    <dgm:cxn modelId="{9FEAC541-9E1C-44FA-9AC2-B4DB440296C6}" type="presOf" srcId="{A677FEDD-82F9-4901-8ECE-57C9DAFF2398}" destId="{5C76E288-FB50-4069-A1A8-09BA21E532D3}" srcOrd="0" destOrd="0" presId="urn:microsoft.com/office/officeart/2005/8/layout/hierarchy2"/>
    <dgm:cxn modelId="{6FE0DB61-7580-4ABB-ACF3-DA3D4B8723D2}" type="presOf" srcId="{3E46452C-102E-47E6-A4E7-D79F64A45E8D}" destId="{D477A3B2-6669-4313-B36B-F57C4FA12121}" srcOrd="0" destOrd="0" presId="urn:microsoft.com/office/officeart/2005/8/layout/hierarchy2"/>
    <dgm:cxn modelId="{DDA61363-DB06-4495-9FCC-A1F76F9A6781}" type="presOf" srcId="{A93F2A11-1804-4FC1-A805-CCFA4723CA28}" destId="{34C53C67-4D95-4E64-AA13-6D90FC7C3B76}" srcOrd="0" destOrd="0" presId="urn:microsoft.com/office/officeart/2005/8/layout/hierarchy2"/>
    <dgm:cxn modelId="{483AB56E-58AD-4834-99A1-B60E7616BD8C}" type="presOf" srcId="{B997EF30-9669-4439-886D-366DE9A74896}" destId="{9A652884-EDDF-4A1B-AEE8-F78D50B6C66C}" srcOrd="0" destOrd="0" presId="urn:microsoft.com/office/officeart/2005/8/layout/hierarchy2"/>
    <dgm:cxn modelId="{B9E8D56F-995B-4E5B-B498-9FAC24066EBD}" type="presOf" srcId="{46D736FB-8049-41DA-958A-2A8B8EC174E9}" destId="{4F440610-047D-4479-BDD4-90455E15B068}" srcOrd="1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C6761957-357F-4E98-BCB7-2107FA94CFA2}" type="presOf" srcId="{F3B7BA36-AE48-4519-A429-51DB16E6959C}" destId="{370765EB-D9A0-431C-9FD8-ACF54EE9127D}" srcOrd="0" destOrd="0" presId="urn:microsoft.com/office/officeart/2005/8/layout/hierarchy2"/>
    <dgm:cxn modelId="{47C7E087-4E22-4834-AF18-24FAA16A25B4}" type="presOf" srcId="{305948EA-6F4F-4972-90DA-F0A207FB8E03}" destId="{14F28EC6-33E8-4953-9540-B291E5F29496}" srcOrd="0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E4F3368C-6452-429B-8205-DA9B9E7C7B97}" type="presOf" srcId="{862056B8-3C35-4ADF-B5BE-FE51FDC58563}" destId="{AB445D95-F54B-4E99-8D64-529AFD966FF4}" srcOrd="0" destOrd="0" presId="urn:microsoft.com/office/officeart/2005/8/layout/hierarchy2"/>
    <dgm:cxn modelId="{9DEAAB90-9898-459D-96F4-5C99233A61C2}" type="presOf" srcId="{CD88E199-1A9D-45C6-BBCB-698AA6E05321}" destId="{36819D74-7630-4EA0-850B-A4810A61EBB2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2FFD3A0-9931-4257-AF00-122C92A0AF77}" type="presOf" srcId="{28E20C53-523F-40AF-899D-FE614A88A28D}" destId="{28F207F9-B648-446C-9F49-3FB9ACB2D4DB}" srcOrd="0" destOrd="0" presId="urn:microsoft.com/office/officeart/2005/8/layout/hierarchy2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7E3A07AD-4459-4D04-827C-F706D9A97647}" type="presOf" srcId="{A677FEDD-82F9-4901-8ECE-57C9DAFF2398}" destId="{302833ED-1280-4FE6-BF09-70264C0AF054}" srcOrd="1" destOrd="0" presId="urn:microsoft.com/office/officeart/2005/8/layout/hierarchy2"/>
    <dgm:cxn modelId="{1C9A88AF-BE77-490B-92D0-E2F09E040364}" type="presOf" srcId="{46D736FB-8049-41DA-958A-2A8B8EC174E9}" destId="{B35037FE-DFE9-4266-B6CE-D5AC769FEB5B}" srcOrd="0" destOrd="0" presId="urn:microsoft.com/office/officeart/2005/8/layout/hierarchy2"/>
    <dgm:cxn modelId="{4D5E0DB2-6E81-4828-A867-437A3ECD0655}" type="presOf" srcId="{1229BF16-B629-41BA-B364-A3753648046B}" destId="{A9B8C8BF-E76F-4ABC-9608-681C837AE743}" srcOrd="1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206FBFB8-A60C-4141-9EEB-A5998ECAEFAB}" type="presOf" srcId="{43CD9C14-01C1-4DC9-9355-37CAE9E756D1}" destId="{194CA964-9BA0-4EF1-B7D2-249985ACFEAA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03BCE7CA-A1B5-42F5-BBA2-2C6E3DC430A5}" srcId="{EFC87464-838C-4BA8-8B87-403A47BD533A}" destId="{A93F2A11-1804-4FC1-A805-CCFA4723CA28}" srcOrd="0" destOrd="0" parTransId="{28E20C53-523F-40AF-899D-FE614A88A28D}" sibTransId="{52F3FD2D-2CA4-43AE-99FC-9812478EA4D9}"/>
    <dgm:cxn modelId="{9A2348CC-BF56-4F36-BD9A-58DDFAA495C3}" type="presOf" srcId="{4B70CFB4-D3E4-45DD-930F-8EEF6CBEDC9D}" destId="{D9586618-C034-4054-91F5-B08BF27D297E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890D59D7-7D29-470C-A7AB-D901B99F6F0B}" srcId="{B997EF30-9669-4439-886D-366DE9A74896}" destId="{F3B7BA36-AE48-4519-A429-51DB16E6959C}" srcOrd="0" destOrd="0" parTransId="{1229BF16-B629-41BA-B364-A3753648046B}" sibTransId="{C1BEE361-8364-4ABA-ADB9-1F998F3B9C5B}"/>
    <dgm:cxn modelId="{D33E9FD7-D760-4066-9C6D-15C95CC46ACD}" type="presOf" srcId="{EFC87464-838C-4BA8-8B87-403A47BD533A}" destId="{A7278AA7-A24D-4A2C-96AD-4EF7F4C08796}" srcOrd="0" destOrd="0" presId="urn:microsoft.com/office/officeart/2005/8/layout/hierarchy2"/>
    <dgm:cxn modelId="{A5B9CFDA-CD0C-47FA-84DD-E0EF313D9F58}" type="presOf" srcId="{1ACEBD31-4E1A-4E38-BFDD-9225A7FC9E09}" destId="{9E41CEE3-CC40-422B-899A-A3D511B4EBEA}" srcOrd="1" destOrd="0" presId="urn:microsoft.com/office/officeart/2005/8/layout/hierarchy2"/>
    <dgm:cxn modelId="{5AB804E4-4760-42F4-9DA2-2379D2432092}" type="presOf" srcId="{7830C75B-F565-41AE-B78F-A295974F019D}" destId="{60D89080-6AC0-48EB-8894-5DE78058213E}" srcOrd="0" destOrd="0" presId="urn:microsoft.com/office/officeart/2005/8/layout/hierarchy2"/>
    <dgm:cxn modelId="{CBA3B5F3-8932-4043-B70E-87A22E5CACA2}" type="presOf" srcId="{28E20C53-523F-40AF-899D-FE614A88A28D}" destId="{E0FFA6FC-9B9E-40ED-9BDB-B810685CA6C3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FEC65886-809D-4DC5-ADE4-22FE9DDABD66}" type="presParOf" srcId="{60EF4815-99FE-4747-8E9C-F916FCEECD82}" destId="{A6C828D7-324F-4227-B99F-8AEC127CAA8F}" srcOrd="0" destOrd="0" presId="urn:microsoft.com/office/officeart/2005/8/layout/hierarchy2"/>
    <dgm:cxn modelId="{18A7791A-5D01-4933-B94E-B73DCB3B1414}" type="presParOf" srcId="{A6C828D7-324F-4227-B99F-8AEC127CAA8F}" destId="{63A56EA8-B3E1-4896-BE8C-D0845E44574D}" srcOrd="0" destOrd="0" presId="urn:microsoft.com/office/officeart/2005/8/layout/hierarchy2"/>
    <dgm:cxn modelId="{17BE2FFB-19E1-4FC5-B2FE-229EE9EE8902}" type="presParOf" srcId="{60EF4815-99FE-4747-8E9C-F916FCEECD82}" destId="{FCC043AB-F7C6-487A-9DE9-15198A0B1A55}" srcOrd="1" destOrd="0" presId="urn:microsoft.com/office/officeart/2005/8/layout/hierarchy2"/>
    <dgm:cxn modelId="{FDBDED91-5F35-4E6F-B67B-196A37C0FD00}" type="presParOf" srcId="{FCC043AB-F7C6-487A-9DE9-15198A0B1A55}" destId="{60D89080-6AC0-48EB-8894-5DE78058213E}" srcOrd="0" destOrd="0" presId="urn:microsoft.com/office/officeart/2005/8/layout/hierarchy2"/>
    <dgm:cxn modelId="{D0FEFAD9-497E-43C8-B7CD-3778DD6330F9}" type="presParOf" srcId="{FCC043AB-F7C6-487A-9DE9-15198A0B1A55}" destId="{7EFFA0A4-617B-4ECE-B6E4-78D21CA88E08}" srcOrd="1" destOrd="0" presId="urn:microsoft.com/office/officeart/2005/8/layout/hierarchy2"/>
    <dgm:cxn modelId="{E9A0BE98-5ED7-4562-8796-86AC52F72DA1}" type="presParOf" srcId="{E0565D47-698D-4AB2-98FE-C1F7D600EE6D}" destId="{D9586618-C034-4054-91F5-B08BF27D297E}" srcOrd="2" destOrd="0" presId="urn:microsoft.com/office/officeart/2005/8/layout/hierarchy2"/>
    <dgm:cxn modelId="{9C774F01-A49D-4441-A9CD-EE677B66CA9F}" type="presParOf" srcId="{D9586618-C034-4054-91F5-B08BF27D297E}" destId="{72D28E86-EE4A-4766-B6BE-42BF14ED7F3B}" srcOrd="0" destOrd="0" presId="urn:microsoft.com/office/officeart/2005/8/layout/hierarchy2"/>
    <dgm:cxn modelId="{71881A00-D04A-4C96-9F1E-79B777B7EF0B}" type="presParOf" srcId="{E0565D47-698D-4AB2-98FE-C1F7D600EE6D}" destId="{59E4AE4A-7D31-4173-A0C3-50D8ABD1AFB3}" srcOrd="3" destOrd="0" presId="urn:microsoft.com/office/officeart/2005/8/layout/hierarchy2"/>
    <dgm:cxn modelId="{4262DC70-6CCF-44DE-8513-8DB39FC7A9BC}" type="presParOf" srcId="{59E4AE4A-7D31-4173-A0C3-50D8ABD1AFB3}" destId="{9A652884-EDDF-4A1B-AEE8-F78D50B6C66C}" srcOrd="0" destOrd="0" presId="urn:microsoft.com/office/officeart/2005/8/layout/hierarchy2"/>
    <dgm:cxn modelId="{9D2C8CD1-EEB7-497B-A61A-FFBBA2F93341}" type="presParOf" srcId="{59E4AE4A-7D31-4173-A0C3-50D8ABD1AFB3}" destId="{AB000727-AF69-4752-9093-4852E1DAEF87}" srcOrd="1" destOrd="0" presId="urn:microsoft.com/office/officeart/2005/8/layout/hierarchy2"/>
    <dgm:cxn modelId="{8BBFEA4E-644C-4A35-B45A-5C68A3CC196E}" type="presParOf" srcId="{AB000727-AF69-4752-9093-4852E1DAEF87}" destId="{DE02E81F-72A1-4DD3-BAFF-5FC5546FB9FA}" srcOrd="0" destOrd="0" presId="urn:microsoft.com/office/officeart/2005/8/layout/hierarchy2"/>
    <dgm:cxn modelId="{F58491DB-42D7-4D5B-9DB9-676D783C479C}" type="presParOf" srcId="{DE02E81F-72A1-4DD3-BAFF-5FC5546FB9FA}" destId="{A9B8C8BF-E76F-4ABC-9608-681C837AE743}" srcOrd="0" destOrd="0" presId="urn:microsoft.com/office/officeart/2005/8/layout/hierarchy2"/>
    <dgm:cxn modelId="{6FCFBB17-D57E-49AC-8FEA-551B5EF2CAB6}" type="presParOf" srcId="{AB000727-AF69-4752-9093-4852E1DAEF87}" destId="{31D5D255-CEEF-4F74-80B1-CB354B630178}" srcOrd="1" destOrd="0" presId="urn:microsoft.com/office/officeart/2005/8/layout/hierarchy2"/>
    <dgm:cxn modelId="{E9C95169-39D7-44CE-A80A-C16C6DAFC2FC}" type="presParOf" srcId="{31D5D255-CEEF-4F74-80B1-CB354B630178}" destId="{370765EB-D9A0-431C-9FD8-ACF54EE9127D}" srcOrd="0" destOrd="0" presId="urn:microsoft.com/office/officeart/2005/8/layout/hierarchy2"/>
    <dgm:cxn modelId="{28B06F18-540A-4149-BC6D-A785CBB5F037}" type="presParOf" srcId="{31D5D255-CEEF-4F74-80B1-CB354B630178}" destId="{EEE258A4-4C49-43C5-B599-BEC9056B0C09}" srcOrd="1" destOrd="0" presId="urn:microsoft.com/office/officeart/2005/8/layout/hierarchy2"/>
    <dgm:cxn modelId="{3676DA02-A40B-46BF-BE48-E6A035BEFEF3}" type="presParOf" srcId="{E0565D47-698D-4AB2-98FE-C1F7D600EE6D}" destId="{14F28EC6-33E8-4953-9540-B291E5F29496}" srcOrd="4" destOrd="0" presId="urn:microsoft.com/office/officeart/2005/8/layout/hierarchy2"/>
    <dgm:cxn modelId="{EB3030AA-F01C-4492-8736-E46B88AFCACB}" type="presParOf" srcId="{14F28EC6-33E8-4953-9540-B291E5F29496}" destId="{2158506E-7551-4108-857C-76ECB1845CC3}" srcOrd="0" destOrd="0" presId="urn:microsoft.com/office/officeart/2005/8/layout/hierarchy2"/>
    <dgm:cxn modelId="{F86CA33F-0B38-43D4-9F68-F1F00B039DCB}" type="presParOf" srcId="{E0565D47-698D-4AB2-98FE-C1F7D600EE6D}" destId="{DFB8E448-6F2B-4A3B-9DD1-36AEE3E49BD3}" srcOrd="5" destOrd="0" presId="urn:microsoft.com/office/officeart/2005/8/layout/hierarchy2"/>
    <dgm:cxn modelId="{C2797F07-4852-4092-8EFA-B45A78CF5725}" type="presParOf" srcId="{DFB8E448-6F2B-4A3B-9DD1-36AEE3E49BD3}" destId="{A7278AA7-A24D-4A2C-96AD-4EF7F4C08796}" srcOrd="0" destOrd="0" presId="urn:microsoft.com/office/officeart/2005/8/layout/hierarchy2"/>
    <dgm:cxn modelId="{FE304970-9DBA-4069-870E-20D4C8E4185F}" type="presParOf" srcId="{DFB8E448-6F2B-4A3B-9DD1-36AEE3E49BD3}" destId="{6DD04B26-52C4-4710-83B7-D94A89056B23}" srcOrd="1" destOrd="0" presId="urn:microsoft.com/office/officeart/2005/8/layout/hierarchy2"/>
    <dgm:cxn modelId="{FDBED489-3C3F-44B4-88B9-25389F0116CA}" type="presParOf" srcId="{6DD04B26-52C4-4710-83B7-D94A89056B23}" destId="{28F207F9-B648-446C-9F49-3FB9ACB2D4DB}" srcOrd="0" destOrd="0" presId="urn:microsoft.com/office/officeart/2005/8/layout/hierarchy2"/>
    <dgm:cxn modelId="{BECF2070-6E78-46AE-88C8-7052062FFF83}" type="presParOf" srcId="{28F207F9-B648-446C-9F49-3FB9ACB2D4DB}" destId="{E0FFA6FC-9B9E-40ED-9BDB-B810685CA6C3}" srcOrd="0" destOrd="0" presId="urn:microsoft.com/office/officeart/2005/8/layout/hierarchy2"/>
    <dgm:cxn modelId="{EB9792BE-7331-4B33-BAC6-E44928D8E897}" type="presParOf" srcId="{6DD04B26-52C4-4710-83B7-D94A89056B23}" destId="{070E5849-99B6-4571-8D0D-A31FD1011307}" srcOrd="1" destOrd="0" presId="urn:microsoft.com/office/officeart/2005/8/layout/hierarchy2"/>
    <dgm:cxn modelId="{B015B5B3-8889-47D9-A387-07D84FACFD24}" type="presParOf" srcId="{070E5849-99B6-4571-8D0D-A31FD1011307}" destId="{34C53C67-4D95-4E64-AA13-6D90FC7C3B76}" srcOrd="0" destOrd="0" presId="urn:microsoft.com/office/officeart/2005/8/layout/hierarchy2"/>
    <dgm:cxn modelId="{4012E5C9-73B6-4805-AA0B-6514C4A15723}" type="presParOf" srcId="{070E5849-99B6-4571-8D0D-A31FD1011307}" destId="{180465A0-5AAF-44CC-BE16-DBD62F4FBBF9}" srcOrd="1" destOrd="0" presId="urn:microsoft.com/office/officeart/2005/8/layout/hierarchy2"/>
    <dgm:cxn modelId="{D00CD20D-F782-4079-AE3C-503EF9242236}" type="presParOf" srcId="{E0565D47-698D-4AB2-98FE-C1F7D600EE6D}" destId="{E093A2CD-1AD8-49B0-9540-1427A8DCAFB1}" srcOrd="6" destOrd="0" presId="urn:microsoft.com/office/officeart/2005/8/layout/hierarchy2"/>
    <dgm:cxn modelId="{5CCA1993-B4F5-4582-BFFF-7030EE1A7896}" type="presParOf" srcId="{E093A2CD-1AD8-49B0-9540-1427A8DCAFB1}" destId="{D8DA82A8-0F74-4FD1-8789-962836E09385}" srcOrd="0" destOrd="0" presId="urn:microsoft.com/office/officeart/2005/8/layout/hierarchy2"/>
    <dgm:cxn modelId="{E5F24994-A2EA-4510-81D9-17C199516EDB}" type="presParOf" srcId="{E0565D47-698D-4AB2-98FE-C1F7D600EE6D}" destId="{B83A0A9E-C9C5-4F52-A73D-BAA702757951}" srcOrd="7" destOrd="0" presId="urn:microsoft.com/office/officeart/2005/8/layout/hierarchy2"/>
    <dgm:cxn modelId="{8D791F77-723F-490B-83CA-5819F76F1D15}" type="presParOf" srcId="{B83A0A9E-C9C5-4F52-A73D-BAA702757951}" destId="{36819D74-7630-4EA0-850B-A4810A61EBB2}" srcOrd="0" destOrd="0" presId="urn:microsoft.com/office/officeart/2005/8/layout/hierarchy2"/>
    <dgm:cxn modelId="{0005E310-7D93-4233-96DB-080918E92C28}" type="presParOf" srcId="{B83A0A9E-C9C5-4F52-A73D-BAA702757951}" destId="{6E461221-925B-4617-AAA8-EB7D290F3B04}" srcOrd="1" destOrd="0" presId="urn:microsoft.com/office/officeart/2005/8/layout/hierarchy2"/>
    <dgm:cxn modelId="{A1D1200F-F5F9-4409-92AB-7398D66CAD6C}" type="presParOf" srcId="{6E461221-925B-4617-AAA8-EB7D290F3B04}" destId="{5C76E288-FB50-4069-A1A8-09BA21E532D3}" srcOrd="0" destOrd="0" presId="urn:microsoft.com/office/officeart/2005/8/layout/hierarchy2"/>
    <dgm:cxn modelId="{B9B97641-A376-457C-A6BB-36F743586C74}" type="presParOf" srcId="{5C76E288-FB50-4069-A1A8-09BA21E532D3}" destId="{302833ED-1280-4FE6-BF09-70264C0AF054}" srcOrd="0" destOrd="0" presId="urn:microsoft.com/office/officeart/2005/8/layout/hierarchy2"/>
    <dgm:cxn modelId="{B21D1AC9-A3F1-4BD9-94E5-34E73CF6EB59}" type="presParOf" srcId="{6E461221-925B-4617-AAA8-EB7D290F3B04}" destId="{C11EC3C0-E438-416A-8543-8A5F7776206F}" srcOrd="1" destOrd="0" presId="urn:microsoft.com/office/officeart/2005/8/layout/hierarchy2"/>
    <dgm:cxn modelId="{B9FDCA4A-F860-4C31-BA9F-A6390C93B5EE}" type="presParOf" srcId="{C11EC3C0-E438-416A-8543-8A5F7776206F}" destId="{AB445D95-F54B-4E99-8D64-529AFD966FF4}" srcOrd="0" destOrd="0" presId="urn:microsoft.com/office/officeart/2005/8/layout/hierarchy2"/>
    <dgm:cxn modelId="{C9A044A3-A48F-499A-8764-7192E9C68A91}" type="presParOf" srcId="{C11EC3C0-E438-416A-8543-8A5F7776206F}" destId="{6BE777A4-B075-480D-8522-E581542992D7}" srcOrd="1" destOrd="0" presId="urn:microsoft.com/office/officeart/2005/8/layout/hierarchy2"/>
    <dgm:cxn modelId="{ABDAE005-AB4C-4D93-A0E6-A8AC000B1D99}" type="presParOf" srcId="{E0565D47-698D-4AB2-98FE-C1F7D600EE6D}" destId="{B35037FE-DFE9-4266-B6CE-D5AC769FEB5B}" srcOrd="8" destOrd="0" presId="urn:microsoft.com/office/officeart/2005/8/layout/hierarchy2"/>
    <dgm:cxn modelId="{58C67DF1-BA94-4525-9CEA-9DD257C29E20}" type="presParOf" srcId="{B35037FE-DFE9-4266-B6CE-D5AC769FEB5B}" destId="{4F440610-047D-4479-BDD4-90455E15B068}" srcOrd="0" destOrd="0" presId="urn:microsoft.com/office/officeart/2005/8/layout/hierarchy2"/>
    <dgm:cxn modelId="{4A0F4081-7CB1-4D12-B044-40C306EFEE13}" type="presParOf" srcId="{E0565D47-698D-4AB2-98FE-C1F7D600EE6D}" destId="{41013D82-C44A-4517-9EF4-7DB519C6D6EE}" srcOrd="9" destOrd="0" presId="urn:microsoft.com/office/officeart/2005/8/layout/hierarchy2"/>
    <dgm:cxn modelId="{257961B5-D7F7-4CC7-A9FA-42C78F3A4216}" type="presParOf" srcId="{41013D82-C44A-4517-9EF4-7DB519C6D6EE}" destId="{194CA964-9BA0-4EF1-B7D2-249985ACFEAA}" srcOrd="0" destOrd="0" presId="urn:microsoft.com/office/officeart/2005/8/layout/hierarchy2"/>
    <dgm:cxn modelId="{3712973F-B984-4CC2-9C68-B3D6633703AB}" type="presParOf" srcId="{41013D82-C44A-4517-9EF4-7DB519C6D6EE}" destId="{A6B5734F-4661-4F32-B0BA-8E9AA5F9325B}" srcOrd="1" destOrd="0" presId="urn:microsoft.com/office/officeart/2005/8/layout/hierarchy2"/>
    <dgm:cxn modelId="{2BCD13E8-1700-421B-A215-C1F63F5C4136}" type="presParOf" srcId="{A6B5734F-4661-4F32-B0BA-8E9AA5F9325B}" destId="{2F50352A-97CD-49C0-99AD-A4100515D107}" srcOrd="0" destOrd="0" presId="urn:microsoft.com/office/officeart/2005/8/layout/hierarchy2"/>
    <dgm:cxn modelId="{1FF6B665-BE57-41F4-B374-6C26E6F57251}" type="presParOf" srcId="{2F50352A-97CD-49C0-99AD-A4100515D107}" destId="{9E41CEE3-CC40-422B-899A-A3D511B4EBEA}" srcOrd="0" destOrd="0" presId="urn:microsoft.com/office/officeart/2005/8/layout/hierarchy2"/>
    <dgm:cxn modelId="{2AD2233A-4CAF-4020-873E-ADA18931DC2F}" type="presParOf" srcId="{A6B5734F-4661-4F32-B0BA-8E9AA5F9325B}" destId="{A21297ED-B231-4E29-BE52-BAE549E0C75D}" srcOrd="1" destOrd="0" presId="urn:microsoft.com/office/officeart/2005/8/layout/hierarchy2"/>
    <dgm:cxn modelId="{2FBB7AAB-903B-4224-98BA-DE7DFCAA9218}" type="presParOf" srcId="{A21297ED-B231-4E29-BE52-BAE549E0C75D}" destId="{D477A3B2-6669-4313-B36B-F57C4FA12121}" srcOrd="0" destOrd="0" presId="urn:microsoft.com/office/officeart/2005/8/layout/hierarchy2"/>
    <dgm:cxn modelId="{DC86A95E-ABA5-4B36-A729-820852B5D4FB}" type="presParOf" srcId="{A21297ED-B231-4E29-BE52-BAE549E0C75D}" destId="{B0F5408A-D613-4606-94C5-B27EAACB1F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9A372-CD8A-4831-8EC8-ED5A9E63599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8458DA8-36EE-4BB9-B7A6-40F43586FF9D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gm:t>
    </dgm:pt>
    <dgm:pt modelId="{A75038BD-CD91-49AB-B7EA-04ED320ABE22}" type="par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9A2CD8-FC75-4203-9259-55465A3ADC54}" type="sibTrans" cxnId="{735BA8D3-1F40-4A38-906B-79F64E28C21C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CB654F-DA07-46D9-AF1C-D02A161C9F4C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gm:t>
    </dgm:pt>
    <dgm:pt modelId="{CBE8622F-22BA-4A32-865A-6E8271E35EA5}" type="parTrans" cxnId="{A295FD97-1EB5-4F81-AE77-224259F36E3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503393-60BD-404F-8668-BE84D9066D72}" type="sibTrans" cxnId="{A295FD97-1EB5-4F81-AE77-224259F36E3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B6348D-9010-4426-A1FB-028817509646}">
      <dgm:prSet phldrT="[Tekst]" custT="1"/>
      <dgm:spPr/>
      <dgm:t>
        <a:bodyPr/>
        <a:lstStyle/>
        <a:p>
          <a:pPr algn="ctr"/>
          <a:r>
            <a:rPr lang="hr" sz="10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Regionalni</a:t>
          </a:r>
          <a:r>
            <a:rPr lang="h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skladište 1</a:t>
          </a:r>
        </a:p>
      </dgm:t>
    </dgm:pt>
    <dgm:pt modelId="{7E3D4737-4368-4E18-B900-41AF66857A93}" type="parTrans" cxnId="{C9FD78D5-0247-49BE-AD24-B5E13F389FAE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14ED61-A801-44AC-8A52-FA24A59DE965}" type="sibTrans" cxnId="{C9FD78D5-0247-49BE-AD24-B5E13F389FAE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97EF30-9669-4439-886D-366DE9A74896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gm:t>
    </dgm:pt>
    <dgm:pt modelId="{4B70CFB4-D3E4-45DD-930F-8EEF6CBEDC9D}" type="parTrans" cxnId="{3C1CBA2A-35F2-4ABB-A862-DE455C772A52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D7DCDF-7F1B-4D10-8E29-33B205570C0B}" type="sibTrans" cxnId="{3C1CBA2A-35F2-4ABB-A862-DE455C772A52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C87464-838C-4BA8-8B87-403A47BD533A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gm:t>
    </dgm:pt>
    <dgm:pt modelId="{305948EA-6F4F-4972-90DA-F0A207FB8E03}" type="parTrans" cxnId="{B36B41B2-F7E3-434F-94A7-0F33A221B044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5B6E1-F0A0-438D-86B9-8DDF466AB9A9}" type="sibTrans" cxnId="{B36B41B2-F7E3-434F-94A7-0F33A221B044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88E199-1A9D-45C6-BBCB-698AA6E0532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gm:t>
    </dgm:pt>
    <dgm:pt modelId="{C3F5BD2B-2DC1-4BAE-AC35-755350CAC8FE}" type="parTrans" cxnId="{B0DA0889-9505-475E-862B-88F946A5B96A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875B57-F1CE-48FA-B76E-FA46E9A45BDC}" type="sibTrans" cxnId="{B0DA0889-9505-475E-862B-88F946A5B96A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CD9C14-01C1-4DC9-9355-37CAE9E756D1}">
      <dgm:prSet phldrT="[Tekst]" custT="1"/>
      <dgm:spPr/>
      <dgm:t>
        <a:bodyPr/>
        <a:lstStyle/>
        <a:p>
          <a:pPr algn="ctr"/>
          <a:r>
            <a:rPr lang="h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gm:t>
    </dgm:pt>
    <dgm:pt modelId="{46D736FB-8049-41DA-958A-2A8B8EC174E9}" type="parTrans" cxnId="{66438107-75E4-4C9A-A217-AC240FA7D540}">
      <dgm:prSet custT="1"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AF791E-D473-48C0-B169-912F24EE2C57}" type="sibTrans" cxnId="{66438107-75E4-4C9A-A217-AC240FA7D540}">
      <dgm:prSet/>
      <dgm:spPr/>
      <dgm:t>
        <a:bodyPr/>
        <a:lstStyle/>
        <a:p>
          <a:pPr algn="ctr"/>
          <a:endParaRPr lang="pl-P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EC7D3B-9BBD-4921-8D33-7D3C7750FDC3}" type="pres">
      <dgm:prSet presAssocID="{2729A372-CD8A-4831-8EC8-ED5A9E6359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8B12D7-EA6A-44B6-BAA2-2E22894584E1}" type="pres">
      <dgm:prSet presAssocID="{18458DA8-36EE-4BB9-B7A6-40F43586FF9D}" presName="root1" presStyleCnt="0"/>
      <dgm:spPr/>
    </dgm:pt>
    <dgm:pt modelId="{A389076B-7857-4184-AB8C-D0943E5844CB}" type="pres">
      <dgm:prSet presAssocID="{18458DA8-36EE-4BB9-B7A6-40F43586FF9D}" presName="LevelOneTextNode" presStyleLbl="node0" presStyleIdx="0" presStyleCnt="1">
        <dgm:presLayoutVars>
          <dgm:chPref val="3"/>
        </dgm:presLayoutVars>
      </dgm:prSet>
      <dgm:spPr/>
    </dgm:pt>
    <dgm:pt modelId="{90FE549A-711F-4720-BE27-4F1CB023628A}" type="pres">
      <dgm:prSet presAssocID="{18458DA8-36EE-4BB9-B7A6-40F43586FF9D}" presName="level2hierChild" presStyleCnt="0"/>
      <dgm:spPr/>
    </dgm:pt>
    <dgm:pt modelId="{8C1CF681-136E-45A2-98E5-01ED0100E347}" type="pres">
      <dgm:prSet presAssocID="{CBE8622F-22BA-4A32-865A-6E8271E35EA5}" presName="conn2-1" presStyleLbl="parChTrans1D2" presStyleIdx="0" presStyleCnt="1"/>
      <dgm:spPr>
        <a:prstGeom prst="rightArrow">
          <a:avLst/>
        </a:prstGeom>
      </dgm:spPr>
    </dgm:pt>
    <dgm:pt modelId="{80B970AF-D271-4982-856A-16BA67DC4EDE}" type="pres">
      <dgm:prSet presAssocID="{CBE8622F-22BA-4A32-865A-6E8271E35EA5}" presName="connTx" presStyleLbl="parChTrans1D2" presStyleIdx="0" presStyleCnt="1"/>
      <dgm:spPr/>
    </dgm:pt>
    <dgm:pt modelId="{544CE10E-61DC-4B31-ABDB-C2FBE7BA325B}" type="pres">
      <dgm:prSet presAssocID="{5DCB654F-DA07-46D9-AF1C-D02A161C9F4C}" presName="root2" presStyleCnt="0"/>
      <dgm:spPr/>
    </dgm:pt>
    <dgm:pt modelId="{F95906E8-9770-456D-8E25-9EDA43C5414F}" type="pres">
      <dgm:prSet presAssocID="{5DCB654F-DA07-46D9-AF1C-D02A161C9F4C}" presName="LevelTwoTextNode" presStyleLbl="node2" presStyleIdx="0" presStyleCnt="1">
        <dgm:presLayoutVars>
          <dgm:chPref val="3"/>
        </dgm:presLayoutVars>
      </dgm:prSet>
      <dgm:spPr/>
    </dgm:pt>
    <dgm:pt modelId="{E0565D47-698D-4AB2-98FE-C1F7D600EE6D}" type="pres">
      <dgm:prSet presAssocID="{5DCB654F-DA07-46D9-AF1C-D02A161C9F4C}" presName="level3hierChild" presStyleCnt="0"/>
      <dgm:spPr/>
    </dgm:pt>
    <dgm:pt modelId="{E2410318-E53B-47A6-A4E2-24A2261CC313}" type="pres">
      <dgm:prSet presAssocID="{7E3D4737-4368-4E18-B900-41AF66857A93}" presName="conn2-1" presStyleLbl="parChTrans1D3" presStyleIdx="0" presStyleCnt="5"/>
      <dgm:spPr>
        <a:prstGeom prst="leftArrow">
          <a:avLst/>
        </a:prstGeom>
      </dgm:spPr>
    </dgm:pt>
    <dgm:pt modelId="{912E20DE-C526-4FB9-8085-725D702CFAAA}" type="pres">
      <dgm:prSet presAssocID="{7E3D4737-4368-4E18-B900-41AF66857A93}" presName="connTx" presStyleLbl="parChTrans1D3" presStyleIdx="0" presStyleCnt="5"/>
      <dgm:spPr/>
    </dgm:pt>
    <dgm:pt modelId="{B1A5FF00-EFEF-4C6B-85B4-21BD25016C02}" type="pres">
      <dgm:prSet presAssocID="{C5B6348D-9010-4426-A1FB-028817509646}" presName="root2" presStyleCnt="0"/>
      <dgm:spPr/>
    </dgm:pt>
    <dgm:pt modelId="{D336EC1D-5DCA-4C23-9050-0EE7EDC9506F}" type="pres">
      <dgm:prSet presAssocID="{C5B6348D-9010-4426-A1FB-028817509646}" presName="LevelTwoTextNode" presStyleLbl="node3" presStyleIdx="0" presStyleCnt="5" custScaleX="108067">
        <dgm:presLayoutVars>
          <dgm:chPref val="3"/>
        </dgm:presLayoutVars>
      </dgm:prSet>
      <dgm:spPr/>
    </dgm:pt>
    <dgm:pt modelId="{60EF4815-99FE-4747-8E9C-F916FCEECD82}" type="pres">
      <dgm:prSet presAssocID="{C5B6348D-9010-4426-A1FB-028817509646}" presName="level3hierChild" presStyleCnt="0"/>
      <dgm:spPr/>
    </dgm:pt>
    <dgm:pt modelId="{C11A7035-8377-4AB8-8761-56C5D98C2F94}" type="pres">
      <dgm:prSet presAssocID="{4B70CFB4-D3E4-45DD-930F-8EEF6CBEDC9D}" presName="conn2-1" presStyleLbl="parChTrans1D3" presStyleIdx="1" presStyleCnt="5"/>
      <dgm:spPr>
        <a:prstGeom prst="leftArrow">
          <a:avLst/>
        </a:prstGeom>
      </dgm:spPr>
    </dgm:pt>
    <dgm:pt modelId="{6C1FA27D-BEA2-4BC0-B9DA-989AF74EC338}" type="pres">
      <dgm:prSet presAssocID="{4B70CFB4-D3E4-45DD-930F-8EEF6CBEDC9D}" presName="connTx" presStyleLbl="parChTrans1D3" presStyleIdx="1" presStyleCnt="5"/>
      <dgm:spPr/>
    </dgm:pt>
    <dgm:pt modelId="{7C5ACE9C-2840-452D-A3CA-815ED7FEBB95}" type="pres">
      <dgm:prSet presAssocID="{B997EF30-9669-4439-886D-366DE9A74896}" presName="root2" presStyleCnt="0"/>
      <dgm:spPr/>
    </dgm:pt>
    <dgm:pt modelId="{054B2755-C7E6-446A-9F0F-012DE570794A}" type="pres">
      <dgm:prSet presAssocID="{B997EF30-9669-4439-886D-366DE9A74896}" presName="LevelTwoTextNode" presStyleLbl="node3" presStyleIdx="1" presStyleCnt="5" custScaleX="107003">
        <dgm:presLayoutVars>
          <dgm:chPref val="3"/>
        </dgm:presLayoutVars>
      </dgm:prSet>
      <dgm:spPr/>
    </dgm:pt>
    <dgm:pt modelId="{AC64A84E-EBF7-4756-AAAB-FEFFA535F6BF}" type="pres">
      <dgm:prSet presAssocID="{B997EF30-9669-4439-886D-366DE9A74896}" presName="level3hierChild" presStyleCnt="0"/>
      <dgm:spPr/>
    </dgm:pt>
    <dgm:pt modelId="{14F28EC6-33E8-4953-9540-B291E5F29496}" type="pres">
      <dgm:prSet presAssocID="{305948EA-6F4F-4972-90DA-F0A207FB8E03}" presName="conn2-1" presStyleLbl="parChTrans1D3" presStyleIdx="2" presStyleCnt="5"/>
      <dgm:spPr>
        <a:prstGeom prst="leftArrow">
          <a:avLst/>
        </a:prstGeom>
      </dgm:spPr>
    </dgm:pt>
    <dgm:pt modelId="{2158506E-7551-4108-857C-76ECB1845CC3}" type="pres">
      <dgm:prSet presAssocID="{305948EA-6F4F-4972-90DA-F0A207FB8E03}" presName="connTx" presStyleLbl="parChTrans1D3" presStyleIdx="2" presStyleCnt="5"/>
      <dgm:spPr/>
    </dgm:pt>
    <dgm:pt modelId="{DFB8E448-6F2B-4A3B-9DD1-36AEE3E49BD3}" type="pres">
      <dgm:prSet presAssocID="{EFC87464-838C-4BA8-8B87-403A47BD533A}" presName="root2" presStyleCnt="0"/>
      <dgm:spPr/>
    </dgm:pt>
    <dgm:pt modelId="{A7278AA7-A24D-4A2C-96AD-4EF7F4C08796}" type="pres">
      <dgm:prSet presAssocID="{EFC87464-838C-4BA8-8B87-403A47BD533A}" presName="LevelTwoTextNode" presStyleLbl="node3" presStyleIdx="2" presStyleCnt="5" custScaleX="109731">
        <dgm:presLayoutVars>
          <dgm:chPref val="3"/>
        </dgm:presLayoutVars>
      </dgm:prSet>
      <dgm:spPr/>
    </dgm:pt>
    <dgm:pt modelId="{6DD04B26-52C4-4710-83B7-D94A89056B23}" type="pres">
      <dgm:prSet presAssocID="{EFC87464-838C-4BA8-8B87-403A47BD533A}" presName="level3hierChild" presStyleCnt="0"/>
      <dgm:spPr/>
    </dgm:pt>
    <dgm:pt modelId="{E093A2CD-1AD8-49B0-9540-1427A8DCAFB1}" type="pres">
      <dgm:prSet presAssocID="{C3F5BD2B-2DC1-4BAE-AC35-755350CAC8FE}" presName="conn2-1" presStyleLbl="parChTrans1D3" presStyleIdx="3" presStyleCnt="5"/>
      <dgm:spPr>
        <a:prstGeom prst="leftArrow">
          <a:avLst/>
        </a:prstGeom>
      </dgm:spPr>
    </dgm:pt>
    <dgm:pt modelId="{D8DA82A8-0F74-4FD1-8789-962836E09385}" type="pres">
      <dgm:prSet presAssocID="{C3F5BD2B-2DC1-4BAE-AC35-755350CAC8FE}" presName="connTx" presStyleLbl="parChTrans1D3" presStyleIdx="3" presStyleCnt="5"/>
      <dgm:spPr/>
    </dgm:pt>
    <dgm:pt modelId="{B83A0A9E-C9C5-4F52-A73D-BAA702757951}" type="pres">
      <dgm:prSet presAssocID="{CD88E199-1A9D-45C6-BBCB-698AA6E05321}" presName="root2" presStyleCnt="0"/>
      <dgm:spPr/>
    </dgm:pt>
    <dgm:pt modelId="{36819D74-7630-4EA0-850B-A4810A61EBB2}" type="pres">
      <dgm:prSet presAssocID="{CD88E199-1A9D-45C6-BBCB-698AA6E05321}" presName="LevelTwoTextNode" presStyleLbl="node3" presStyleIdx="3" presStyleCnt="5" custScaleX="108833">
        <dgm:presLayoutVars>
          <dgm:chPref val="3"/>
        </dgm:presLayoutVars>
      </dgm:prSet>
      <dgm:spPr/>
    </dgm:pt>
    <dgm:pt modelId="{6E461221-925B-4617-AAA8-EB7D290F3B04}" type="pres">
      <dgm:prSet presAssocID="{CD88E199-1A9D-45C6-BBCB-698AA6E05321}" presName="level3hierChild" presStyleCnt="0"/>
      <dgm:spPr/>
    </dgm:pt>
    <dgm:pt modelId="{B35037FE-DFE9-4266-B6CE-D5AC769FEB5B}" type="pres">
      <dgm:prSet presAssocID="{46D736FB-8049-41DA-958A-2A8B8EC174E9}" presName="conn2-1" presStyleLbl="parChTrans1D3" presStyleIdx="4" presStyleCnt="5"/>
      <dgm:spPr>
        <a:prstGeom prst="leftArrow">
          <a:avLst/>
        </a:prstGeom>
      </dgm:spPr>
    </dgm:pt>
    <dgm:pt modelId="{4F440610-047D-4479-BDD4-90455E15B068}" type="pres">
      <dgm:prSet presAssocID="{46D736FB-8049-41DA-958A-2A8B8EC174E9}" presName="connTx" presStyleLbl="parChTrans1D3" presStyleIdx="4" presStyleCnt="5"/>
      <dgm:spPr/>
    </dgm:pt>
    <dgm:pt modelId="{41013D82-C44A-4517-9EF4-7DB519C6D6EE}" type="pres">
      <dgm:prSet presAssocID="{43CD9C14-01C1-4DC9-9355-37CAE9E756D1}" presName="root2" presStyleCnt="0"/>
      <dgm:spPr/>
    </dgm:pt>
    <dgm:pt modelId="{194CA964-9BA0-4EF1-B7D2-249985ACFEAA}" type="pres">
      <dgm:prSet presAssocID="{43CD9C14-01C1-4DC9-9355-37CAE9E756D1}" presName="LevelTwoTextNode" presStyleLbl="node3" presStyleIdx="4" presStyleCnt="5" custScaleX="113573">
        <dgm:presLayoutVars>
          <dgm:chPref val="3"/>
        </dgm:presLayoutVars>
      </dgm:prSet>
      <dgm:spPr/>
    </dgm:pt>
    <dgm:pt modelId="{A6B5734F-4661-4F32-B0BA-8E9AA5F9325B}" type="pres">
      <dgm:prSet presAssocID="{43CD9C14-01C1-4DC9-9355-37CAE9E756D1}" presName="level3hierChild" presStyleCnt="0"/>
      <dgm:spPr/>
    </dgm:pt>
  </dgm:ptLst>
  <dgm:cxnLst>
    <dgm:cxn modelId="{66438107-75E4-4C9A-A217-AC240FA7D540}" srcId="{5DCB654F-DA07-46D9-AF1C-D02A161C9F4C}" destId="{43CD9C14-01C1-4DC9-9355-37CAE9E756D1}" srcOrd="4" destOrd="0" parTransId="{46D736FB-8049-41DA-958A-2A8B8EC174E9}" sibTransId="{5EAF791E-D473-48C0-B169-912F24EE2C57}"/>
    <dgm:cxn modelId="{083B361B-9D80-4D6F-AB60-B20443DCF139}" type="presOf" srcId="{18458DA8-36EE-4BB9-B7A6-40F43586FF9D}" destId="{A389076B-7857-4184-AB8C-D0943E5844CB}" srcOrd="0" destOrd="0" presId="urn:microsoft.com/office/officeart/2005/8/layout/hierarchy2"/>
    <dgm:cxn modelId="{5FA76B23-E2C9-4A00-B30B-2EB1556CC392}" type="presOf" srcId="{C5B6348D-9010-4426-A1FB-028817509646}" destId="{D336EC1D-5DCA-4C23-9050-0EE7EDC9506F}" srcOrd="0" destOrd="0" presId="urn:microsoft.com/office/officeart/2005/8/layout/hierarchy2"/>
    <dgm:cxn modelId="{E25BFE28-6ABE-4AAB-8D93-78474ECD75B7}" type="presOf" srcId="{305948EA-6F4F-4972-90DA-F0A207FB8E03}" destId="{2158506E-7551-4108-857C-76ECB1845CC3}" srcOrd="1" destOrd="0" presId="urn:microsoft.com/office/officeart/2005/8/layout/hierarchy2"/>
    <dgm:cxn modelId="{3C1CBA2A-35F2-4ABB-A862-DE455C772A52}" srcId="{5DCB654F-DA07-46D9-AF1C-D02A161C9F4C}" destId="{B997EF30-9669-4439-886D-366DE9A74896}" srcOrd="1" destOrd="0" parTransId="{4B70CFB4-D3E4-45DD-930F-8EEF6CBEDC9D}" sibTransId="{46D7DCDF-7F1B-4D10-8E29-33B205570C0B}"/>
    <dgm:cxn modelId="{FAD1703A-15DC-4AFA-88D2-1A9499001225}" type="presOf" srcId="{2729A372-CD8A-4831-8EC8-ED5A9E635991}" destId="{D2EC7D3B-9BBD-4921-8D33-7D3C7750FDC3}" srcOrd="0" destOrd="0" presId="urn:microsoft.com/office/officeart/2005/8/layout/hierarchy2"/>
    <dgm:cxn modelId="{FEB7F05D-FE0E-4B6B-BE4C-0131B3CC5B0C}" type="presOf" srcId="{B997EF30-9669-4439-886D-366DE9A74896}" destId="{054B2755-C7E6-446A-9F0F-012DE570794A}" srcOrd="0" destOrd="0" presId="urn:microsoft.com/office/officeart/2005/8/layout/hierarchy2"/>
    <dgm:cxn modelId="{B08D9A44-742F-49B1-80A2-B42CE7863D94}" type="presOf" srcId="{4B70CFB4-D3E4-45DD-930F-8EEF6CBEDC9D}" destId="{6C1FA27D-BEA2-4BC0-B9DA-989AF74EC338}" srcOrd="1" destOrd="0" presId="urn:microsoft.com/office/officeart/2005/8/layout/hierarchy2"/>
    <dgm:cxn modelId="{7B66EA44-0DF3-47BC-BD6E-A37D20915795}" type="presOf" srcId="{46D736FB-8049-41DA-958A-2A8B8EC174E9}" destId="{B35037FE-DFE9-4266-B6CE-D5AC769FEB5B}" srcOrd="0" destOrd="0" presId="urn:microsoft.com/office/officeart/2005/8/layout/hierarchy2"/>
    <dgm:cxn modelId="{774D9750-2369-4930-AD8D-63D54DEDAD88}" type="presOf" srcId="{5DCB654F-DA07-46D9-AF1C-D02A161C9F4C}" destId="{F95906E8-9770-456D-8E25-9EDA43C5414F}" srcOrd="0" destOrd="0" presId="urn:microsoft.com/office/officeart/2005/8/layout/hierarchy2"/>
    <dgm:cxn modelId="{A26A6B54-D146-4924-AFB8-FB10F71A50E6}" type="presOf" srcId="{7E3D4737-4368-4E18-B900-41AF66857A93}" destId="{912E20DE-C526-4FB9-8085-725D702CFAAA}" srcOrd="1" destOrd="0" presId="urn:microsoft.com/office/officeart/2005/8/layout/hierarchy2"/>
    <dgm:cxn modelId="{B0DA0889-9505-475E-862B-88F946A5B96A}" srcId="{5DCB654F-DA07-46D9-AF1C-D02A161C9F4C}" destId="{CD88E199-1A9D-45C6-BBCB-698AA6E05321}" srcOrd="3" destOrd="0" parTransId="{C3F5BD2B-2DC1-4BAE-AC35-755350CAC8FE}" sibTransId="{6C875B57-F1CE-48FA-B76E-FA46E9A45BDC}"/>
    <dgm:cxn modelId="{F2DF5391-B7A6-45BE-B71F-B10439C0CCE0}" type="presOf" srcId="{EFC87464-838C-4BA8-8B87-403A47BD533A}" destId="{A7278AA7-A24D-4A2C-96AD-4EF7F4C08796}" srcOrd="0" destOrd="0" presId="urn:microsoft.com/office/officeart/2005/8/layout/hierarchy2"/>
    <dgm:cxn modelId="{DF185892-D9B5-46BC-999B-B6BBC0FA0EFD}" type="presOf" srcId="{CBE8622F-22BA-4A32-865A-6E8271E35EA5}" destId="{80B970AF-D271-4982-856A-16BA67DC4EDE}" srcOrd="1" destOrd="0" presId="urn:microsoft.com/office/officeart/2005/8/layout/hierarchy2"/>
    <dgm:cxn modelId="{A295FD97-1EB5-4F81-AE77-224259F36E30}" srcId="{18458DA8-36EE-4BB9-B7A6-40F43586FF9D}" destId="{5DCB654F-DA07-46D9-AF1C-D02A161C9F4C}" srcOrd="0" destOrd="0" parTransId="{CBE8622F-22BA-4A32-865A-6E8271E35EA5}" sibTransId="{50503393-60BD-404F-8668-BE84D9066D72}"/>
    <dgm:cxn modelId="{C49B42A4-8D61-459C-A679-EFA12CD988CF}" type="presOf" srcId="{7E3D4737-4368-4E18-B900-41AF66857A93}" destId="{E2410318-E53B-47A6-A4E2-24A2261CC313}" srcOrd="0" destOrd="0" presId="urn:microsoft.com/office/officeart/2005/8/layout/hierarchy2"/>
    <dgm:cxn modelId="{CAFD9BAA-95D7-4B66-946B-A121E836093A}" type="presOf" srcId="{305948EA-6F4F-4972-90DA-F0A207FB8E03}" destId="{14F28EC6-33E8-4953-9540-B291E5F29496}" srcOrd="0" destOrd="0" presId="urn:microsoft.com/office/officeart/2005/8/layout/hierarchy2"/>
    <dgm:cxn modelId="{9B70B8B0-B2DA-4A7C-84B5-AB5BF93C23A8}" type="presOf" srcId="{C3F5BD2B-2DC1-4BAE-AC35-755350CAC8FE}" destId="{E093A2CD-1AD8-49B0-9540-1427A8DCAFB1}" srcOrd="0" destOrd="0" presId="urn:microsoft.com/office/officeart/2005/8/layout/hierarchy2"/>
    <dgm:cxn modelId="{B36B41B2-F7E3-434F-94A7-0F33A221B044}" srcId="{5DCB654F-DA07-46D9-AF1C-D02A161C9F4C}" destId="{EFC87464-838C-4BA8-8B87-403A47BD533A}" srcOrd="2" destOrd="0" parTransId="{305948EA-6F4F-4972-90DA-F0A207FB8E03}" sibTransId="{D025B6E1-F0A0-438D-86B9-8DDF466AB9A9}"/>
    <dgm:cxn modelId="{5AF233BF-AC63-42F0-A30C-C2F52FD45809}" type="presOf" srcId="{CD88E199-1A9D-45C6-BBCB-698AA6E05321}" destId="{36819D74-7630-4EA0-850B-A4810A61EBB2}" srcOrd="0" destOrd="0" presId="urn:microsoft.com/office/officeart/2005/8/layout/hierarchy2"/>
    <dgm:cxn modelId="{705CC2C7-A7CB-46D7-B9B4-E5A32349AB4C}" type="presOf" srcId="{CBE8622F-22BA-4A32-865A-6E8271E35EA5}" destId="{8C1CF681-136E-45A2-98E5-01ED0100E347}" srcOrd="0" destOrd="0" presId="urn:microsoft.com/office/officeart/2005/8/layout/hierarchy2"/>
    <dgm:cxn modelId="{732F00D2-AC24-4C80-9B62-2D1507BBA0C4}" type="presOf" srcId="{43CD9C14-01C1-4DC9-9355-37CAE9E756D1}" destId="{194CA964-9BA0-4EF1-B7D2-249985ACFEAA}" srcOrd="0" destOrd="0" presId="urn:microsoft.com/office/officeart/2005/8/layout/hierarchy2"/>
    <dgm:cxn modelId="{735BA8D3-1F40-4A38-906B-79F64E28C21C}" srcId="{2729A372-CD8A-4831-8EC8-ED5A9E635991}" destId="{18458DA8-36EE-4BB9-B7A6-40F43586FF9D}" srcOrd="0" destOrd="0" parTransId="{A75038BD-CD91-49AB-B7EA-04ED320ABE22}" sibTransId="{8A9A2CD8-FC75-4203-9259-55465A3ADC54}"/>
    <dgm:cxn modelId="{C9FD78D5-0247-49BE-AD24-B5E13F389FAE}" srcId="{5DCB654F-DA07-46D9-AF1C-D02A161C9F4C}" destId="{C5B6348D-9010-4426-A1FB-028817509646}" srcOrd="0" destOrd="0" parTransId="{7E3D4737-4368-4E18-B900-41AF66857A93}" sibTransId="{1F14ED61-A801-44AC-8A52-FA24A59DE965}"/>
    <dgm:cxn modelId="{5E2B3EE4-95E0-4C53-ADDA-9FAB81B34982}" type="presOf" srcId="{4B70CFB4-D3E4-45DD-930F-8EEF6CBEDC9D}" destId="{C11A7035-8377-4AB8-8761-56C5D98C2F94}" srcOrd="0" destOrd="0" presId="urn:microsoft.com/office/officeart/2005/8/layout/hierarchy2"/>
    <dgm:cxn modelId="{07D875E7-37AB-4564-BCCF-E562057DD06D}" type="presOf" srcId="{C3F5BD2B-2DC1-4BAE-AC35-755350CAC8FE}" destId="{D8DA82A8-0F74-4FD1-8789-962836E09385}" srcOrd="1" destOrd="0" presId="urn:microsoft.com/office/officeart/2005/8/layout/hierarchy2"/>
    <dgm:cxn modelId="{0F69A1EA-52BC-4FF5-8ABB-4A943EDEBC08}" type="presOf" srcId="{46D736FB-8049-41DA-958A-2A8B8EC174E9}" destId="{4F440610-047D-4479-BDD4-90455E15B068}" srcOrd="1" destOrd="0" presId="urn:microsoft.com/office/officeart/2005/8/layout/hierarchy2"/>
    <dgm:cxn modelId="{AC2A3800-0808-4987-9C2A-F873C6D70607}" type="presParOf" srcId="{D2EC7D3B-9BBD-4921-8D33-7D3C7750FDC3}" destId="{3D8B12D7-EA6A-44B6-BAA2-2E22894584E1}" srcOrd="0" destOrd="0" presId="urn:microsoft.com/office/officeart/2005/8/layout/hierarchy2"/>
    <dgm:cxn modelId="{DE139253-0A75-436D-BED1-34B39A249AF5}" type="presParOf" srcId="{3D8B12D7-EA6A-44B6-BAA2-2E22894584E1}" destId="{A389076B-7857-4184-AB8C-D0943E5844CB}" srcOrd="0" destOrd="0" presId="urn:microsoft.com/office/officeart/2005/8/layout/hierarchy2"/>
    <dgm:cxn modelId="{DB02D590-8636-44D4-888A-6C5F702490CB}" type="presParOf" srcId="{3D8B12D7-EA6A-44B6-BAA2-2E22894584E1}" destId="{90FE549A-711F-4720-BE27-4F1CB023628A}" srcOrd="1" destOrd="0" presId="urn:microsoft.com/office/officeart/2005/8/layout/hierarchy2"/>
    <dgm:cxn modelId="{FD91F26F-C0E3-4C6E-9E87-C8227C8CA30D}" type="presParOf" srcId="{90FE549A-711F-4720-BE27-4F1CB023628A}" destId="{8C1CF681-136E-45A2-98E5-01ED0100E347}" srcOrd="0" destOrd="0" presId="urn:microsoft.com/office/officeart/2005/8/layout/hierarchy2"/>
    <dgm:cxn modelId="{94C5D90E-7920-4FEE-A2CA-A83A5E20C6D1}" type="presParOf" srcId="{8C1CF681-136E-45A2-98E5-01ED0100E347}" destId="{80B970AF-D271-4982-856A-16BA67DC4EDE}" srcOrd="0" destOrd="0" presId="urn:microsoft.com/office/officeart/2005/8/layout/hierarchy2"/>
    <dgm:cxn modelId="{E574AB14-E9D9-4542-AFEF-84313D00D2F3}" type="presParOf" srcId="{90FE549A-711F-4720-BE27-4F1CB023628A}" destId="{544CE10E-61DC-4B31-ABDB-C2FBE7BA325B}" srcOrd="1" destOrd="0" presId="urn:microsoft.com/office/officeart/2005/8/layout/hierarchy2"/>
    <dgm:cxn modelId="{8E7B984D-45AB-409B-AEA8-FD9A22BD4E3F}" type="presParOf" srcId="{544CE10E-61DC-4B31-ABDB-C2FBE7BA325B}" destId="{F95906E8-9770-456D-8E25-9EDA43C5414F}" srcOrd="0" destOrd="0" presId="urn:microsoft.com/office/officeart/2005/8/layout/hierarchy2"/>
    <dgm:cxn modelId="{44C3B17D-2EC1-4F5A-9ADA-BB506FC9D030}" type="presParOf" srcId="{544CE10E-61DC-4B31-ABDB-C2FBE7BA325B}" destId="{E0565D47-698D-4AB2-98FE-C1F7D600EE6D}" srcOrd="1" destOrd="0" presId="urn:microsoft.com/office/officeart/2005/8/layout/hierarchy2"/>
    <dgm:cxn modelId="{2B51EA49-72CE-41E9-A169-D7B81E4285A6}" type="presParOf" srcId="{E0565D47-698D-4AB2-98FE-C1F7D600EE6D}" destId="{E2410318-E53B-47A6-A4E2-24A2261CC313}" srcOrd="0" destOrd="0" presId="urn:microsoft.com/office/officeart/2005/8/layout/hierarchy2"/>
    <dgm:cxn modelId="{6E6E7763-9FC7-457E-A071-07C226113E7D}" type="presParOf" srcId="{E2410318-E53B-47A6-A4E2-24A2261CC313}" destId="{912E20DE-C526-4FB9-8085-725D702CFAAA}" srcOrd="0" destOrd="0" presId="urn:microsoft.com/office/officeart/2005/8/layout/hierarchy2"/>
    <dgm:cxn modelId="{0CD46E4D-92D7-4627-878A-DD0D395702EA}" type="presParOf" srcId="{E0565D47-698D-4AB2-98FE-C1F7D600EE6D}" destId="{B1A5FF00-EFEF-4C6B-85B4-21BD25016C02}" srcOrd="1" destOrd="0" presId="urn:microsoft.com/office/officeart/2005/8/layout/hierarchy2"/>
    <dgm:cxn modelId="{EFF983F6-5D2B-4F71-AC3D-B7CE0B4B4A7D}" type="presParOf" srcId="{B1A5FF00-EFEF-4C6B-85B4-21BD25016C02}" destId="{D336EC1D-5DCA-4C23-9050-0EE7EDC9506F}" srcOrd="0" destOrd="0" presId="urn:microsoft.com/office/officeart/2005/8/layout/hierarchy2"/>
    <dgm:cxn modelId="{A42E26B7-1B14-4F74-8E5A-207B79AB2304}" type="presParOf" srcId="{B1A5FF00-EFEF-4C6B-85B4-21BD25016C02}" destId="{60EF4815-99FE-4747-8E9C-F916FCEECD82}" srcOrd="1" destOrd="0" presId="urn:microsoft.com/office/officeart/2005/8/layout/hierarchy2"/>
    <dgm:cxn modelId="{E7DC78BA-274A-4848-87F8-5CF1B71154D7}" type="presParOf" srcId="{E0565D47-698D-4AB2-98FE-C1F7D600EE6D}" destId="{C11A7035-8377-4AB8-8761-56C5D98C2F94}" srcOrd="2" destOrd="0" presId="urn:microsoft.com/office/officeart/2005/8/layout/hierarchy2"/>
    <dgm:cxn modelId="{D82AAA28-F4C4-45F1-B194-E01BC1C3EDE8}" type="presParOf" srcId="{C11A7035-8377-4AB8-8761-56C5D98C2F94}" destId="{6C1FA27D-BEA2-4BC0-B9DA-989AF74EC338}" srcOrd="0" destOrd="0" presId="urn:microsoft.com/office/officeart/2005/8/layout/hierarchy2"/>
    <dgm:cxn modelId="{1CCD92B6-EB0C-4810-8ED7-5EF6C6468887}" type="presParOf" srcId="{E0565D47-698D-4AB2-98FE-C1F7D600EE6D}" destId="{7C5ACE9C-2840-452D-A3CA-815ED7FEBB95}" srcOrd="3" destOrd="0" presId="urn:microsoft.com/office/officeart/2005/8/layout/hierarchy2"/>
    <dgm:cxn modelId="{2C445754-F8AD-48D0-BE99-96C91432C8D1}" type="presParOf" srcId="{7C5ACE9C-2840-452D-A3CA-815ED7FEBB95}" destId="{054B2755-C7E6-446A-9F0F-012DE570794A}" srcOrd="0" destOrd="0" presId="urn:microsoft.com/office/officeart/2005/8/layout/hierarchy2"/>
    <dgm:cxn modelId="{2ED0BC03-BEB4-4554-9452-BE37E76685DB}" type="presParOf" srcId="{7C5ACE9C-2840-452D-A3CA-815ED7FEBB95}" destId="{AC64A84E-EBF7-4756-AAAB-FEFFA535F6BF}" srcOrd="1" destOrd="0" presId="urn:microsoft.com/office/officeart/2005/8/layout/hierarchy2"/>
    <dgm:cxn modelId="{9FEBB2A2-8A3C-4C62-9C4D-015AB5F9092B}" type="presParOf" srcId="{E0565D47-698D-4AB2-98FE-C1F7D600EE6D}" destId="{14F28EC6-33E8-4953-9540-B291E5F29496}" srcOrd="4" destOrd="0" presId="urn:microsoft.com/office/officeart/2005/8/layout/hierarchy2"/>
    <dgm:cxn modelId="{68E00054-2AC5-4C36-B54F-70238A242283}" type="presParOf" srcId="{14F28EC6-33E8-4953-9540-B291E5F29496}" destId="{2158506E-7551-4108-857C-76ECB1845CC3}" srcOrd="0" destOrd="0" presId="urn:microsoft.com/office/officeart/2005/8/layout/hierarchy2"/>
    <dgm:cxn modelId="{580F027D-C08B-457E-9FF5-08E79AEA8BEC}" type="presParOf" srcId="{E0565D47-698D-4AB2-98FE-C1F7D600EE6D}" destId="{DFB8E448-6F2B-4A3B-9DD1-36AEE3E49BD3}" srcOrd="5" destOrd="0" presId="urn:microsoft.com/office/officeart/2005/8/layout/hierarchy2"/>
    <dgm:cxn modelId="{7873BF2F-894E-441D-9325-BA3EA49C9AC5}" type="presParOf" srcId="{DFB8E448-6F2B-4A3B-9DD1-36AEE3E49BD3}" destId="{A7278AA7-A24D-4A2C-96AD-4EF7F4C08796}" srcOrd="0" destOrd="0" presId="urn:microsoft.com/office/officeart/2005/8/layout/hierarchy2"/>
    <dgm:cxn modelId="{B39058B9-75A4-4B8A-8B19-3AEDA3FF6B5A}" type="presParOf" srcId="{DFB8E448-6F2B-4A3B-9DD1-36AEE3E49BD3}" destId="{6DD04B26-52C4-4710-83B7-D94A89056B23}" srcOrd="1" destOrd="0" presId="urn:microsoft.com/office/officeart/2005/8/layout/hierarchy2"/>
    <dgm:cxn modelId="{EC4130C5-FEBF-4D4D-A0BA-301E752DC311}" type="presParOf" srcId="{E0565D47-698D-4AB2-98FE-C1F7D600EE6D}" destId="{E093A2CD-1AD8-49B0-9540-1427A8DCAFB1}" srcOrd="6" destOrd="0" presId="urn:microsoft.com/office/officeart/2005/8/layout/hierarchy2"/>
    <dgm:cxn modelId="{1CE98088-9FDF-4AB5-8A84-CF4BEAAF0D23}" type="presParOf" srcId="{E093A2CD-1AD8-49B0-9540-1427A8DCAFB1}" destId="{D8DA82A8-0F74-4FD1-8789-962836E09385}" srcOrd="0" destOrd="0" presId="urn:microsoft.com/office/officeart/2005/8/layout/hierarchy2"/>
    <dgm:cxn modelId="{E0CD0D79-DB6E-471B-B9CE-E27BB0028CFF}" type="presParOf" srcId="{E0565D47-698D-4AB2-98FE-C1F7D600EE6D}" destId="{B83A0A9E-C9C5-4F52-A73D-BAA702757951}" srcOrd="7" destOrd="0" presId="urn:microsoft.com/office/officeart/2005/8/layout/hierarchy2"/>
    <dgm:cxn modelId="{B86D12EB-0CFA-4DE9-97EA-791D471DBDC4}" type="presParOf" srcId="{B83A0A9E-C9C5-4F52-A73D-BAA702757951}" destId="{36819D74-7630-4EA0-850B-A4810A61EBB2}" srcOrd="0" destOrd="0" presId="urn:microsoft.com/office/officeart/2005/8/layout/hierarchy2"/>
    <dgm:cxn modelId="{75BD79D7-9B2F-4BB7-A0BE-659F24ADFBAC}" type="presParOf" srcId="{B83A0A9E-C9C5-4F52-A73D-BAA702757951}" destId="{6E461221-925B-4617-AAA8-EB7D290F3B04}" srcOrd="1" destOrd="0" presId="urn:microsoft.com/office/officeart/2005/8/layout/hierarchy2"/>
    <dgm:cxn modelId="{8678439E-6F4C-44D7-9B19-B951A5F40FF8}" type="presParOf" srcId="{E0565D47-698D-4AB2-98FE-C1F7D600EE6D}" destId="{B35037FE-DFE9-4266-B6CE-D5AC769FEB5B}" srcOrd="8" destOrd="0" presId="urn:microsoft.com/office/officeart/2005/8/layout/hierarchy2"/>
    <dgm:cxn modelId="{1A0E1923-9731-403F-B080-A4E8700221D0}" type="presParOf" srcId="{B35037FE-DFE9-4266-B6CE-D5AC769FEB5B}" destId="{4F440610-047D-4479-BDD4-90455E15B068}" srcOrd="0" destOrd="0" presId="urn:microsoft.com/office/officeart/2005/8/layout/hierarchy2"/>
    <dgm:cxn modelId="{2FCDA6DF-547C-4F91-A2B7-B064C86186F3}" type="presParOf" srcId="{E0565D47-698D-4AB2-98FE-C1F7D600EE6D}" destId="{41013D82-C44A-4517-9EF4-7DB519C6D6EE}" srcOrd="9" destOrd="0" presId="urn:microsoft.com/office/officeart/2005/8/layout/hierarchy2"/>
    <dgm:cxn modelId="{4D0D9514-37E2-4B9F-92A0-A16FE2EB7D4F}" type="presParOf" srcId="{41013D82-C44A-4517-9EF4-7DB519C6D6EE}" destId="{194CA964-9BA0-4EF1-B7D2-249985ACFEAA}" srcOrd="0" destOrd="0" presId="urn:microsoft.com/office/officeart/2005/8/layout/hierarchy2"/>
    <dgm:cxn modelId="{2B266C31-CDFC-4D6F-8D0F-98CD13B68D98}" type="presParOf" srcId="{41013D82-C44A-4517-9EF4-7DB519C6D6EE}" destId="{A6B5734F-4661-4F32-B0BA-8E9AA5F932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AF15D-DA39-4ACE-A3B1-B23391B529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09DE6-1F62-4026-AF9C-31BE8F3A462C}">
      <dgm:prSet phldrT="[Tekst]"/>
      <dgm:spPr/>
      <dgm:t>
        <a:bodyPr/>
        <a:lstStyle/>
        <a:p>
          <a:r>
            <a:rPr lang="hr" dirty="0"/>
            <a:t>1. Netiranje – projicirana on-hand je dostupna zaliha</a:t>
          </a:r>
          <a:endParaRPr lang="pl-PL" dirty="0"/>
        </a:p>
      </dgm:t>
    </dgm:pt>
    <dgm:pt modelId="{E862BC91-27D1-40E1-B3B4-7BD3839382A7}" type="parTrans" cxnId="{5CB805EB-045F-4B88-BBE6-BC892E11534B}">
      <dgm:prSet/>
      <dgm:spPr/>
      <dgm:t>
        <a:bodyPr/>
        <a:lstStyle/>
        <a:p>
          <a:endParaRPr lang="pl-PL"/>
        </a:p>
      </dgm:t>
    </dgm:pt>
    <dgm:pt modelId="{672CC542-2A42-4D73-B6D1-2C1ADF37C087}" type="sibTrans" cxnId="{5CB805EB-045F-4B88-BBE6-BC892E11534B}">
      <dgm:prSet/>
      <dgm:spPr/>
      <dgm:t>
        <a:bodyPr/>
        <a:lstStyle/>
        <a:p>
          <a:endParaRPr lang="pl-PL"/>
        </a:p>
      </dgm:t>
    </dgm:pt>
    <dgm:pt modelId="{36987541-DABB-4C20-A354-6F7F1E3DCBAC}">
      <dgm:prSet phldrT="[Tekst]"/>
      <dgm:spPr/>
      <dgm:t>
        <a:bodyPr/>
        <a:lstStyle/>
        <a:p>
          <a:r>
            <a:rPr lang="hr" dirty="0"/>
            <a:t>2. Lotiranje je postupak za pronalaženje veličine narudžbe ili proizvodne serije u svakoj mrežnoj distribuciji</a:t>
          </a:r>
          <a:endParaRPr lang="pl-PL" dirty="0"/>
        </a:p>
      </dgm:t>
    </dgm:pt>
    <dgm:pt modelId="{69DDAFC5-876F-463D-95A5-E211A3E9B1E4}" type="parTrans" cxnId="{89904292-98F4-44B2-B16B-C4033C5BC5CB}">
      <dgm:prSet/>
      <dgm:spPr/>
      <dgm:t>
        <a:bodyPr/>
        <a:lstStyle/>
        <a:p>
          <a:endParaRPr lang="pl-PL"/>
        </a:p>
      </dgm:t>
    </dgm:pt>
    <dgm:pt modelId="{4FF54867-D4C2-49CA-8407-47581365C3A0}" type="sibTrans" cxnId="{89904292-98F4-44B2-B16B-C4033C5BC5CB}">
      <dgm:prSet/>
      <dgm:spPr/>
      <dgm:t>
        <a:bodyPr/>
        <a:lstStyle/>
        <a:p>
          <a:endParaRPr lang="pl-PL"/>
        </a:p>
      </dgm:t>
    </dgm:pt>
    <dgm:pt modelId="{12585BAA-5B0A-40B2-B253-5EB91A6B69F6}">
      <dgm:prSet phldrT="[Tekst]"/>
      <dgm:spPr/>
      <dgm:t>
        <a:bodyPr/>
        <a:lstStyle/>
        <a:p>
          <a:r>
            <a:rPr lang="hr" dirty="0"/>
            <a:t>3. Kompenzacija je količina narudžbe koja se planira naručiti u planiranom vremenskom razdoblju</a:t>
          </a:r>
          <a:endParaRPr lang="pl-PL" dirty="0"/>
        </a:p>
      </dgm:t>
    </dgm:pt>
    <dgm:pt modelId="{526823B4-4459-4B7C-BEF8-C258AF862A00}" type="parTrans" cxnId="{BBB8A6CF-BB26-4760-9874-145AFD974949}">
      <dgm:prSet/>
      <dgm:spPr/>
      <dgm:t>
        <a:bodyPr/>
        <a:lstStyle/>
        <a:p>
          <a:endParaRPr lang="pl-PL"/>
        </a:p>
      </dgm:t>
    </dgm:pt>
    <dgm:pt modelId="{2869D652-7B69-4A39-B82F-DED2AAAD7E4C}" type="sibTrans" cxnId="{BBB8A6CF-BB26-4760-9874-145AFD974949}">
      <dgm:prSet/>
      <dgm:spPr/>
      <dgm:t>
        <a:bodyPr/>
        <a:lstStyle/>
        <a:p>
          <a:endParaRPr lang="pl-PL"/>
        </a:p>
      </dgm:t>
    </dgm:pt>
    <dgm:pt modelId="{1FCD539E-DEF2-4528-A2E4-565C3CEA0F41}">
      <dgm:prSet phldrT="[Tekst]"/>
      <dgm:spPr/>
      <dgm:t>
        <a:bodyPr/>
        <a:lstStyle/>
        <a:p>
          <a:r>
            <a:rPr lang="hr" dirty="0"/>
            <a:t>4 . Eksplozija – ukupni trošak zaliha i distribucije</a:t>
          </a:r>
          <a:endParaRPr lang="pl-PL" dirty="0"/>
        </a:p>
      </dgm:t>
    </dgm:pt>
    <dgm:pt modelId="{4876B9FB-4F4E-494A-A65E-4EE87F20EFAB}" type="parTrans" cxnId="{72344310-B837-4BAF-B17E-C5FA8322ED7F}">
      <dgm:prSet/>
      <dgm:spPr/>
      <dgm:t>
        <a:bodyPr/>
        <a:lstStyle/>
        <a:p>
          <a:endParaRPr lang="pl-PL"/>
        </a:p>
      </dgm:t>
    </dgm:pt>
    <dgm:pt modelId="{FB1E0C4A-19A5-486F-8EFE-3BB93B1202BD}" type="sibTrans" cxnId="{72344310-B837-4BAF-B17E-C5FA8322ED7F}">
      <dgm:prSet/>
      <dgm:spPr/>
      <dgm:t>
        <a:bodyPr/>
        <a:lstStyle/>
        <a:p>
          <a:endParaRPr lang="pl-PL"/>
        </a:p>
      </dgm:t>
    </dgm:pt>
    <dgm:pt modelId="{15480306-8C73-469F-B5FB-F735AEF07623}" type="pres">
      <dgm:prSet presAssocID="{422AF15D-DA39-4ACE-A3B1-B23391B52986}" presName="outerComposite" presStyleCnt="0">
        <dgm:presLayoutVars>
          <dgm:chMax val="5"/>
          <dgm:dir/>
          <dgm:resizeHandles val="exact"/>
        </dgm:presLayoutVars>
      </dgm:prSet>
      <dgm:spPr/>
    </dgm:pt>
    <dgm:pt modelId="{D2469C8B-33FA-449F-A874-0600E224AC03}" type="pres">
      <dgm:prSet presAssocID="{422AF15D-DA39-4ACE-A3B1-B23391B52986}" presName="dummyMaxCanvas" presStyleCnt="0">
        <dgm:presLayoutVars/>
      </dgm:prSet>
      <dgm:spPr/>
    </dgm:pt>
    <dgm:pt modelId="{8C0F2534-65F4-42E8-9A77-B3F699A4F165}" type="pres">
      <dgm:prSet presAssocID="{422AF15D-DA39-4ACE-A3B1-B23391B52986}" presName="FourNodes_1" presStyleLbl="node1" presStyleIdx="0" presStyleCnt="4">
        <dgm:presLayoutVars>
          <dgm:bulletEnabled val="1"/>
        </dgm:presLayoutVars>
      </dgm:prSet>
      <dgm:spPr/>
    </dgm:pt>
    <dgm:pt modelId="{E726B79C-3309-4824-B6BE-17B3B7EBCB87}" type="pres">
      <dgm:prSet presAssocID="{422AF15D-DA39-4ACE-A3B1-B23391B52986}" presName="FourNodes_2" presStyleLbl="node1" presStyleIdx="1" presStyleCnt="4">
        <dgm:presLayoutVars>
          <dgm:bulletEnabled val="1"/>
        </dgm:presLayoutVars>
      </dgm:prSet>
      <dgm:spPr/>
    </dgm:pt>
    <dgm:pt modelId="{F0AA1DAD-7283-4178-9D89-22DB57D90B0E}" type="pres">
      <dgm:prSet presAssocID="{422AF15D-DA39-4ACE-A3B1-B23391B52986}" presName="FourNodes_3" presStyleLbl="node1" presStyleIdx="2" presStyleCnt="4">
        <dgm:presLayoutVars>
          <dgm:bulletEnabled val="1"/>
        </dgm:presLayoutVars>
      </dgm:prSet>
      <dgm:spPr/>
    </dgm:pt>
    <dgm:pt modelId="{B3F83A60-8B34-4962-8062-A3DD98B92857}" type="pres">
      <dgm:prSet presAssocID="{422AF15D-DA39-4ACE-A3B1-B23391B52986}" presName="FourNodes_4" presStyleLbl="node1" presStyleIdx="3" presStyleCnt="4">
        <dgm:presLayoutVars>
          <dgm:bulletEnabled val="1"/>
        </dgm:presLayoutVars>
      </dgm:prSet>
      <dgm:spPr/>
    </dgm:pt>
    <dgm:pt modelId="{AAE058E7-ABFB-4607-9395-9480CD03F928}" type="pres">
      <dgm:prSet presAssocID="{422AF15D-DA39-4ACE-A3B1-B23391B52986}" presName="FourConn_1-2" presStyleLbl="fgAccFollowNode1" presStyleIdx="0" presStyleCnt="3">
        <dgm:presLayoutVars>
          <dgm:bulletEnabled val="1"/>
        </dgm:presLayoutVars>
      </dgm:prSet>
      <dgm:spPr/>
    </dgm:pt>
    <dgm:pt modelId="{2DADD91A-2DB9-4A25-9B0B-1966DD5F02DD}" type="pres">
      <dgm:prSet presAssocID="{422AF15D-DA39-4ACE-A3B1-B23391B52986}" presName="FourConn_2-3" presStyleLbl="fgAccFollowNode1" presStyleIdx="1" presStyleCnt="3">
        <dgm:presLayoutVars>
          <dgm:bulletEnabled val="1"/>
        </dgm:presLayoutVars>
      </dgm:prSet>
      <dgm:spPr/>
    </dgm:pt>
    <dgm:pt modelId="{B986BFB8-B82D-4CEC-B55B-0A5398608DC4}" type="pres">
      <dgm:prSet presAssocID="{422AF15D-DA39-4ACE-A3B1-B23391B52986}" presName="FourConn_3-4" presStyleLbl="fgAccFollowNode1" presStyleIdx="2" presStyleCnt="3">
        <dgm:presLayoutVars>
          <dgm:bulletEnabled val="1"/>
        </dgm:presLayoutVars>
      </dgm:prSet>
      <dgm:spPr/>
    </dgm:pt>
    <dgm:pt modelId="{C2A275E4-2197-4EB1-953C-929AA6E4F7E1}" type="pres">
      <dgm:prSet presAssocID="{422AF15D-DA39-4ACE-A3B1-B23391B52986}" presName="FourNodes_1_text" presStyleLbl="node1" presStyleIdx="3" presStyleCnt="4">
        <dgm:presLayoutVars>
          <dgm:bulletEnabled val="1"/>
        </dgm:presLayoutVars>
      </dgm:prSet>
      <dgm:spPr/>
    </dgm:pt>
    <dgm:pt modelId="{EF3BB4F9-D051-4070-BC79-DCF57644F7F0}" type="pres">
      <dgm:prSet presAssocID="{422AF15D-DA39-4ACE-A3B1-B23391B52986}" presName="FourNodes_2_text" presStyleLbl="node1" presStyleIdx="3" presStyleCnt="4">
        <dgm:presLayoutVars>
          <dgm:bulletEnabled val="1"/>
        </dgm:presLayoutVars>
      </dgm:prSet>
      <dgm:spPr/>
    </dgm:pt>
    <dgm:pt modelId="{FF0A1B80-A3FB-4869-8566-C60994EB385A}" type="pres">
      <dgm:prSet presAssocID="{422AF15D-DA39-4ACE-A3B1-B23391B52986}" presName="FourNodes_3_text" presStyleLbl="node1" presStyleIdx="3" presStyleCnt="4">
        <dgm:presLayoutVars>
          <dgm:bulletEnabled val="1"/>
        </dgm:presLayoutVars>
      </dgm:prSet>
      <dgm:spPr/>
    </dgm:pt>
    <dgm:pt modelId="{E1A1ABA1-90FA-4C9C-8153-6E1893F230FC}" type="pres">
      <dgm:prSet presAssocID="{422AF15D-DA39-4ACE-A3B1-B23391B529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062C701-C9F2-4020-BD64-09AAB474F548}" type="presOf" srcId="{12585BAA-5B0A-40B2-B253-5EB91A6B69F6}" destId="{FF0A1B80-A3FB-4869-8566-C60994EB385A}" srcOrd="1" destOrd="0" presId="urn:microsoft.com/office/officeart/2005/8/layout/vProcess5"/>
    <dgm:cxn modelId="{72344310-B837-4BAF-B17E-C5FA8322ED7F}" srcId="{422AF15D-DA39-4ACE-A3B1-B23391B52986}" destId="{1FCD539E-DEF2-4528-A2E4-565C3CEA0F41}" srcOrd="3" destOrd="0" parTransId="{4876B9FB-4F4E-494A-A65E-4EE87F20EFAB}" sibTransId="{FB1E0C4A-19A5-486F-8EFE-3BB93B1202BD}"/>
    <dgm:cxn modelId="{98C4FC36-FEAD-4E09-867F-7C5CBD58B311}" type="presOf" srcId="{422AF15D-DA39-4ACE-A3B1-B23391B52986}" destId="{15480306-8C73-469F-B5FB-F735AEF07623}" srcOrd="0" destOrd="0" presId="urn:microsoft.com/office/officeart/2005/8/layout/vProcess5"/>
    <dgm:cxn modelId="{5A714A3B-7CD2-4455-9233-494ADF9C73D7}" type="presOf" srcId="{672CC542-2A42-4D73-B6D1-2C1ADF37C087}" destId="{AAE058E7-ABFB-4607-9395-9480CD03F928}" srcOrd="0" destOrd="0" presId="urn:microsoft.com/office/officeart/2005/8/layout/vProcess5"/>
    <dgm:cxn modelId="{AD5D903B-2253-4CD9-9AFD-50CFBCB29AB6}" type="presOf" srcId="{1FCD539E-DEF2-4528-A2E4-565C3CEA0F41}" destId="{E1A1ABA1-90FA-4C9C-8153-6E1893F230FC}" srcOrd="1" destOrd="0" presId="urn:microsoft.com/office/officeart/2005/8/layout/vProcess5"/>
    <dgm:cxn modelId="{5A58CF5E-BC42-4C10-A7C8-40D915F38FCB}" type="presOf" srcId="{1FCD539E-DEF2-4528-A2E4-565C3CEA0F41}" destId="{B3F83A60-8B34-4962-8062-A3DD98B92857}" srcOrd="0" destOrd="0" presId="urn:microsoft.com/office/officeart/2005/8/layout/vProcess5"/>
    <dgm:cxn modelId="{E3DE6648-4EE7-4F53-BA58-E7AD9F0A64A5}" type="presOf" srcId="{12585BAA-5B0A-40B2-B253-5EB91A6B69F6}" destId="{F0AA1DAD-7283-4178-9D89-22DB57D90B0E}" srcOrd="0" destOrd="0" presId="urn:microsoft.com/office/officeart/2005/8/layout/vProcess5"/>
    <dgm:cxn modelId="{63033F7D-7AF7-448E-BE70-0C10C3143F27}" type="presOf" srcId="{36987541-DABB-4C20-A354-6F7F1E3DCBAC}" destId="{EF3BB4F9-D051-4070-BC79-DCF57644F7F0}" srcOrd="1" destOrd="0" presId="urn:microsoft.com/office/officeart/2005/8/layout/vProcess5"/>
    <dgm:cxn modelId="{89904292-98F4-44B2-B16B-C4033C5BC5CB}" srcId="{422AF15D-DA39-4ACE-A3B1-B23391B52986}" destId="{36987541-DABB-4C20-A354-6F7F1E3DCBAC}" srcOrd="1" destOrd="0" parTransId="{69DDAFC5-876F-463D-95A5-E211A3E9B1E4}" sibTransId="{4FF54867-D4C2-49CA-8407-47581365C3A0}"/>
    <dgm:cxn modelId="{BBB8A6CF-BB26-4760-9874-145AFD974949}" srcId="{422AF15D-DA39-4ACE-A3B1-B23391B52986}" destId="{12585BAA-5B0A-40B2-B253-5EB91A6B69F6}" srcOrd="2" destOrd="0" parTransId="{526823B4-4459-4B7C-BEF8-C258AF862A00}" sibTransId="{2869D652-7B69-4A39-B82F-DED2AAAD7E4C}"/>
    <dgm:cxn modelId="{A10823D3-0590-4CC5-9B91-CF55B244AC13}" type="presOf" srcId="{F2A09DE6-1F62-4026-AF9C-31BE8F3A462C}" destId="{8C0F2534-65F4-42E8-9A77-B3F699A4F165}" srcOrd="0" destOrd="0" presId="urn:microsoft.com/office/officeart/2005/8/layout/vProcess5"/>
    <dgm:cxn modelId="{34182AD4-E9D6-411A-9DC5-3B9389F76900}" type="presOf" srcId="{F2A09DE6-1F62-4026-AF9C-31BE8F3A462C}" destId="{C2A275E4-2197-4EB1-953C-929AA6E4F7E1}" srcOrd="1" destOrd="0" presId="urn:microsoft.com/office/officeart/2005/8/layout/vProcess5"/>
    <dgm:cxn modelId="{574B87E1-1743-42EB-B304-8E461C777596}" type="presOf" srcId="{4FF54867-D4C2-49CA-8407-47581365C3A0}" destId="{2DADD91A-2DB9-4A25-9B0B-1966DD5F02DD}" srcOrd="0" destOrd="0" presId="urn:microsoft.com/office/officeart/2005/8/layout/vProcess5"/>
    <dgm:cxn modelId="{46AD91E1-E9C9-4537-936B-011F74C23B94}" type="presOf" srcId="{36987541-DABB-4C20-A354-6F7F1E3DCBAC}" destId="{E726B79C-3309-4824-B6BE-17B3B7EBCB87}" srcOrd="0" destOrd="0" presId="urn:microsoft.com/office/officeart/2005/8/layout/vProcess5"/>
    <dgm:cxn modelId="{C2D450E3-6EB5-488B-9B2C-C8FE41AACD51}" type="presOf" srcId="{2869D652-7B69-4A39-B82F-DED2AAAD7E4C}" destId="{B986BFB8-B82D-4CEC-B55B-0A5398608DC4}" srcOrd="0" destOrd="0" presId="urn:microsoft.com/office/officeart/2005/8/layout/vProcess5"/>
    <dgm:cxn modelId="{5CB805EB-045F-4B88-BBE6-BC892E11534B}" srcId="{422AF15D-DA39-4ACE-A3B1-B23391B52986}" destId="{F2A09DE6-1F62-4026-AF9C-31BE8F3A462C}" srcOrd="0" destOrd="0" parTransId="{E862BC91-27D1-40E1-B3B4-7BD3839382A7}" sibTransId="{672CC542-2A42-4D73-B6D1-2C1ADF37C087}"/>
    <dgm:cxn modelId="{DDC51DEA-57DE-446F-80A4-360AA43DE492}" type="presParOf" srcId="{15480306-8C73-469F-B5FB-F735AEF07623}" destId="{D2469C8B-33FA-449F-A874-0600E224AC03}" srcOrd="0" destOrd="0" presId="urn:microsoft.com/office/officeart/2005/8/layout/vProcess5"/>
    <dgm:cxn modelId="{7A478CB8-B04D-40F4-88BA-23B3C9DA9B79}" type="presParOf" srcId="{15480306-8C73-469F-B5FB-F735AEF07623}" destId="{8C0F2534-65F4-42E8-9A77-B3F699A4F165}" srcOrd="1" destOrd="0" presId="urn:microsoft.com/office/officeart/2005/8/layout/vProcess5"/>
    <dgm:cxn modelId="{7B009296-B894-48FD-B2AF-22AAFC896035}" type="presParOf" srcId="{15480306-8C73-469F-B5FB-F735AEF07623}" destId="{E726B79C-3309-4824-B6BE-17B3B7EBCB87}" srcOrd="2" destOrd="0" presId="urn:microsoft.com/office/officeart/2005/8/layout/vProcess5"/>
    <dgm:cxn modelId="{98E147C5-77CC-4D10-9067-CE86189C5E4F}" type="presParOf" srcId="{15480306-8C73-469F-B5FB-F735AEF07623}" destId="{F0AA1DAD-7283-4178-9D89-22DB57D90B0E}" srcOrd="3" destOrd="0" presId="urn:microsoft.com/office/officeart/2005/8/layout/vProcess5"/>
    <dgm:cxn modelId="{3D0D4FDC-F6B9-4B75-8BA1-A3F329B856B9}" type="presParOf" srcId="{15480306-8C73-469F-B5FB-F735AEF07623}" destId="{B3F83A60-8B34-4962-8062-A3DD98B92857}" srcOrd="4" destOrd="0" presId="urn:microsoft.com/office/officeart/2005/8/layout/vProcess5"/>
    <dgm:cxn modelId="{32B4D5EF-DB73-46DA-80CC-A55E94843CEA}" type="presParOf" srcId="{15480306-8C73-469F-B5FB-F735AEF07623}" destId="{AAE058E7-ABFB-4607-9395-9480CD03F928}" srcOrd="5" destOrd="0" presId="urn:microsoft.com/office/officeart/2005/8/layout/vProcess5"/>
    <dgm:cxn modelId="{9D17403D-37DA-44E1-9554-ABB65362735A}" type="presParOf" srcId="{15480306-8C73-469F-B5FB-F735AEF07623}" destId="{2DADD91A-2DB9-4A25-9B0B-1966DD5F02DD}" srcOrd="6" destOrd="0" presId="urn:microsoft.com/office/officeart/2005/8/layout/vProcess5"/>
    <dgm:cxn modelId="{AA86BF74-CAA1-4516-8805-2A7BF191386E}" type="presParOf" srcId="{15480306-8C73-469F-B5FB-F735AEF07623}" destId="{B986BFB8-B82D-4CEC-B55B-0A5398608DC4}" srcOrd="7" destOrd="0" presId="urn:microsoft.com/office/officeart/2005/8/layout/vProcess5"/>
    <dgm:cxn modelId="{B2775C61-C8EF-41D7-895E-D594FA1AA16E}" type="presParOf" srcId="{15480306-8C73-469F-B5FB-F735AEF07623}" destId="{C2A275E4-2197-4EB1-953C-929AA6E4F7E1}" srcOrd="8" destOrd="0" presId="urn:microsoft.com/office/officeart/2005/8/layout/vProcess5"/>
    <dgm:cxn modelId="{89244D2C-D795-488C-A3DB-235C245C9750}" type="presParOf" srcId="{15480306-8C73-469F-B5FB-F735AEF07623}" destId="{EF3BB4F9-D051-4070-BC79-DCF57644F7F0}" srcOrd="9" destOrd="0" presId="urn:microsoft.com/office/officeart/2005/8/layout/vProcess5"/>
    <dgm:cxn modelId="{8063BC38-6F75-43D7-B736-A887E491C66C}" type="presParOf" srcId="{15480306-8C73-469F-B5FB-F735AEF07623}" destId="{FF0A1B80-A3FB-4869-8566-C60994EB385A}" srcOrd="10" destOrd="0" presId="urn:microsoft.com/office/officeart/2005/8/layout/vProcess5"/>
    <dgm:cxn modelId="{8BCCB0FF-4458-4DD9-AA2F-A75922973C1B}" type="presParOf" srcId="{15480306-8C73-469F-B5FB-F735AEF07623}" destId="{E1A1ABA1-90FA-4C9C-8153-6E1893F230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CD886-912D-462A-9CF6-F1A12879D522}">
      <dsp:nvSpPr>
        <dsp:cNvPr id="0" name=""/>
        <dsp:cNvSpPr/>
      </dsp:nvSpPr>
      <dsp:spPr>
        <a:xfrm>
          <a:off x="7347169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FBC87-37AC-4275-AFD8-2C3BA547389A}">
      <dsp:nvSpPr>
        <dsp:cNvPr id="0" name=""/>
        <dsp:cNvSpPr/>
      </dsp:nvSpPr>
      <dsp:spPr>
        <a:xfrm>
          <a:off x="7347169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66D02-795A-402F-B3BB-AD194BBBFA33}">
      <dsp:nvSpPr>
        <dsp:cNvPr id="0" name=""/>
        <dsp:cNvSpPr/>
      </dsp:nvSpPr>
      <dsp:spPr>
        <a:xfrm>
          <a:off x="5285851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2644022" y="152959"/>
              </a:lnTo>
              <a:lnTo>
                <a:pt x="2644022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A22B-3067-4397-A13F-4689DD6A4109}">
      <dsp:nvSpPr>
        <dsp:cNvPr id="0" name=""/>
        <dsp:cNvSpPr/>
      </dsp:nvSpPr>
      <dsp:spPr>
        <a:xfrm>
          <a:off x="5584487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7D646-D551-4731-892B-7759B4A860CB}">
      <dsp:nvSpPr>
        <dsp:cNvPr id="0" name=""/>
        <dsp:cNvSpPr/>
      </dsp:nvSpPr>
      <dsp:spPr>
        <a:xfrm>
          <a:off x="5584487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9D83A-8344-43B8-A11B-49EAC43926D3}">
      <dsp:nvSpPr>
        <dsp:cNvPr id="0" name=""/>
        <dsp:cNvSpPr/>
      </dsp:nvSpPr>
      <dsp:spPr>
        <a:xfrm>
          <a:off x="5285851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59"/>
              </a:lnTo>
              <a:lnTo>
                <a:pt x="881340" y="152959"/>
              </a:lnTo>
              <a:lnTo>
                <a:pt x="88134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82C4-D484-4D14-87D2-8483943E2C38}">
      <dsp:nvSpPr>
        <dsp:cNvPr id="0" name=""/>
        <dsp:cNvSpPr/>
      </dsp:nvSpPr>
      <dsp:spPr>
        <a:xfrm>
          <a:off x="3821805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9B20-8F90-49AE-B5EF-9E61583BD5B6}">
      <dsp:nvSpPr>
        <dsp:cNvPr id="0" name=""/>
        <dsp:cNvSpPr/>
      </dsp:nvSpPr>
      <dsp:spPr>
        <a:xfrm>
          <a:off x="3821805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8E-C833-4E25-A438-27B79B0A9073}">
      <dsp:nvSpPr>
        <dsp:cNvPr id="0" name=""/>
        <dsp:cNvSpPr/>
      </dsp:nvSpPr>
      <dsp:spPr>
        <a:xfrm>
          <a:off x="4404510" y="730315"/>
          <a:ext cx="881340" cy="305919"/>
        </a:xfrm>
        <a:custGeom>
          <a:avLst/>
          <a:gdLst/>
          <a:ahLst/>
          <a:cxnLst/>
          <a:rect l="0" t="0" r="0" b="0"/>
          <a:pathLst>
            <a:path>
              <a:moveTo>
                <a:pt x="881340" y="0"/>
              </a:moveTo>
              <a:lnTo>
                <a:pt x="881340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F4DB-9D36-476B-9C65-CB6ACFC5EF23}">
      <dsp:nvSpPr>
        <dsp:cNvPr id="0" name=""/>
        <dsp:cNvSpPr/>
      </dsp:nvSpPr>
      <dsp:spPr>
        <a:xfrm>
          <a:off x="2059123" y="1764616"/>
          <a:ext cx="218514" cy="170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4411"/>
              </a:lnTo>
              <a:lnTo>
                <a:pt x="218514" y="1704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957A-E103-406B-A863-2AD3A84CB858}">
      <dsp:nvSpPr>
        <dsp:cNvPr id="0" name=""/>
        <dsp:cNvSpPr/>
      </dsp:nvSpPr>
      <dsp:spPr>
        <a:xfrm>
          <a:off x="2059123" y="1764616"/>
          <a:ext cx="218514" cy="670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10"/>
              </a:lnTo>
              <a:lnTo>
                <a:pt x="218514" y="6701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E5A6-E962-44A5-830C-380CE0A6610C}">
      <dsp:nvSpPr>
        <dsp:cNvPr id="0" name=""/>
        <dsp:cNvSpPr/>
      </dsp:nvSpPr>
      <dsp:spPr>
        <a:xfrm>
          <a:off x="2641828" y="730315"/>
          <a:ext cx="2644022" cy="305919"/>
        </a:xfrm>
        <a:custGeom>
          <a:avLst/>
          <a:gdLst/>
          <a:ahLst/>
          <a:cxnLst/>
          <a:rect l="0" t="0" r="0" b="0"/>
          <a:pathLst>
            <a:path>
              <a:moveTo>
                <a:pt x="2644022" y="0"/>
              </a:moveTo>
              <a:lnTo>
                <a:pt x="2644022" y="152959"/>
              </a:lnTo>
              <a:lnTo>
                <a:pt x="0" y="152959"/>
              </a:lnTo>
              <a:lnTo>
                <a:pt x="0" y="3059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35C19-59FA-4053-A9DF-066BA4EB08DB}">
      <dsp:nvSpPr>
        <dsp:cNvPr id="0" name=""/>
        <dsp:cNvSpPr/>
      </dsp:nvSpPr>
      <dsp:spPr>
        <a:xfrm>
          <a:off x="4557470" y="1934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 err="1"/>
            <a:t>Optimizacija</a:t>
          </a:r>
          <a:r>
            <a:rPr lang="hr" sz="1600" kern="1200" dirty="0"/>
            <a:t> </a:t>
          </a:r>
          <a:r>
            <a:rPr lang="hr" sz="1600" kern="1200" dirty="0" err="1"/>
            <a:t>metode</a:t>
          </a:r>
          <a:endParaRPr lang="pl-PL" sz="1600" kern="1200" dirty="0"/>
        </a:p>
      </dsp:txBody>
      <dsp:txXfrm>
        <a:off x="4557470" y="1934"/>
        <a:ext cx="1456761" cy="728380"/>
      </dsp:txXfrm>
    </dsp:sp>
    <dsp:sp modelId="{091BD58A-5D20-4CC3-827B-7539F4168270}">
      <dsp:nvSpPr>
        <dsp:cNvPr id="0" name=""/>
        <dsp:cNvSpPr/>
      </dsp:nvSpPr>
      <dsp:spPr>
        <a:xfrm>
          <a:off x="1913447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Vrsta problema koji se rješava </a:t>
          </a:r>
          <a:endParaRPr lang="pl-PL" sz="1600" kern="1200" dirty="0"/>
        </a:p>
      </dsp:txBody>
      <dsp:txXfrm>
        <a:off x="1913447" y="1036235"/>
        <a:ext cx="1456761" cy="728380"/>
      </dsp:txXfrm>
    </dsp:sp>
    <dsp:sp modelId="{B20FC95F-1EF0-40D1-B84E-FD9403D34C6A}">
      <dsp:nvSpPr>
        <dsp:cNvPr id="0" name=""/>
        <dsp:cNvSpPr/>
      </dsp:nvSpPr>
      <dsp:spPr>
        <a:xfrm>
          <a:off x="2277638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metode linearnog programiranja</a:t>
          </a:r>
          <a:endParaRPr lang="pl-PL" sz="1600" kern="1200" dirty="0"/>
        </a:p>
      </dsp:txBody>
      <dsp:txXfrm>
        <a:off x="2277638" y="2070536"/>
        <a:ext cx="1456761" cy="728380"/>
      </dsp:txXfrm>
    </dsp:sp>
    <dsp:sp modelId="{EDEA15E3-807D-4661-9E19-D7D417691378}">
      <dsp:nvSpPr>
        <dsp:cNvPr id="0" name=""/>
        <dsp:cNvSpPr/>
      </dsp:nvSpPr>
      <dsp:spPr>
        <a:xfrm>
          <a:off x="2277638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metode nelinearne optimizacije</a:t>
          </a:r>
          <a:endParaRPr lang="pl-PL" sz="1600" kern="1200" dirty="0"/>
        </a:p>
      </dsp:txBody>
      <dsp:txXfrm>
        <a:off x="2277638" y="3104837"/>
        <a:ext cx="1456761" cy="728380"/>
      </dsp:txXfrm>
    </dsp:sp>
    <dsp:sp modelId="{386356D6-4AAD-42AE-8712-30397F27D786}">
      <dsp:nvSpPr>
        <dsp:cNvPr id="0" name=""/>
        <dsp:cNvSpPr/>
      </dsp:nvSpPr>
      <dsp:spPr>
        <a:xfrm>
          <a:off x="3676129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Ograničenja</a:t>
          </a:r>
          <a:endParaRPr lang="pl-PL" sz="1600" kern="1200" dirty="0"/>
        </a:p>
      </dsp:txBody>
      <dsp:txXfrm>
        <a:off x="3676129" y="1036235"/>
        <a:ext cx="1456761" cy="728380"/>
      </dsp:txXfrm>
    </dsp:sp>
    <dsp:sp modelId="{4EA36268-0022-4793-93C6-929BF4906086}">
      <dsp:nvSpPr>
        <dsp:cNvPr id="0" name=""/>
        <dsp:cNvSpPr/>
      </dsp:nvSpPr>
      <dsp:spPr>
        <a:xfrm>
          <a:off x="4040319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600" kern="1200" dirty="0"/>
            <a:t>metoda neograničene optimizacije</a:t>
          </a:r>
          <a:endParaRPr lang="pl-PL" sz="1600" kern="1200" dirty="0"/>
        </a:p>
      </dsp:txBody>
      <dsp:txXfrm>
        <a:off x="4040319" y="2070536"/>
        <a:ext cx="1456761" cy="728380"/>
      </dsp:txXfrm>
    </dsp:sp>
    <dsp:sp modelId="{C6D22CD4-29F6-4DA4-B45F-89A841627B80}">
      <dsp:nvSpPr>
        <dsp:cNvPr id="0" name=""/>
        <dsp:cNvSpPr/>
      </dsp:nvSpPr>
      <dsp:spPr>
        <a:xfrm>
          <a:off x="4040319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hr" sz="1600" kern="1200" dirty="0"/>
            <a:t>metode ograničene optimizacije</a:t>
          </a:r>
          <a:endParaRPr lang="pl-PL" sz="1600" kern="1200" dirty="0"/>
        </a:p>
      </dsp:txBody>
      <dsp:txXfrm>
        <a:off x="4040319" y="3104837"/>
        <a:ext cx="1456761" cy="728380"/>
      </dsp:txXfrm>
    </dsp:sp>
    <dsp:sp modelId="{FD7C309E-38DC-449A-B088-9A91518E772C}">
      <dsp:nvSpPr>
        <dsp:cNvPr id="0" name=""/>
        <dsp:cNvSpPr/>
      </dsp:nvSpPr>
      <dsp:spPr>
        <a:xfrm>
          <a:off x="5438811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Dimenzija problema</a:t>
          </a:r>
          <a:endParaRPr lang="pl-PL" sz="1600" kern="1200" dirty="0"/>
        </a:p>
      </dsp:txBody>
      <dsp:txXfrm>
        <a:off x="5438811" y="1036235"/>
        <a:ext cx="1456761" cy="728380"/>
      </dsp:txXfrm>
    </dsp:sp>
    <dsp:sp modelId="{987FA9F5-14B2-4EB4-8849-F0D24F1C1405}">
      <dsp:nvSpPr>
        <dsp:cNvPr id="0" name=""/>
        <dsp:cNvSpPr/>
      </dsp:nvSpPr>
      <dsp:spPr>
        <a:xfrm>
          <a:off x="5803001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univarijantne metode</a:t>
          </a:r>
          <a:endParaRPr lang="pl-PL" sz="1600" kern="1200" dirty="0"/>
        </a:p>
      </dsp:txBody>
      <dsp:txXfrm>
        <a:off x="5803001" y="2070536"/>
        <a:ext cx="1456761" cy="728380"/>
      </dsp:txXfrm>
    </dsp:sp>
    <dsp:sp modelId="{CA14FAFA-449B-47AA-97D8-FDEB781320D8}">
      <dsp:nvSpPr>
        <dsp:cNvPr id="0" name=""/>
        <dsp:cNvSpPr/>
      </dsp:nvSpPr>
      <dsp:spPr>
        <a:xfrm>
          <a:off x="5803001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multivarijantne metode</a:t>
          </a:r>
          <a:endParaRPr lang="pl-PL" sz="1600" kern="1200" dirty="0"/>
        </a:p>
      </dsp:txBody>
      <dsp:txXfrm>
        <a:off x="5803001" y="3104837"/>
        <a:ext cx="1456761" cy="728380"/>
      </dsp:txXfrm>
    </dsp:sp>
    <dsp:sp modelId="{63F39A85-6CC2-42DE-BAA0-0CCC63012D28}">
      <dsp:nvSpPr>
        <dsp:cNvPr id="0" name=""/>
        <dsp:cNvSpPr/>
      </dsp:nvSpPr>
      <dsp:spPr>
        <a:xfrm>
          <a:off x="7201493" y="1036235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/>
            <a:t>Optimizacijski kriteriji </a:t>
          </a:r>
          <a:endParaRPr lang="pl-PL" sz="1600" kern="1200" dirty="0"/>
        </a:p>
      </dsp:txBody>
      <dsp:txXfrm>
        <a:off x="7201493" y="1036235"/>
        <a:ext cx="1456761" cy="728380"/>
      </dsp:txXfrm>
    </dsp:sp>
    <dsp:sp modelId="{28C17384-E1CC-488D-BE83-8314A8688B99}">
      <dsp:nvSpPr>
        <dsp:cNvPr id="0" name=""/>
        <dsp:cNvSpPr/>
      </dsp:nvSpPr>
      <dsp:spPr>
        <a:xfrm>
          <a:off x="7565683" y="2070536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J</a:t>
          </a:r>
          <a:r>
            <a:rPr lang="hr" sz="1600" kern="1200" dirty="0"/>
            <a:t>ednokriterijske metode</a:t>
          </a:r>
        </a:p>
      </dsp:txBody>
      <dsp:txXfrm>
        <a:off x="7565683" y="2070536"/>
        <a:ext cx="1456761" cy="728380"/>
      </dsp:txXfrm>
    </dsp:sp>
    <dsp:sp modelId="{86260B1F-4A54-4B77-9F94-9E9EA8E01C4A}">
      <dsp:nvSpPr>
        <dsp:cNvPr id="0" name=""/>
        <dsp:cNvSpPr/>
      </dsp:nvSpPr>
      <dsp:spPr>
        <a:xfrm>
          <a:off x="7565683" y="3104837"/>
          <a:ext cx="1456761" cy="7283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/>
            <a:t>višekriterijske </a:t>
          </a:r>
          <a:r>
            <a:rPr lang="hr" sz="1600" kern="1200" dirty="0"/>
            <a:t>metode</a:t>
          </a:r>
          <a:endParaRPr lang="pl-PL" sz="1600" kern="1200" dirty="0"/>
        </a:p>
      </dsp:txBody>
      <dsp:txXfrm>
        <a:off x="7565683" y="3104837"/>
        <a:ext cx="1456761" cy="72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BB64-BA7D-42FF-8638-1914229189D9}">
      <dsp:nvSpPr>
        <dsp:cNvPr id="0" name=""/>
        <dsp:cNvSpPr/>
      </dsp:nvSpPr>
      <dsp:spPr>
        <a:xfrm>
          <a:off x="898928" y="2943"/>
          <a:ext cx="140429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Ukupna bruto površina skladišta</a:t>
          </a:r>
        </a:p>
      </dsp:txBody>
      <dsp:txXfrm>
        <a:off x="915402" y="19417"/>
        <a:ext cx="1371351" cy="529499"/>
      </dsp:txXfrm>
    </dsp:sp>
    <dsp:sp modelId="{1C8C58F2-5AEA-4135-8261-D96C22F87C3B}">
      <dsp:nvSpPr>
        <dsp:cNvPr id="0" name=""/>
        <dsp:cNvSpPr/>
      </dsp:nvSpPr>
      <dsp:spPr>
        <a:xfrm>
          <a:off x="1052691" y="565391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9D270-C6B8-4D13-8240-249C8EC1A476}">
      <dsp:nvSpPr>
        <dsp:cNvPr id="0" name=""/>
        <dsp:cNvSpPr/>
      </dsp:nvSpPr>
      <dsp:spPr>
        <a:xfrm>
          <a:off x="463842" y="790370"/>
          <a:ext cx="117769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Građevinsko područje</a:t>
          </a:r>
        </a:p>
      </dsp:txBody>
      <dsp:txXfrm>
        <a:off x="480316" y="806844"/>
        <a:ext cx="1144750" cy="529499"/>
      </dsp:txXfrm>
    </dsp:sp>
    <dsp:sp modelId="{5FA1F610-ED8D-40EA-B357-DFF9286ECBD9}">
      <dsp:nvSpPr>
        <dsp:cNvPr id="0" name=""/>
        <dsp:cNvSpPr/>
      </dsp:nvSpPr>
      <dsp:spPr>
        <a:xfrm>
          <a:off x="1601077" y="565391"/>
          <a:ext cx="71539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715399" y="112489"/>
              </a:lnTo>
              <a:lnTo>
                <a:pt x="715399" y="22497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88ABE-AFE7-425B-BE9A-E4EEB7BEFB85}">
      <dsp:nvSpPr>
        <dsp:cNvPr id="0" name=""/>
        <dsp:cNvSpPr/>
      </dsp:nvSpPr>
      <dsp:spPr>
        <a:xfrm>
          <a:off x="1894641" y="79037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>
              <a:latin typeface="Times New Roman" pitchFamily="18" charset="0"/>
              <a:cs typeface="Times New Roman" pitchFamily="18" charset="0"/>
            </a:rPr>
            <a:t>Neto </a:t>
          </a:r>
          <a:r>
            <a:rPr lang="hr" sz="1000" kern="1200" dirty="0" err="1">
              <a:latin typeface="Times New Roman" pitchFamily="18" charset="0"/>
              <a:cs typeface="Times New Roman" pitchFamily="18" charset="0"/>
            </a:rPr>
            <a:t>površina</a:t>
          </a:r>
          <a:endParaRPr lang="pl-PL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1115" y="806844"/>
        <a:ext cx="810723" cy="529499"/>
      </dsp:txXfrm>
    </dsp:sp>
    <dsp:sp modelId="{21F05971-DEE3-4572-B4E6-8F6D563B87AF}">
      <dsp:nvSpPr>
        <dsp:cNvPr id="0" name=""/>
        <dsp:cNvSpPr/>
      </dsp:nvSpPr>
      <dsp:spPr>
        <a:xfrm>
          <a:off x="1219704" y="1352818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1096773" y="0"/>
              </a:moveTo>
              <a:lnTo>
                <a:pt x="109677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24AA2-6965-4207-AAAD-81B9097ACDB5}">
      <dsp:nvSpPr>
        <dsp:cNvPr id="0" name=""/>
        <dsp:cNvSpPr/>
      </dsp:nvSpPr>
      <dsp:spPr>
        <a:xfrm>
          <a:off x="622009" y="1577797"/>
          <a:ext cx="1195389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Komunikacijsko područje</a:t>
          </a:r>
        </a:p>
      </dsp:txBody>
      <dsp:txXfrm>
        <a:off x="638483" y="1594271"/>
        <a:ext cx="1162441" cy="529499"/>
      </dsp:txXfrm>
    </dsp:sp>
    <dsp:sp modelId="{AC386E3D-B4BD-4BB3-A0D9-5C0277FC1EE5}">
      <dsp:nvSpPr>
        <dsp:cNvPr id="0" name=""/>
        <dsp:cNvSpPr/>
      </dsp:nvSpPr>
      <dsp:spPr>
        <a:xfrm>
          <a:off x="2316477" y="1352818"/>
          <a:ext cx="175859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75859" y="112489"/>
              </a:lnTo>
              <a:lnTo>
                <a:pt x="175859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CE8EE-4F00-4F8B-8E86-F2CA16ECC4C4}">
      <dsp:nvSpPr>
        <dsp:cNvPr id="0" name=""/>
        <dsp:cNvSpPr/>
      </dsp:nvSpPr>
      <dsp:spPr>
        <a:xfrm>
          <a:off x="2070501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Servisno područje</a:t>
          </a:r>
        </a:p>
      </dsp:txBody>
      <dsp:txXfrm>
        <a:off x="2086975" y="1594271"/>
        <a:ext cx="810723" cy="529499"/>
      </dsp:txXfrm>
    </dsp:sp>
    <dsp:sp modelId="{34D7B73D-7C2F-48D9-A1EE-471740E02225}">
      <dsp:nvSpPr>
        <dsp:cNvPr id="0" name=""/>
        <dsp:cNvSpPr/>
      </dsp:nvSpPr>
      <dsp:spPr>
        <a:xfrm>
          <a:off x="2316477" y="1352818"/>
          <a:ext cx="1272632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272632" y="112489"/>
              </a:lnTo>
              <a:lnTo>
                <a:pt x="1272632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05D40-C5E0-4CFD-BEB2-A6938BD66268}">
      <dsp:nvSpPr>
        <dsp:cNvPr id="0" name=""/>
        <dsp:cNvSpPr/>
      </dsp:nvSpPr>
      <dsp:spPr>
        <a:xfrm>
          <a:off x="3167274" y="1577797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Korisna površina</a:t>
          </a:r>
        </a:p>
      </dsp:txBody>
      <dsp:txXfrm>
        <a:off x="3183748" y="1594271"/>
        <a:ext cx="810723" cy="529499"/>
      </dsp:txXfrm>
    </dsp:sp>
    <dsp:sp modelId="{A323C160-F98A-435A-94F8-68699B829A4E}">
      <dsp:nvSpPr>
        <dsp:cNvPr id="0" name=""/>
        <dsp:cNvSpPr/>
      </dsp:nvSpPr>
      <dsp:spPr>
        <a:xfrm>
          <a:off x="3040723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548386" y="0"/>
              </a:moveTo>
              <a:lnTo>
                <a:pt x="54838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3940B-B7C1-44A1-BB37-10799D84D6A0}">
      <dsp:nvSpPr>
        <dsp:cNvPr id="0" name=""/>
        <dsp:cNvSpPr/>
      </dsp:nvSpPr>
      <dsp:spPr>
        <a:xfrm>
          <a:off x="2618887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Pomoćna površina</a:t>
          </a:r>
        </a:p>
      </dsp:txBody>
      <dsp:txXfrm>
        <a:off x="2635361" y="2381697"/>
        <a:ext cx="810723" cy="529499"/>
      </dsp:txXfrm>
    </dsp:sp>
    <dsp:sp modelId="{3621FD88-3B39-466F-9AD7-C57E233FC1D8}">
      <dsp:nvSpPr>
        <dsp:cNvPr id="0" name=""/>
        <dsp:cNvSpPr/>
      </dsp:nvSpPr>
      <dsp:spPr>
        <a:xfrm>
          <a:off x="3589109" y="2140244"/>
          <a:ext cx="548386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548386" y="112489"/>
              </a:lnTo>
              <a:lnTo>
                <a:pt x="548386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5280-BC0D-4A08-9A12-32AD2A1CDB99}">
      <dsp:nvSpPr>
        <dsp:cNvPr id="0" name=""/>
        <dsp:cNvSpPr/>
      </dsp:nvSpPr>
      <dsp:spPr>
        <a:xfrm>
          <a:off x="3715660" y="2365223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Osnovna površina</a:t>
          </a:r>
        </a:p>
      </dsp:txBody>
      <dsp:txXfrm>
        <a:off x="3732134" y="2381697"/>
        <a:ext cx="810723" cy="529499"/>
      </dsp:txXfrm>
    </dsp:sp>
    <dsp:sp modelId="{265A469C-665C-4262-9052-4C2CEE66347D}">
      <dsp:nvSpPr>
        <dsp:cNvPr id="0" name=""/>
        <dsp:cNvSpPr/>
      </dsp:nvSpPr>
      <dsp:spPr>
        <a:xfrm>
          <a:off x="2784879" y="2927671"/>
          <a:ext cx="1352616" cy="224979"/>
        </a:xfrm>
        <a:custGeom>
          <a:avLst/>
          <a:gdLst/>
          <a:ahLst/>
          <a:cxnLst/>
          <a:rect l="0" t="0" r="0" b="0"/>
          <a:pathLst>
            <a:path>
              <a:moveTo>
                <a:pt x="1352616" y="0"/>
              </a:moveTo>
              <a:lnTo>
                <a:pt x="1352616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6378C-2966-4502-89E3-B6F2D0855518}">
      <dsp:nvSpPr>
        <dsp:cNvPr id="0" name=""/>
        <dsp:cNvSpPr/>
      </dsp:nvSpPr>
      <dsp:spPr>
        <a:xfrm>
          <a:off x="2363044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Površina za rukovanje</a:t>
          </a:r>
        </a:p>
      </dsp:txBody>
      <dsp:txXfrm>
        <a:off x="2379518" y="3169124"/>
        <a:ext cx="810723" cy="529499"/>
      </dsp:txXfrm>
    </dsp:sp>
    <dsp:sp modelId="{AADC3C1A-3F6B-407C-B824-EA2ED7834ECE}">
      <dsp:nvSpPr>
        <dsp:cNvPr id="0" name=""/>
        <dsp:cNvSpPr/>
      </dsp:nvSpPr>
      <dsp:spPr>
        <a:xfrm>
          <a:off x="3881652" y="2927671"/>
          <a:ext cx="255843" cy="224979"/>
        </a:xfrm>
        <a:custGeom>
          <a:avLst/>
          <a:gdLst/>
          <a:ahLst/>
          <a:cxnLst/>
          <a:rect l="0" t="0" r="0" b="0"/>
          <a:pathLst>
            <a:path>
              <a:moveTo>
                <a:pt x="255843" y="0"/>
              </a:moveTo>
              <a:lnTo>
                <a:pt x="255843" y="112489"/>
              </a:lnTo>
              <a:lnTo>
                <a:pt x="0" y="112489"/>
              </a:lnTo>
              <a:lnTo>
                <a:pt x="0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9246-4A58-4BA1-AD7F-695F55B61D96}">
      <dsp:nvSpPr>
        <dsp:cNvPr id="0" name=""/>
        <dsp:cNvSpPr/>
      </dsp:nvSpPr>
      <dsp:spPr>
        <a:xfrm>
          <a:off x="3459817" y="3152650"/>
          <a:ext cx="843671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Skladišni prostor</a:t>
          </a:r>
        </a:p>
      </dsp:txBody>
      <dsp:txXfrm>
        <a:off x="3476291" y="3169124"/>
        <a:ext cx="810723" cy="529499"/>
      </dsp:txXfrm>
    </dsp:sp>
    <dsp:sp modelId="{4A21CBC7-6EEE-479F-8E0D-C8E68301F014}">
      <dsp:nvSpPr>
        <dsp:cNvPr id="0" name=""/>
        <dsp:cNvSpPr/>
      </dsp:nvSpPr>
      <dsp:spPr>
        <a:xfrm>
          <a:off x="4137496" y="2927671"/>
          <a:ext cx="1096773" cy="22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89"/>
              </a:lnTo>
              <a:lnTo>
                <a:pt x="1096773" y="112489"/>
              </a:lnTo>
              <a:lnTo>
                <a:pt x="1096773" y="22497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86D63-34E0-4176-B5FD-693075FBCF52}">
      <dsp:nvSpPr>
        <dsp:cNvPr id="0" name=""/>
        <dsp:cNvSpPr/>
      </dsp:nvSpPr>
      <dsp:spPr>
        <a:xfrm>
          <a:off x="4556590" y="3152650"/>
          <a:ext cx="1355358" cy="562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imes New Roman" pitchFamily="18" charset="0"/>
              <a:cs typeface="Times New Roman" pitchFamily="18" charset="0"/>
            </a:rPr>
            <a:t>Prostor za prijem/otpuštanje</a:t>
          </a:r>
        </a:p>
      </dsp:txBody>
      <dsp:txXfrm>
        <a:off x="4573064" y="3169124"/>
        <a:ext cx="1322410" cy="529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252110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274153" y="1754259"/>
        <a:ext cx="1461115" cy="708514"/>
      </dsp:txXfrm>
    </dsp:sp>
    <dsp:sp modelId="{8C1CF681-136E-45A2-98E5-01ED0100E347}">
      <dsp:nvSpPr>
        <dsp:cNvPr id="0" name=""/>
        <dsp:cNvSpPr/>
      </dsp:nvSpPr>
      <dsp:spPr>
        <a:xfrm>
          <a:off x="1757311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43299" y="2093464"/>
        <a:ext cx="30104" cy="30104"/>
      </dsp:txXfrm>
    </dsp:sp>
    <dsp:sp modelId="{F95906E8-9770-456D-8E25-9EDA43C5414F}">
      <dsp:nvSpPr>
        <dsp:cNvPr id="0" name=""/>
        <dsp:cNvSpPr/>
      </dsp:nvSpPr>
      <dsp:spPr>
        <a:xfrm>
          <a:off x="2359392" y="1732216"/>
          <a:ext cx="1505201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381435" y="1754259"/>
        <a:ext cx="1461115" cy="708514"/>
      </dsp:txXfrm>
    </dsp:sp>
    <dsp:sp modelId="{E2410318-E53B-47A6-A4E2-24A2261CC313}">
      <dsp:nvSpPr>
        <dsp:cNvPr id="0" name=""/>
        <dsp:cNvSpPr/>
      </dsp:nvSpPr>
      <dsp:spPr>
        <a:xfrm rot="17350740">
          <a:off x="3249282" y="1226964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1197208"/>
        <a:ext cx="91635" cy="91635"/>
      </dsp:txXfrm>
    </dsp:sp>
    <dsp:sp modelId="{D336EC1D-5DCA-4C23-9050-0EE7EDC9506F}">
      <dsp:nvSpPr>
        <dsp:cNvPr id="0" name=""/>
        <dsp:cNvSpPr/>
      </dsp:nvSpPr>
      <dsp:spPr>
        <a:xfrm>
          <a:off x="4466673" y="1235"/>
          <a:ext cx="162662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</a:t>
          </a:r>
          <a:r>
            <a:rPr lang="hr" sz="1000" kern="1200"/>
            <a:t> </a:t>
          </a: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</a:p>
      </dsp:txBody>
      <dsp:txXfrm>
        <a:off x="4488716" y="23278"/>
        <a:ext cx="1582539" cy="708514"/>
      </dsp:txXfrm>
    </dsp:sp>
    <dsp:sp modelId="{A6C828D7-324F-4227-B99F-8AEC127CAA8F}">
      <dsp:nvSpPr>
        <dsp:cNvPr id="0" name=""/>
        <dsp:cNvSpPr/>
      </dsp:nvSpPr>
      <dsp:spPr>
        <a:xfrm>
          <a:off x="6093299" y="361473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9287" y="362483"/>
        <a:ext cx="30104" cy="30104"/>
      </dsp:txXfrm>
    </dsp:sp>
    <dsp:sp modelId="{60D89080-6AC0-48EB-8894-5DE78058213E}">
      <dsp:nvSpPr>
        <dsp:cNvPr id="0" name=""/>
        <dsp:cNvSpPr/>
      </dsp:nvSpPr>
      <dsp:spPr>
        <a:xfrm>
          <a:off x="6695379" y="1235"/>
          <a:ext cx="72293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16553" y="22409"/>
        <a:ext cx="680585" cy="710252"/>
      </dsp:txXfrm>
    </dsp:sp>
    <dsp:sp modelId="{D9586618-C034-4054-91F5-B08BF27D297E}">
      <dsp:nvSpPr>
        <dsp:cNvPr id="0" name=""/>
        <dsp:cNvSpPr/>
      </dsp:nvSpPr>
      <dsp:spPr>
        <a:xfrm rot="18289469">
          <a:off x="3638477" y="1659709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1649413"/>
        <a:ext cx="52715" cy="52715"/>
      </dsp:txXfrm>
    </dsp:sp>
    <dsp:sp modelId="{9A652884-EDDF-4A1B-AEE8-F78D50B6C66C}">
      <dsp:nvSpPr>
        <dsp:cNvPr id="0" name=""/>
        <dsp:cNvSpPr/>
      </dsp:nvSpPr>
      <dsp:spPr>
        <a:xfrm>
          <a:off x="4466673" y="866726"/>
          <a:ext cx="161310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488716" y="888769"/>
        <a:ext cx="1569022" cy="708514"/>
      </dsp:txXfrm>
    </dsp:sp>
    <dsp:sp modelId="{DE02E81F-72A1-4DD3-BAFF-5FC5546FB9FA}">
      <dsp:nvSpPr>
        <dsp:cNvPr id="0" name=""/>
        <dsp:cNvSpPr/>
      </dsp:nvSpPr>
      <dsp:spPr>
        <a:xfrm>
          <a:off x="6079782" y="122696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65770" y="1227974"/>
        <a:ext cx="30104" cy="30104"/>
      </dsp:txXfrm>
    </dsp:sp>
    <dsp:sp modelId="{370765EB-D9A0-431C-9FD8-ACF54EE9127D}">
      <dsp:nvSpPr>
        <dsp:cNvPr id="0" name=""/>
        <dsp:cNvSpPr/>
      </dsp:nvSpPr>
      <dsp:spPr>
        <a:xfrm>
          <a:off x="6681863" y="866726"/>
          <a:ext cx="70544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02525" y="887388"/>
        <a:ext cx="664118" cy="711276"/>
      </dsp:txXfrm>
    </dsp:sp>
    <dsp:sp modelId="{14F28EC6-33E8-4953-9540-B291E5F29496}">
      <dsp:nvSpPr>
        <dsp:cNvPr id="0" name=""/>
        <dsp:cNvSpPr/>
      </dsp:nvSpPr>
      <dsp:spPr>
        <a:xfrm>
          <a:off x="3864593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0581" y="2093464"/>
        <a:ext cx="30104" cy="30104"/>
      </dsp:txXfrm>
    </dsp:sp>
    <dsp:sp modelId="{A7278AA7-A24D-4A2C-96AD-4EF7F4C08796}">
      <dsp:nvSpPr>
        <dsp:cNvPr id="0" name=""/>
        <dsp:cNvSpPr/>
      </dsp:nvSpPr>
      <dsp:spPr>
        <a:xfrm>
          <a:off x="4466673" y="1732216"/>
          <a:ext cx="165167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488716" y="1754259"/>
        <a:ext cx="1607586" cy="708514"/>
      </dsp:txXfrm>
    </dsp:sp>
    <dsp:sp modelId="{28F207F9-B648-446C-9F49-3FB9ACB2D4DB}">
      <dsp:nvSpPr>
        <dsp:cNvPr id="0" name=""/>
        <dsp:cNvSpPr/>
      </dsp:nvSpPr>
      <dsp:spPr>
        <a:xfrm>
          <a:off x="6118345" y="2092454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04334" y="2093464"/>
        <a:ext cx="30104" cy="30104"/>
      </dsp:txXfrm>
    </dsp:sp>
    <dsp:sp modelId="{34C53C67-4D95-4E64-AA13-6D90FC7C3B76}">
      <dsp:nvSpPr>
        <dsp:cNvPr id="0" name=""/>
        <dsp:cNvSpPr/>
      </dsp:nvSpPr>
      <dsp:spPr>
        <a:xfrm>
          <a:off x="6720426" y="1732216"/>
          <a:ext cx="67086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40075" y="1751865"/>
        <a:ext cx="631570" cy="713302"/>
      </dsp:txXfrm>
    </dsp:sp>
    <dsp:sp modelId="{E093A2CD-1AD8-49B0-9540-1427A8DCAFB1}">
      <dsp:nvSpPr>
        <dsp:cNvPr id="0" name=""/>
        <dsp:cNvSpPr/>
      </dsp:nvSpPr>
      <dsp:spPr>
        <a:xfrm rot="3310531">
          <a:off x="3638477" y="2525200"/>
          <a:ext cx="105431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9275" y="2514904"/>
        <a:ext cx="52715" cy="52715"/>
      </dsp:txXfrm>
    </dsp:sp>
    <dsp:sp modelId="{36819D74-7630-4EA0-850B-A4810A61EBB2}">
      <dsp:nvSpPr>
        <dsp:cNvPr id="0" name=""/>
        <dsp:cNvSpPr/>
      </dsp:nvSpPr>
      <dsp:spPr>
        <a:xfrm>
          <a:off x="4466673" y="2597707"/>
          <a:ext cx="1638155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488716" y="2619750"/>
        <a:ext cx="1594069" cy="708514"/>
      </dsp:txXfrm>
    </dsp:sp>
    <dsp:sp modelId="{5C76E288-FB50-4069-A1A8-09BA21E532D3}">
      <dsp:nvSpPr>
        <dsp:cNvPr id="0" name=""/>
        <dsp:cNvSpPr/>
      </dsp:nvSpPr>
      <dsp:spPr>
        <a:xfrm>
          <a:off x="6104829" y="2957945"/>
          <a:ext cx="60208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90817" y="2958955"/>
        <a:ext cx="30104" cy="30104"/>
      </dsp:txXfrm>
    </dsp:sp>
    <dsp:sp modelId="{AB445D95-F54B-4E99-8D64-529AFD966FF4}">
      <dsp:nvSpPr>
        <dsp:cNvPr id="0" name=""/>
        <dsp:cNvSpPr/>
      </dsp:nvSpPr>
      <dsp:spPr>
        <a:xfrm>
          <a:off x="6706909" y="2597707"/>
          <a:ext cx="675338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26689" y="2617487"/>
        <a:ext cx="635778" cy="713040"/>
      </dsp:txXfrm>
    </dsp:sp>
    <dsp:sp modelId="{B35037FE-DFE9-4266-B6CE-D5AC769FEB5B}">
      <dsp:nvSpPr>
        <dsp:cNvPr id="0" name=""/>
        <dsp:cNvSpPr/>
      </dsp:nvSpPr>
      <dsp:spPr>
        <a:xfrm rot="4249260">
          <a:off x="3249282" y="2957945"/>
          <a:ext cx="1832702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19815" y="2928190"/>
        <a:ext cx="91635" cy="91635"/>
      </dsp:txXfrm>
    </dsp:sp>
    <dsp:sp modelId="{194CA964-9BA0-4EF1-B7D2-249985ACFEAA}">
      <dsp:nvSpPr>
        <dsp:cNvPr id="0" name=""/>
        <dsp:cNvSpPr/>
      </dsp:nvSpPr>
      <dsp:spPr>
        <a:xfrm>
          <a:off x="4466673" y="3463197"/>
          <a:ext cx="1709502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sp:txBody>
      <dsp:txXfrm>
        <a:off x="4488716" y="3485240"/>
        <a:ext cx="1665416" cy="708514"/>
      </dsp:txXfrm>
    </dsp:sp>
    <dsp:sp modelId="{2F50352A-97CD-49C0-99AD-A4100515D107}">
      <dsp:nvSpPr>
        <dsp:cNvPr id="0" name=""/>
        <dsp:cNvSpPr/>
      </dsp:nvSpPr>
      <dsp:spPr>
        <a:xfrm rot="7870">
          <a:off x="6176175" y="3824053"/>
          <a:ext cx="539661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32514" y="3826624"/>
        <a:ext cx="26983" cy="26983"/>
      </dsp:txXfrm>
    </dsp:sp>
    <dsp:sp modelId="{D477A3B2-6669-4313-B36B-F57C4FA12121}">
      <dsp:nvSpPr>
        <dsp:cNvPr id="0" name=""/>
        <dsp:cNvSpPr/>
      </dsp:nvSpPr>
      <dsp:spPr>
        <a:xfrm>
          <a:off x="6715835" y="3464433"/>
          <a:ext cx="650593" cy="752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Klijent</a:t>
          </a:r>
        </a:p>
      </dsp:txBody>
      <dsp:txXfrm>
        <a:off x="6734890" y="3483488"/>
        <a:ext cx="612483" cy="71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9076B-7857-4184-AB8C-D0943E5844CB}">
      <dsp:nvSpPr>
        <dsp:cNvPr id="0" name=""/>
        <dsp:cNvSpPr/>
      </dsp:nvSpPr>
      <dsp:spPr>
        <a:xfrm>
          <a:off x="823965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Dobavljač</a:t>
          </a:r>
        </a:p>
      </dsp:txBody>
      <dsp:txXfrm>
        <a:off x="842542" y="1478424"/>
        <a:ext cx="1231373" cy="597109"/>
      </dsp:txXfrm>
    </dsp:sp>
    <dsp:sp modelId="{8C1CF681-136E-45A2-98E5-01ED0100E347}">
      <dsp:nvSpPr>
        <dsp:cNvPr id="0" name=""/>
        <dsp:cNvSpPr/>
      </dsp:nvSpPr>
      <dsp:spPr>
        <a:xfrm>
          <a:off x="2092493" y="1760917"/>
          <a:ext cx="507410" cy="32124"/>
        </a:xfrm>
        <a:prstGeom prst="right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33513" y="1764294"/>
        <a:ext cx="25370" cy="25370"/>
      </dsp:txXfrm>
    </dsp:sp>
    <dsp:sp modelId="{F95906E8-9770-456D-8E25-9EDA43C5414F}">
      <dsp:nvSpPr>
        <dsp:cNvPr id="0" name=""/>
        <dsp:cNvSpPr/>
      </dsp:nvSpPr>
      <dsp:spPr>
        <a:xfrm>
          <a:off x="2599904" y="1459847"/>
          <a:ext cx="126852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Centralno skladište</a:t>
          </a:r>
        </a:p>
      </dsp:txBody>
      <dsp:txXfrm>
        <a:off x="2618481" y="1478424"/>
        <a:ext cx="1231373" cy="597109"/>
      </dsp:txXfrm>
    </dsp:sp>
    <dsp:sp modelId="{E2410318-E53B-47A6-A4E2-24A2261CC313}">
      <dsp:nvSpPr>
        <dsp:cNvPr id="0" name=""/>
        <dsp:cNvSpPr/>
      </dsp:nvSpPr>
      <dsp:spPr>
        <a:xfrm rot="17350740">
          <a:off x="3349870" y="1031514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1008962"/>
        <a:ext cx="77226" cy="77226"/>
      </dsp:txXfrm>
    </dsp:sp>
    <dsp:sp modelId="{D336EC1D-5DCA-4C23-9050-0EE7EDC9506F}">
      <dsp:nvSpPr>
        <dsp:cNvPr id="0" name=""/>
        <dsp:cNvSpPr/>
      </dsp:nvSpPr>
      <dsp:spPr>
        <a:xfrm>
          <a:off x="4375842" y="1041"/>
          <a:ext cx="1370859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Regionalni</a:t>
          </a:r>
          <a:r>
            <a:rPr lang="hr" sz="1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skladište 1</a:t>
          </a:r>
        </a:p>
      </dsp:txBody>
      <dsp:txXfrm>
        <a:off x="4394419" y="19618"/>
        <a:ext cx="1333705" cy="597109"/>
      </dsp:txXfrm>
    </dsp:sp>
    <dsp:sp modelId="{C11A7035-8377-4AB8-8761-56C5D98C2F94}">
      <dsp:nvSpPr>
        <dsp:cNvPr id="0" name=""/>
        <dsp:cNvSpPr/>
      </dsp:nvSpPr>
      <dsp:spPr>
        <a:xfrm rot="18289469">
          <a:off x="3677869" y="1396215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1390064"/>
        <a:ext cx="44426" cy="44426"/>
      </dsp:txXfrm>
    </dsp:sp>
    <dsp:sp modelId="{054B2755-C7E6-446A-9F0F-012DE570794A}">
      <dsp:nvSpPr>
        <dsp:cNvPr id="0" name=""/>
        <dsp:cNvSpPr/>
      </dsp:nvSpPr>
      <dsp:spPr>
        <a:xfrm>
          <a:off x="4375842" y="730444"/>
          <a:ext cx="1357362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2</a:t>
          </a:r>
        </a:p>
      </dsp:txBody>
      <dsp:txXfrm>
        <a:off x="4394419" y="749021"/>
        <a:ext cx="1320208" cy="597109"/>
      </dsp:txXfrm>
    </dsp:sp>
    <dsp:sp modelId="{14F28EC6-33E8-4953-9540-B291E5F29496}">
      <dsp:nvSpPr>
        <dsp:cNvPr id="0" name=""/>
        <dsp:cNvSpPr/>
      </dsp:nvSpPr>
      <dsp:spPr>
        <a:xfrm>
          <a:off x="3868431" y="1760917"/>
          <a:ext cx="507410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9451" y="1764294"/>
        <a:ext cx="25370" cy="25370"/>
      </dsp:txXfrm>
    </dsp:sp>
    <dsp:sp modelId="{A7278AA7-A24D-4A2C-96AD-4EF7F4C08796}">
      <dsp:nvSpPr>
        <dsp:cNvPr id="0" name=""/>
        <dsp:cNvSpPr/>
      </dsp:nvSpPr>
      <dsp:spPr>
        <a:xfrm>
          <a:off x="4375842" y="1459847"/>
          <a:ext cx="1391967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3</a:t>
          </a:r>
        </a:p>
      </dsp:txBody>
      <dsp:txXfrm>
        <a:off x="4394419" y="1478424"/>
        <a:ext cx="1354813" cy="597109"/>
      </dsp:txXfrm>
    </dsp:sp>
    <dsp:sp modelId="{E093A2CD-1AD8-49B0-9540-1427A8DCAFB1}">
      <dsp:nvSpPr>
        <dsp:cNvPr id="0" name=""/>
        <dsp:cNvSpPr/>
      </dsp:nvSpPr>
      <dsp:spPr>
        <a:xfrm rot="3310531">
          <a:off x="3677869" y="2125619"/>
          <a:ext cx="888535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923" y="2119467"/>
        <a:ext cx="44426" cy="44426"/>
      </dsp:txXfrm>
    </dsp:sp>
    <dsp:sp modelId="{36819D74-7630-4EA0-850B-A4810A61EBB2}">
      <dsp:nvSpPr>
        <dsp:cNvPr id="0" name=""/>
        <dsp:cNvSpPr/>
      </dsp:nvSpPr>
      <dsp:spPr>
        <a:xfrm>
          <a:off x="4375842" y="2189250"/>
          <a:ext cx="1380576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4</a:t>
          </a:r>
        </a:p>
      </dsp:txBody>
      <dsp:txXfrm>
        <a:off x="4394419" y="2207827"/>
        <a:ext cx="1343422" cy="597109"/>
      </dsp:txXfrm>
    </dsp:sp>
    <dsp:sp modelId="{B35037FE-DFE9-4266-B6CE-D5AC769FEB5B}">
      <dsp:nvSpPr>
        <dsp:cNvPr id="0" name=""/>
        <dsp:cNvSpPr/>
      </dsp:nvSpPr>
      <dsp:spPr>
        <a:xfrm rot="4249260">
          <a:off x="3349870" y="2490320"/>
          <a:ext cx="1544532" cy="32124"/>
        </a:xfrm>
        <a:prstGeom prst="left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3523" y="2467769"/>
        <a:ext cx="77226" cy="77226"/>
      </dsp:txXfrm>
    </dsp:sp>
    <dsp:sp modelId="{194CA964-9BA0-4EF1-B7D2-249985ACFEAA}">
      <dsp:nvSpPr>
        <dsp:cNvPr id="0" name=""/>
        <dsp:cNvSpPr/>
      </dsp:nvSpPr>
      <dsp:spPr>
        <a:xfrm>
          <a:off x="4375842" y="2918654"/>
          <a:ext cx="1440704" cy="6342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Regionalno skladište br</a:t>
          </a:r>
        </a:p>
      </dsp:txBody>
      <dsp:txXfrm>
        <a:off x="4394419" y="2937231"/>
        <a:ext cx="1403550" cy="59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F2534-65F4-42E8-9A77-B3F699A4F165}">
      <dsp:nvSpPr>
        <dsp:cNvPr id="0" name=""/>
        <dsp:cNvSpPr/>
      </dsp:nvSpPr>
      <dsp:spPr>
        <a:xfrm>
          <a:off x="0" y="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1. Netiranje – projicirana on-hand je dostupna zaliha</a:t>
          </a:r>
          <a:endParaRPr lang="pl-PL" sz="1700" kern="1200" dirty="0"/>
        </a:p>
      </dsp:txBody>
      <dsp:txXfrm>
        <a:off x="27167" y="27167"/>
        <a:ext cx="3920975" cy="873228"/>
      </dsp:txXfrm>
    </dsp:sp>
    <dsp:sp modelId="{E726B79C-3309-4824-B6BE-17B3B7EBCB87}">
      <dsp:nvSpPr>
        <dsp:cNvPr id="0" name=""/>
        <dsp:cNvSpPr/>
      </dsp:nvSpPr>
      <dsp:spPr>
        <a:xfrm>
          <a:off x="418772" y="109621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2. Lotiranje je postupak za pronalaženje veličine narudžbe ili proizvodne serije u svakoj mrežnoj distribuciji</a:t>
          </a:r>
          <a:endParaRPr lang="pl-PL" sz="1700" kern="1200" dirty="0"/>
        </a:p>
      </dsp:txBody>
      <dsp:txXfrm>
        <a:off x="445939" y="1123377"/>
        <a:ext cx="3924244" cy="873228"/>
      </dsp:txXfrm>
    </dsp:sp>
    <dsp:sp modelId="{F0AA1DAD-7283-4178-9D89-22DB57D90B0E}">
      <dsp:nvSpPr>
        <dsp:cNvPr id="0" name=""/>
        <dsp:cNvSpPr/>
      </dsp:nvSpPr>
      <dsp:spPr>
        <a:xfrm>
          <a:off x="831294" y="2192420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3. Kompenzacija je količina narudžbe koja se planira naručiti u planiranom vremenskom razdoblju</a:t>
          </a:r>
          <a:endParaRPr lang="pl-PL" sz="1700" kern="1200" dirty="0"/>
        </a:p>
      </dsp:txBody>
      <dsp:txXfrm>
        <a:off x="858461" y="2219587"/>
        <a:ext cx="3930494" cy="873228"/>
      </dsp:txXfrm>
    </dsp:sp>
    <dsp:sp modelId="{B3F83A60-8B34-4962-8062-A3DD98B92857}">
      <dsp:nvSpPr>
        <dsp:cNvPr id="0" name=""/>
        <dsp:cNvSpPr/>
      </dsp:nvSpPr>
      <dsp:spPr>
        <a:xfrm>
          <a:off x="1250066" y="3288631"/>
          <a:ext cx="5000266" cy="92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4 . Eksplozija – ukupni trošak zaliha i distribucije</a:t>
          </a:r>
          <a:endParaRPr lang="pl-PL" sz="1700" kern="1200" dirty="0"/>
        </a:p>
      </dsp:txBody>
      <dsp:txXfrm>
        <a:off x="1277233" y="3315798"/>
        <a:ext cx="3924244" cy="873228"/>
      </dsp:txXfrm>
    </dsp:sp>
    <dsp:sp modelId="{AAE058E7-ABFB-4607-9395-9480CD03F928}">
      <dsp:nvSpPr>
        <dsp:cNvPr id="0" name=""/>
        <dsp:cNvSpPr/>
      </dsp:nvSpPr>
      <dsp:spPr>
        <a:xfrm>
          <a:off x="4397350" y="710428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533006" y="710428"/>
        <a:ext cx="331603" cy="453694"/>
      </dsp:txXfrm>
    </dsp:sp>
    <dsp:sp modelId="{2DADD91A-2DB9-4A25-9B0B-1966DD5F02DD}">
      <dsp:nvSpPr>
        <dsp:cNvPr id="0" name=""/>
        <dsp:cNvSpPr/>
      </dsp:nvSpPr>
      <dsp:spPr>
        <a:xfrm>
          <a:off x="4816122" y="180663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4951778" y="1806639"/>
        <a:ext cx="331603" cy="453694"/>
      </dsp:txXfrm>
    </dsp:sp>
    <dsp:sp modelId="{B986BFB8-B82D-4CEC-B55B-0A5398608DC4}">
      <dsp:nvSpPr>
        <dsp:cNvPr id="0" name=""/>
        <dsp:cNvSpPr/>
      </dsp:nvSpPr>
      <dsp:spPr>
        <a:xfrm>
          <a:off x="5228644" y="2902849"/>
          <a:ext cx="602915" cy="602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700" kern="1200"/>
        </a:p>
      </dsp:txBody>
      <dsp:txXfrm>
        <a:off x="5364300" y="2902849"/>
        <a:ext cx="331603" cy="45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840091" y="2891127"/>
            <a:ext cx="573380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u upravljanju opskrbnim lancem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6045504" y="4799166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290F90A3-1F64-269A-85B2-68DF043DA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880663"/>
            <a:ext cx="7306347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Napredno korištenje proračunske tablice za analizu logističkih podataka</a:t>
            </a:r>
            <a:endParaRPr lang="pl-PL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0A21B-A995-D17E-7D32-11C4DCF5E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926" y="5732954"/>
            <a:ext cx="6619118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19473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" dirty="0"/>
              <a:t>Dio skladišnog prostora koji uključuje horizontalnu projekciju najmanjeg ponovljivog dijela dvaju redova ili blokova </a:t>
            </a:r>
            <a:r>
              <a:rPr lang="hr" dirty="0">
                <a:solidFill>
                  <a:srgbClr val="1065AB"/>
                </a:solidFill>
              </a:rPr>
              <a:t>teretnih jedinica </a:t>
            </a:r>
            <a:r>
              <a:rPr lang="hr" dirty="0"/>
              <a:t>(LU) zajedno s prostorima za rukovanje za skladištenje i putom za rukovanje između njih je skladišni modul ;</a:t>
            </a:r>
          </a:p>
          <a:p>
            <a:pPr algn="just"/>
            <a:r>
              <a:rPr lang="hr" dirty="0"/>
              <a:t>Skladišni moduli za </a:t>
            </a:r>
            <a:r>
              <a:rPr lang="hr" dirty="0">
                <a:solidFill>
                  <a:srgbClr val="1065AB"/>
                </a:solidFill>
              </a:rPr>
              <a:t>skladištenje u nizu </a:t>
            </a:r>
            <a:r>
              <a:rPr lang="hr" dirty="0"/>
              <a:t>bez opreme mogu se postaviti na dva načina 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1160424" y="5614890"/>
            <a:ext cx="4488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2 : Skladišni modul za skladištenje u redovima bez opreme s okomitim rasporedom paletiziranih LU</a:t>
            </a:r>
            <a:endParaRPr lang="pl-PL" sz="1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866132F-E572-FDD7-E8E5-0CC06711E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8" y="3550836"/>
            <a:ext cx="4614555" cy="15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83F892-133C-33D5-700D-B2AE8076FB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1623" y="3550836"/>
            <a:ext cx="4457137" cy="19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5BA710F-AF0B-D6D8-1EC7-CB24CAF98D3D}"/>
              </a:ext>
            </a:extLst>
          </p:cNvPr>
          <p:cNvSpPr txBox="1"/>
          <p:nvPr/>
        </p:nvSpPr>
        <p:spPr>
          <a:xfrm>
            <a:off x="7251622" y="5614890"/>
            <a:ext cx="4685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hr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4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 modul za skladištenje u redovima bez opreme s paralelnim rasporedom paletiziranih LU</a:t>
            </a:r>
            <a:endParaRPr lang="pl-PL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21C1F-987F-D413-828B-1E2EB80F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941421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" sz="2000" dirty="0">
                <a:solidFill>
                  <a:srgbClr val="1065AB"/>
                </a:solidFill>
              </a:rPr>
              <a:t>Površina skladišnog modula za skladištenje u nizu bez opreme </a:t>
            </a:r>
            <a:r>
              <a:rPr lang="hr" sz="2000" dirty="0"/>
              <a:t>izračunava se po formuli: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hr" sz="2000" dirty="0"/>
              <a:t>M = (2 × d + G) × l [m </a:t>
            </a:r>
            <a:r>
              <a:rPr lang="hr" sz="2000" baseline="30000" dirty="0"/>
              <a:t>2 </a:t>
            </a:r>
            <a:r>
              <a:rPr lang="hr" sz="2000" dirty="0"/>
              <a:t>]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hr" sz="2000" dirty="0"/>
              <a:t>d – širina odlagališta [m], </a:t>
            </a:r>
            <a:br>
              <a:rPr lang="en-US" sz="2000" dirty="0"/>
            </a:br>
            <a:r>
              <a:rPr lang="hr" sz="2000" dirty="0"/>
              <a:t>G – širina manipulativnog puta [m], </a:t>
            </a:r>
            <a:br>
              <a:rPr lang="en-US" sz="2000" dirty="0"/>
            </a:br>
            <a:r>
              <a:rPr lang="hr" sz="2000" dirty="0"/>
              <a:t>l – duljina skladišnog polja [m].</a:t>
            </a:r>
            <a:endParaRPr lang="pl-PL" sz="2000" dirty="0"/>
          </a:p>
          <a:p>
            <a:pPr marL="0" indent="0">
              <a:buNone/>
            </a:pPr>
            <a:r>
              <a:rPr lang="hr" sz="2000" dirty="0"/>
              <a:t> </a:t>
            </a:r>
            <a:endParaRPr lang="pl-PL" sz="2000" dirty="0"/>
          </a:p>
          <a:p>
            <a:pPr marL="0" indent="0" algn="just">
              <a:buNone/>
            </a:pPr>
            <a:r>
              <a:rPr lang="hr" sz="2000" dirty="0"/>
              <a:t>Kapacitet modula jednak je 2 paletizirane jedinice tereta za jednoetažno skladištenje i 2×n paletiziranih jedinica tereta za složeno skladištenje pri slaganju u n razina.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2824438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71060" y="2225371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7865616" y="2824438"/>
            <a:ext cx="4326384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(2*[širina površine za odlaganje]+[širina puta za rukovanje])*[duljina skladišnog polja]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915230" y="1175309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A278B-65FE-666C-8107-6FF61315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232" y="1616844"/>
            <a:ext cx="5257800" cy="11165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1600" dirty="0"/>
              <a:t>Moduli skladišta za blok skladištenje bez opreme mogu se rasporediti kao što je prikazano </a:t>
            </a:r>
            <a:r>
              <a:rPr lang="hr" sz="1600" dirty="0" err="1"/>
              <a:t>u nastavku </a:t>
            </a:r>
            <a:r>
              <a:rPr lang="hr" sz="1600" dirty="0"/>
              <a:t>: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25138" y="6492874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675370" y="4092259"/>
            <a:ext cx="37799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h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: Skladišni modul za blok skladištenje bez opreme</a:t>
            </a:r>
            <a:endParaRPr lang="pl-PL" sz="11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8476A4F-DCCD-14C9-5D63-6BAD4BD72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155" y="2140515"/>
            <a:ext cx="5786886" cy="18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366" y="4596282"/>
            <a:ext cx="829499" cy="69835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402155" y="5084048"/>
            <a:ext cx="4326384" cy="10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400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 = (2*[širina bloka]+[širina puta rukovanja])*[duljina bloka]</a:t>
            </a:r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6200000">
            <a:off x="6888089" y="4358358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 txBox="1">
            <a:spLocks/>
          </p:cNvSpPr>
          <p:nvPr/>
        </p:nvSpPr>
        <p:spPr>
          <a:xfrm>
            <a:off x="602073" y="1597082"/>
            <a:ext cx="5786886" cy="469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" sz="1600" dirty="0">
                <a:solidFill>
                  <a:srgbClr val="1065AB"/>
                </a:solidFill>
              </a:rPr>
              <a:t>Površina skladišnog modula za blok skladištenje bez opreme </a:t>
            </a:r>
            <a:r>
              <a:rPr lang="hr" sz="1600" dirty="0"/>
              <a:t>izračunava se po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 algn="ctr">
              <a:buNone/>
            </a:pPr>
            <a:r>
              <a:rPr lang="hr" sz="1600" dirty="0"/>
              <a:t>Mb = (2 xf + G) × b = (2 × </a:t>
            </a:r>
            <a:r>
              <a:rPr lang="hr" sz="1600" dirty="0" err="1"/>
              <a:t>n </a:t>
            </a:r>
            <a:r>
              <a:rPr lang="hr" sz="1600" baseline="-25000" dirty="0" err="1"/>
              <a:t>LUz </a:t>
            </a:r>
            <a:r>
              <a:rPr lang="hr" sz="1600" dirty="0"/>
              <a:t>× d + G) × </a:t>
            </a:r>
            <a:r>
              <a:rPr lang="hr" sz="1600" dirty="0" err="1"/>
              <a:t>n </a:t>
            </a:r>
            <a:r>
              <a:rPr lang="hr" sz="1600" baseline="-25000" dirty="0" err="1"/>
              <a:t>LUb </a:t>
            </a:r>
            <a:r>
              <a:rPr lang="hr" sz="1600" dirty="0"/>
              <a:t>× l [m </a:t>
            </a:r>
            <a:r>
              <a:rPr lang="hr" sz="1600" baseline="30000" dirty="0"/>
              <a:t>2 </a:t>
            </a:r>
            <a:r>
              <a:rPr lang="hr" sz="1600" dirty="0"/>
              <a:t>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hr" sz="1600" dirty="0"/>
              <a:t>f – širina bloka [m],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G – širina manipulativnog puta [m], </a:t>
            </a:r>
            <a:br>
              <a:rPr lang="en-US" sz="1600" dirty="0"/>
            </a:br>
            <a:r>
              <a:rPr lang="hr" sz="1600" dirty="0"/>
              <a:t>b – duljina bloka [m], </a:t>
            </a:r>
            <a:br>
              <a:rPr lang="en-US" sz="1600" dirty="0"/>
            </a:br>
            <a:r>
              <a:rPr lang="hr" sz="1600" dirty="0" err="1"/>
              <a:t>n </a:t>
            </a:r>
            <a:r>
              <a:rPr lang="hr" sz="1600" baseline="-25000" dirty="0" err="1"/>
              <a:t>LUz </a:t>
            </a:r>
            <a:r>
              <a:rPr lang="hr" sz="1600" dirty="0"/>
              <a:t>– broj tovarnih jedinica u redu bloka, </a:t>
            </a:r>
            <a:br>
              <a:rPr lang="en-US" sz="1600" dirty="0"/>
            </a:br>
            <a:r>
              <a:rPr lang="hr" sz="1600" dirty="0"/>
              <a:t>d – širina skladišnog prostora [m], </a:t>
            </a:r>
            <a:br>
              <a:rPr lang="en-US" sz="1600" dirty="0"/>
            </a:br>
            <a:r>
              <a:rPr lang="hr" sz="1600" dirty="0" err="1"/>
              <a:t>n </a:t>
            </a:r>
            <a:r>
              <a:rPr lang="hr" sz="1600" baseline="-25000" dirty="0" err="1"/>
              <a:t>LUb </a:t>
            </a:r>
            <a:r>
              <a:rPr lang="hr" sz="1600" dirty="0"/>
              <a:t>– broj redova u bloku, </a:t>
            </a:r>
            <a:br>
              <a:rPr lang="en-US" sz="1600" dirty="0"/>
            </a:br>
            <a:r>
              <a:rPr lang="hr" sz="1600" dirty="0"/>
              <a:t>l – duljina skladišnog polja [m].</a:t>
            </a:r>
            <a:endParaRPr lang="pl-PL" sz="1600" dirty="0"/>
          </a:p>
          <a:p>
            <a:pPr marL="0" indent="0" algn="just">
              <a:buNone/>
            </a:pPr>
            <a:r>
              <a:rPr lang="hr" sz="1600" dirty="0"/>
              <a:t>Kapacitet modula jednak je 2×n </a:t>
            </a:r>
            <a:r>
              <a:rPr lang="hr" sz="1600" baseline="-25000" dirty="0"/>
              <a:t>LUz </a:t>
            </a:r>
            <a:r>
              <a:rPr lang="hr" sz="1600" dirty="0"/>
              <a:t>× n </a:t>
            </a:r>
            <a:r>
              <a:rPr lang="hr" sz="1600" baseline="-25000" dirty="0"/>
              <a:t>LUb </a:t>
            </a:r>
            <a:r>
              <a:rPr lang="hr" sz="1600" dirty="0"/>
              <a:t>paletiziranih tovarnih jedinica za jednoetažno skladištenje i 2×n </a:t>
            </a:r>
            <a:r>
              <a:rPr lang="hr" sz="1600" baseline="-25000" dirty="0"/>
              <a:t>LUz </a:t>
            </a:r>
            <a:r>
              <a:rPr lang="hr" sz="1600" dirty="0"/>
              <a:t>×n </a:t>
            </a:r>
            <a:r>
              <a:rPr lang="hr" sz="1600" baseline="-25000" dirty="0"/>
              <a:t>LUb </a:t>
            </a:r>
            <a:r>
              <a:rPr lang="hr" sz="1600" dirty="0"/>
              <a:t>×n paletiziranih tovarnih jedinica za naslagano skladištenje pri slaganju u n razina.</a:t>
            </a:r>
            <a:endParaRPr lang="pl-PL" sz="1600" dirty="0"/>
          </a:p>
        </p:txBody>
      </p:sp>
      <p:pic>
        <p:nvPicPr>
          <p:cNvPr id="15" name="Obraz 14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38635"/>
            <a:ext cx="829499" cy="698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ABDAA-BCA7-D3D6-18F2-0E9D5E2C0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 za odlaganje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40029"/>
            <a:ext cx="6387229" cy="48892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" sz="1600" dirty="0"/>
              <a:t>Volumen </a:t>
            </a:r>
            <a:r>
              <a:rPr lang="hr" sz="1600" dirty="0">
                <a:solidFill>
                  <a:srgbClr val="1065AB"/>
                </a:solidFill>
              </a:rPr>
              <a:t>skladišnog modula </a:t>
            </a:r>
            <a:r>
              <a:rPr lang="hr" sz="1600" dirty="0"/>
              <a:t>(kapacitet modula) ovisi o njegovoj površini (Mb) i visini na kojoj je utovarna jedinica formirana (h). Volumen modula izračunava se prema formuli: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hr" sz="1600" dirty="0"/>
              <a:t>V </a:t>
            </a:r>
            <a:r>
              <a:rPr lang="hr" sz="1600" baseline="-25000" dirty="0"/>
              <a:t>M </a:t>
            </a:r>
            <a:r>
              <a:rPr lang="hr" sz="1600" dirty="0"/>
              <a:t>= [(</a:t>
            </a:r>
            <a:r>
              <a:rPr lang="hr" sz="1600" i="1" dirty="0"/>
              <a:t>2</a:t>
            </a:r>
            <a:r>
              <a:rPr lang="hr" sz="1600" dirty="0"/>
              <a:t> x </a:t>
            </a:r>
            <a:r>
              <a:rPr lang="hr" sz="1600" i="1" dirty="0"/>
              <a:t>f</a:t>
            </a:r>
            <a:r>
              <a:rPr lang="hr" sz="1600" dirty="0"/>
              <a:t> + </a:t>
            </a:r>
            <a:r>
              <a:rPr lang="hr" sz="1600" i="1" dirty="0"/>
              <a:t>G</a:t>
            </a:r>
            <a:r>
              <a:rPr lang="hr" sz="1600" dirty="0"/>
              <a:t>) xb] x </a:t>
            </a:r>
            <a:r>
              <a:rPr lang="hr" sz="1600" i="1" dirty="0"/>
              <a:t>h</a:t>
            </a:r>
            <a:r>
              <a:rPr lang="hr" sz="1600" dirty="0"/>
              <a:t> [m </a:t>
            </a:r>
            <a:r>
              <a:rPr lang="hr" sz="1600" baseline="30000" dirty="0"/>
              <a:t>3 </a:t>
            </a:r>
            <a:r>
              <a:rPr lang="hr" sz="1600" dirty="0"/>
              <a:t>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= </a:t>
            </a:r>
            <a:r>
              <a:rPr lang="hr" sz="1600" i="1" dirty="0"/>
              <a:t>n </a:t>
            </a:r>
            <a:r>
              <a:rPr lang="hr" sz="1600" i="1" baseline="-25000" dirty="0"/>
              <a:t>rh  </a:t>
            </a:r>
            <a:r>
              <a:rPr lang="hr" sz="1600" dirty="0"/>
              <a:t>x </a:t>
            </a:r>
            <a:r>
              <a:rPr lang="hr" sz="1600" i="1" dirty="0"/>
              <a:t>h </a:t>
            </a:r>
            <a:r>
              <a:rPr lang="hr" sz="1600" i="1" baseline="-25000" dirty="0"/>
              <a:t>0 </a:t>
            </a:r>
            <a:r>
              <a:rPr lang="hr" sz="1600" dirty="0"/>
              <a:t>+ </a:t>
            </a:r>
            <a:r>
              <a:rPr lang="hr" sz="1600" i="1" dirty="0"/>
              <a:t>h </a:t>
            </a:r>
            <a:r>
              <a:rPr lang="hr" sz="1600" i="1" baseline="-25000" dirty="0"/>
              <a:t>p </a:t>
            </a:r>
            <a:r>
              <a:rPr lang="hr" sz="1600" dirty="0"/>
              <a:t>[m]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hr" sz="1600" dirty="0"/>
              <a:t>f – širina bloka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G – širina manipulativnog puta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b – duljina bloka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– jedinice visokog paletiziranog tereta [m]</a:t>
            </a:r>
            <a:endParaRPr lang="pl-PL" sz="1600" dirty="0"/>
          </a:p>
          <a:p>
            <a:pPr marL="0" indent="0">
              <a:buNone/>
            </a:pPr>
            <a:r>
              <a:rPr lang="hr" sz="1600" dirty="0" err="1"/>
              <a:t>n </a:t>
            </a:r>
            <a:r>
              <a:rPr lang="hr" sz="1600" baseline="-25000" dirty="0" err="1"/>
              <a:t>rh </a:t>
            </a:r>
            <a:r>
              <a:rPr lang="hr" sz="1600" dirty="0"/>
              <a:t>– broj slojeva po jedinici paletiziranog tereta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</a:t>
            </a:r>
            <a:r>
              <a:rPr lang="hr" sz="1600" baseline="-25000" dirty="0"/>
              <a:t>0 </a:t>
            </a:r>
            <a:r>
              <a:rPr lang="hr" sz="1600" dirty="0"/>
              <a:t>– visina zbirne ambalaže [m]</a:t>
            </a:r>
            <a:endParaRPr lang="pl-PL" sz="1600" dirty="0"/>
          </a:p>
          <a:p>
            <a:pPr marL="0" indent="0">
              <a:buNone/>
            </a:pPr>
            <a:r>
              <a:rPr lang="hr" sz="1600" dirty="0"/>
              <a:t>h </a:t>
            </a:r>
            <a:r>
              <a:rPr lang="hr" sz="1600" baseline="-25000" dirty="0"/>
              <a:t>p </a:t>
            </a:r>
            <a:r>
              <a:rPr lang="hr" sz="1600" dirty="0"/>
              <a:t>– visina medija [m]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3694507" y="641176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" y="3161789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9250" y="2926707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6096000" y="3510968"/>
            <a:ext cx="6096000" cy="143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= {(2*[širina bloka]+ [širina puta rukovanja])*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[duljina bloka]}*[visoko paletizirane jedinice]</a:t>
            </a:r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8276038" y="1722451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684EB7-9288-D9D0-6767-03470732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Odabrane metode upravljanja zalihama u opskrbnom lancu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597"/>
            <a:ext cx="10515600" cy="439209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Upravljanje zalihama </a:t>
            </a:r>
            <a:r>
              <a:rPr lang="hr" dirty="0"/>
              <a:t>u opskrbnom lancu ključni je element koji osigurava operativnu fluidnost, smanjenje troškova i zadovoljstvo kupaca </a:t>
            </a:r>
          </a:p>
          <a:p>
            <a:pPr algn="just"/>
            <a:r>
              <a:rPr lang="hr" dirty="0"/>
              <a:t>Klasični koncept upravljanja zalihama omogućuje upravljanje zalihama u distribucijskoj mreži, gdje se one obično nalaze na različitim mjestima </a:t>
            </a:r>
          </a:p>
          <a:p>
            <a:pPr algn="just"/>
            <a:r>
              <a:rPr lang="hr" dirty="0"/>
              <a:t>Rješavanje problema zaliha smještenih na više lokacija prvenstveno se fokusira na analizu veličine sigurnosnih zaliha </a:t>
            </a:r>
          </a:p>
          <a:p>
            <a:pPr algn="just"/>
            <a:r>
              <a:rPr lang="hr" dirty="0">
                <a:solidFill>
                  <a:srgbClr val="1065AB"/>
                </a:solidFill>
              </a:rPr>
              <a:t>Sigurnosna zaliha </a:t>
            </a:r>
            <a:r>
              <a:rPr lang="hr" dirty="0"/>
              <a:t>ovisi o varijabilnosti potražnje u ciklusu nadopunjavanja zaliha, izraženoj kao standardna devijacija potražnje u tom razdoblju i faktor sigurnosti ovisan o usvojenoj razini usluge 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37495-4E81-7753-0E64-403B6FEE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8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Izračun sigurnosnih zaliha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</p:spPr>
            <p:txBody>
              <a:bodyPr>
                <a:normAutofit lnSpcReduction="10000"/>
              </a:bodyPr>
              <a:lstStyle/>
              <a:p>
                <a:pPr marL="0" indent="0" algn="l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 sigurnosne zalihe: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DT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Dobiveni rezultati bit će točni uz pretpostavku da ista razina usluge (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L1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L2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baseline="-250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L3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... =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 </a:t>
                </a:r>
                <a:r>
                  <a:rPr lang="hr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pl-PL" sz="1800" kern="100" dirty="0">
                  <a:solidFill>
                    <a:srgbClr val="1065AB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za izračunavanje standardne devijacije zbroja potražnje: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600"/>
                  </a:spcAft>
                  <a:buNone/>
                  <a:tabLst>
                    <a:tab pos="182880" algn="l"/>
                    <a:tab pos="274320" algn="l"/>
                    <a:tab pos="4572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(D1+D2+D3+... </a:t>
                </a:r>
                <a:r>
                  <a:rPr lang="hr" sz="1800" kern="100" baseline="-25000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Dn </a:t>
                </a:r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l-PL" sz="1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𝐷𝑛</m:t>
                            </m:r>
                          </m:sub>
                          <m:sup>
                            <m:r>
                              <a:rPr lang="pl-PL" sz="18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broj lokalizacije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hr" sz="1800" kern="100" baseline="-250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hr" sz="1800" kern="1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 – vrijednost individualne potražnje u n lokalizacija</a:t>
                </a:r>
                <a:endParaRPr lang="pl-PL" sz="1800" kern="100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2349" y="1653597"/>
                <a:ext cx="11076799" cy="4392095"/>
              </a:xfrm>
              <a:blipFill>
                <a:blip r:embed="rId2"/>
                <a:stretch>
                  <a:fillRect l="-495" b="-111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50" y="2215735"/>
            <a:ext cx="829499" cy="698359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6945D147-D5C6-576A-4F2E-B9672FA25FFA}"/>
              </a:ext>
            </a:extLst>
          </p:cNvPr>
          <p:cNvSpPr/>
          <p:nvPr/>
        </p:nvSpPr>
        <p:spPr>
          <a:xfrm>
            <a:off x="10175860" y="1739890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3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Izračun sigurnosnih zaliha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" sz="2000" dirty="0"/>
                  <a:t>Ukupna sigurnosna zaliha za potražnju kojom se rukuje npr. iz središnjeg skladišta može se izračunati kao:</a:t>
                </a:r>
                <a:endParaRPr lang="pl-PL" sz="2000" dirty="0"/>
              </a:p>
              <a:p>
                <a:pPr marL="0" indent="0" algn="ctr">
                  <a:buNone/>
                </a:pPr>
                <a:endParaRPr lang="pl-PL" sz="2000" dirty="0"/>
              </a:p>
              <a:p>
                <a:pPr marL="0" indent="0" algn="ctr">
                  <a:buNone/>
                </a:pPr>
                <a:r>
                  <a:rPr lang="hr" sz="1600" dirty="0"/>
                  <a:t>S </a:t>
                </a:r>
                <a:r>
                  <a:rPr lang="hr" sz="1600" baseline="-25000" dirty="0"/>
                  <a:t>ST </a:t>
                </a:r>
                <a:r>
                  <a:rPr lang="hr" sz="1600" dirty="0"/>
                  <a:t>= S </a:t>
                </a:r>
                <a:r>
                  <a:rPr lang="hr" sz="1600" baseline="-25000" dirty="0"/>
                  <a:t>S(D1+ D2+D3+....+ </a:t>
                </a:r>
                <a:r>
                  <a:rPr lang="hr" sz="1600" baseline="-25000" dirty="0" err="1"/>
                  <a:t>Dn </a:t>
                </a:r>
                <a:r>
                  <a:rPr lang="hr" sz="1600" baseline="-25000" dirty="0"/>
                  <a:t>) </a:t>
                </a:r>
                <a:r>
                  <a:rPr lang="hr" sz="1600" dirty="0"/>
                  <a:t>= </a:t>
                </a:r>
                <a:r>
                  <a:rPr lang="hr" sz="1600" dirty="0">
                    <a:sym typeface="Symbol" panose="05050102010706020507" pitchFamily="18" charset="2"/>
                  </a:rPr>
                  <a:t></a:t>
                </a:r>
                <a:r>
                  <a:rPr lang="hr" sz="1600" dirty="0"/>
                  <a:t> × </a:t>
                </a:r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hr" sz="1600" baseline="-25000" dirty="0"/>
                  <a:t>(D1+D2+D3+... </a:t>
                </a:r>
                <a:r>
                  <a:rPr lang="hr" sz="1600" baseline="-25000" dirty="0" err="1"/>
                  <a:t>Dn </a:t>
                </a:r>
                <a:r>
                  <a:rPr lang="hr" sz="1600" baseline="-25000" dirty="0"/>
                  <a:t>) </a:t>
                </a:r>
                <a:r>
                  <a:rPr lang="hr" sz="1600" dirty="0"/>
                  <a:t>= </a:t>
                </a:r>
                <a:r>
                  <a:rPr lang="hr" sz="1600" dirty="0">
                    <a:sym typeface="Symbol" panose="05050102010706020507" pitchFamily="18" charset="2"/>
                  </a:rPr>
                  <a:t></a:t>
                </a:r>
                <a:r>
                  <a:rPr lang="hr" sz="1600" dirty="0"/>
                  <a:t> 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r" sz="1600" dirty="0"/>
                  <a:t> =</a:t>
                </a:r>
                <a:endParaRPr lang="pl-PL" sz="1600" dirty="0"/>
              </a:p>
              <a:p>
                <a:pPr marL="0" indent="0" algn="ctr">
                  <a:buNone/>
                </a:pPr>
                <a:r>
                  <a:rPr lang="hr" sz="16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× 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+ ... + </m:t>
                        </m:r>
                        <m:sSup>
                          <m:s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× </m:t>
                        </m:r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𝑃𝑛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hr" sz="1600" dirty="0"/>
                  <a:t>= </a:t>
                </a:r>
                <a:br>
                  <a:rPr lang="en-US" sz="1600" dirty="0"/>
                </a:br>
                <a:r>
                  <a:rPr lang="hr" sz="16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Sup>
                              <m:sSubSupPr>
                                <m:ctrlPr>
                                  <a:rPr lang="pl-PL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pl-PL" sz="1600" i="1">
                                    <a:latin typeface="Cambria Math" panose="02040503050406030204" pitchFamily="18" charset="0"/>
                                  </a:rPr>
                                  <m:t>𝑆𝐿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+ ... +</m:t>
                            </m:r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sz="1600" i="1">
                                <a:latin typeface="Cambria Math" panose="02040503050406030204" pitchFamily="18" charset="0"/>
                              </a:rPr>
                              <m:t>𝑆𝐿𝑛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pl-PL" sz="16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/>
                  <a:t>S </a:t>
                </a:r>
                <a:r>
                  <a:rPr lang="hr" sz="2000" baseline="-25000" dirty="0"/>
                  <a:t>ST </a:t>
                </a:r>
                <a:r>
                  <a:rPr lang="hr" sz="2000" dirty="0"/>
                  <a:t>– ukupna sigurnosna zaliha</a:t>
                </a: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 err="1"/>
                  <a:t>S </a:t>
                </a:r>
                <a:r>
                  <a:rPr lang="hr" sz="2000" baseline="-25000" dirty="0" err="1"/>
                  <a:t>SLn </a:t>
                </a:r>
                <a:r>
                  <a:rPr lang="hr" sz="2000" dirty="0"/>
                  <a:t>– sigurnosna zaliha na n lokaciji</a:t>
                </a:r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152" y="1717991"/>
                <a:ext cx="11076799" cy="4392095"/>
              </a:xfrm>
              <a:blipFill>
                <a:blip r:embed="rId2"/>
                <a:stretch>
                  <a:fillRect l="-550" t="-1528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1AB9992-D18E-95FF-2EE6-A40D7EFD8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316" y="2504547"/>
            <a:ext cx="1394700" cy="11742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381075-9AC8-FB7B-4B2B-09021A814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Izračun sigurnosnih zaliha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hr" sz="2000" dirty="0"/>
                  <a:t>U </a:t>
                </a:r>
                <a:r>
                  <a:rPr lang="hr" sz="2000" dirty="0">
                    <a:solidFill>
                      <a:srgbClr val="1065AB"/>
                    </a:solidFill>
                  </a:rPr>
                  <a:t>posebnom slučaju</a:t>
                </a:r>
                <a:r>
                  <a:rPr lang="hr" sz="2000" dirty="0"/>
                  <a:t>, ako je sigurnosna zaliha na svim točkama na lokaciji ista (općenito zbog iste potražnje koju opslužuje svaka od ovih točaka) i jednaka je S </a:t>
                </a:r>
                <a:r>
                  <a:rPr lang="hr" sz="2000" baseline="-25000" dirty="0"/>
                  <a:t>STn </a:t>
                </a:r>
                <a:r>
                  <a:rPr lang="hr" sz="2000" dirty="0"/>
                  <a:t>, tada je centralizirana zaliha S </a:t>
                </a:r>
                <a:r>
                  <a:rPr lang="hr" sz="2000" baseline="-25000" dirty="0"/>
                  <a:t>STD </a:t>
                </a:r>
                <a:r>
                  <a:rPr lang="hr" sz="2000" dirty="0"/>
                  <a:t>jednaka :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/>
                  <a:t>S </a:t>
                </a:r>
                <a:r>
                  <a:rPr lang="hr" sz="2000" baseline="-25000" dirty="0"/>
                  <a:t>STD </a:t>
                </a:r>
                <a:r>
                  <a:rPr lang="hr" sz="2000" dirty="0"/>
                  <a:t>= </a:t>
                </a:r>
                <a:r>
                  <a:rPr lang="hr" sz="2000" dirty="0" err="1"/>
                  <a:t>S </a:t>
                </a:r>
                <a:r>
                  <a:rPr lang="hr" sz="2000" baseline="-25000" dirty="0" err="1"/>
                  <a:t>STn </a:t>
                </a:r>
                <a:r>
                  <a:rPr lang="hr" sz="2000" dirty="0"/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hr" sz="2000" dirty="0"/>
                  <a:t>  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hr" sz="2000" dirty="0"/>
                  <a:t>gdje je n broj točaka lokacije skladišta.</a:t>
                </a:r>
                <a:endParaRPr lang="pl-PL" sz="2000" dirty="0"/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endParaRPr lang="pl-PL" sz="16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4913545" cy="4392095"/>
              </a:xfrm>
              <a:blipFill>
                <a:blip r:embed="rId2"/>
                <a:stretch>
                  <a:fillRect l="-1241" t="-1528" r="-13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Cyplik &amp; Hadaś, 2012.; </a:t>
            </a:r>
            <a:r>
              <a:rPr lang="hr" sz="1200" dirty="0" err="1">
                <a:solidFill>
                  <a:srgbClr val="7F7F7F"/>
                </a:solidFill>
              </a:rPr>
              <a:t>Babaï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Dallery </a:t>
            </a:r>
            <a:r>
              <a:rPr lang="hr" sz="1200" dirty="0">
                <a:solidFill>
                  <a:srgbClr val="7F7F7F"/>
                </a:solidFill>
              </a:rPr>
              <a:t>, 2005.; </a:t>
            </a:r>
            <a:r>
              <a:rPr lang="hr" sz="1200" dirty="0" err="1">
                <a:solidFill>
                  <a:srgbClr val="7F7F7F"/>
                </a:solidFill>
              </a:rPr>
              <a:t>Mascle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Gosse </a:t>
            </a:r>
            <a:r>
              <a:rPr lang="hr" sz="1200" dirty="0">
                <a:solidFill>
                  <a:srgbClr val="7F7F7F"/>
                </a:solidFill>
              </a:rPr>
              <a:t>, 2014. (enciklopedijska natuknica).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769328"/>
            <a:ext cx="829499" cy="6983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2AB6E1D-821B-9C31-1584-B84E605979F8}"/>
              </a:ext>
            </a:extLst>
          </p:cNvPr>
          <p:cNvSpPr txBox="1"/>
          <p:nvPr/>
        </p:nvSpPr>
        <p:spPr>
          <a:xfrm>
            <a:off x="6096000" y="2825860"/>
            <a:ext cx="59302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82880" algn="l"/>
                <a:tab pos="274320" algn="l"/>
                <a:tab pos="457200" algn="l"/>
                <a:tab pos="1371600" algn="l"/>
              </a:tabLs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 = [faktor sigurnosti]*[standardna devijacija zbroja zahtjeva u točkama D1-Dn u ciklusu nadopune] =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[faktor sigurnosti]* SQRT[(STDEV.P([raspon ćelija za D1])^2) + (STDEV.P([raspon ćelija za D2])^2) + … + (STDEV.P([raspon ćelija za </a:t>
            </a:r>
            <a:r>
              <a:rPr lang="hr" sz="18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])^2)]</a:t>
            </a:r>
            <a:endParaRPr lang="pl-PL" dirty="0"/>
          </a:p>
        </p:txBody>
      </p:sp>
      <p:pic>
        <p:nvPicPr>
          <p:cNvPr id="9" name="Obraz 8" descr="Obraz zawierający design&#10;&#10;Opis wygenerowany automatycznie">
            <a:extLst>
              <a:ext uri="{FF2B5EF4-FFF2-40B4-BE49-F238E27FC236}">
                <a16:creationId xmlns:a16="http://schemas.microsoft.com/office/drawing/2014/main" id="{43029293-2BC2-0459-DDDC-6C22BBB2D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46392" y="2227083"/>
            <a:ext cx="829499" cy="698359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FCD82364-65CC-E42B-5A29-82720E908FA1}"/>
              </a:ext>
            </a:extLst>
          </p:cNvPr>
          <p:cNvSpPr/>
          <p:nvPr/>
        </p:nvSpPr>
        <p:spPr>
          <a:xfrm rot="18214673">
            <a:off x="8405312" y="1056314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D37D3F-1E17-0C0A-76A4-1FC6CC743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570678" cy="4918230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U slučaju </a:t>
            </a:r>
            <a:r>
              <a:rPr lang="hr" sz="2000" dirty="0">
                <a:solidFill>
                  <a:srgbClr val="1065AB"/>
                </a:solidFill>
              </a:rPr>
              <a:t>disperziranih zaliha </a:t>
            </a:r>
            <a:r>
              <a:rPr lang="hr" sz="2000" dirty="0"/>
              <a:t>, kupci se opslužuju izravno iz zaliha koje se nalaze u regionalnim skladištima (RW), gdje se održavaju sigurnosne zalihe.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3265996" y="6535748"/>
            <a:ext cx="45883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5 </a:t>
            </a:r>
            <a:r>
              <a:rPr lang="h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Ilustracija slučaja distribuiranog inventara</a:t>
            </a:r>
            <a:endParaRPr lang="pl-PL" sz="11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8634762-77E0-0888-7FB7-712CC07BC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071670"/>
              </p:ext>
            </p:extLst>
          </p:nvPr>
        </p:nvGraphicFramePr>
        <p:xfrm>
          <a:off x="1" y="2275840"/>
          <a:ext cx="7680960" cy="421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2">
            <a:extLst>
              <a:ext uri="{FF2B5EF4-FFF2-40B4-BE49-F238E27FC236}">
                <a16:creationId xmlns:a16="http://schemas.microsoft.com/office/drawing/2014/main" id="{9DB2A1E7-DCC3-D8FB-759E-4712876FE98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2876417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55DB0860-B112-918E-1079-7AFA3143D3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3821246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30DCBCE8-FA59-9DA2-A2EE-C7EB7335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550765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B8DC2EB3-EECF-CA50-24C6-C2262B7A07F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4" y="6372318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15B3E621-086C-F5F6-7DAB-851FF9C4F52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10875" y="4682780"/>
            <a:ext cx="160337" cy="1603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45F10-BE24-EE1D-CF4D-34CB2D837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1" y="6200643"/>
            <a:ext cx="4511039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Trošak održavanja​  sigurnosnh zaliha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hr" sz="1800" dirty="0"/>
                  <a:t>S obzirom na pretpostavke, ukupni tjedni trošak održavanja sigurnosne zalihe u mreži jednak je: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1800" i="1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𝐻𝐶𝑆𝑆</m:t>
                              </m:r>
                            </m:e>
                            <m:sub>
                              <m:r>
                                <a:rPr lang="pl-PL" sz="1800" i="1">
                                  <a:latin typeface="Cambria Math" panose="02040503050406030204" pitchFamily="18" charset="0"/>
                                </a:rPr>
                                <m:t>𝑅𝑊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Ravnomjernom raspodjelom potražnje po svim skladištima dobivamo: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US" sz="1800"/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gdje: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ω – faktor sigurnosti, ovisan o odabranoj razini usluge i vrsti distribucije koji opisuje zadanu frekvencijsku distribuciju potražnje,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SS </a:t>
                </a:r>
                <a:r>
                  <a:rPr lang="hr" sz="1800" baseline="-25000" dirty="0"/>
                  <a:t>RW </a:t>
                </a:r>
                <a:r>
                  <a:rPr lang="hr" sz="1800" dirty="0"/>
                  <a:t>– sigurnosna zaliha u svakom od područnih skladišta.</a:t>
                </a:r>
                <a:endParaRPr lang="pl-PL" sz="1800" dirty="0"/>
              </a:p>
              <a:p>
                <a:pPr marL="0" indent="0">
                  <a:buNone/>
                </a:pPr>
                <a:r>
                  <a:rPr lang="hr" sz="1800" dirty="0"/>
                  <a:t>Budući da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</m:oMath>
                </a14:m>
                <a:r>
                  <a:rPr lang="hr" sz="1800" dirty="0"/>
                  <a:t>, gdje je V koeficijent varijacije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hr" sz="1800" dirty="0"/>
                  <a:t>, formula ima oblik:</a:t>
                </a:r>
                <a:endParaRPr lang="pl-PL" sz="1800" dirty="0"/>
              </a:p>
              <a:p>
                <a:pPr marL="0" indent="0">
                  <a:buNone/>
                </a:pPr>
                <a:endParaRPr lang="pl-PL" sz="18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l-PL" sz="1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1800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335" t="-2361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9" y="2224614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3232820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348" y="5260152"/>
            <a:ext cx="829499" cy="698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9ADE6-01D0-36B5-3EA2-1588E4730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koncept optimizacije u logistici </a:t>
            </a:r>
            <a:endParaRPr lang="en-US" sz="2000" dirty="0"/>
          </a:p>
          <a:p>
            <a:r>
              <a:rPr lang="hr" sz="2000" dirty="0"/>
              <a:t>uloga skladišta u opskrbnom lancu </a:t>
            </a:r>
            <a:endParaRPr lang="en-US" sz="2000" dirty="0"/>
          </a:p>
          <a:p>
            <a:r>
              <a:rPr lang="hr" sz="2000" dirty="0"/>
              <a:t>određivanje skladišnog prostora </a:t>
            </a:r>
            <a:endParaRPr lang="en-US" sz="2000" dirty="0"/>
          </a:p>
          <a:p>
            <a:r>
              <a:rPr lang="hr" sz="2000" dirty="0"/>
              <a:t>odabrane metode upravljanja zalihama u opskrbnom lancu </a:t>
            </a:r>
            <a:endParaRPr lang="en-US" sz="2000" dirty="0"/>
          </a:p>
          <a:p>
            <a:r>
              <a:rPr lang="hr" sz="2000" dirty="0"/>
              <a:t>alat Solver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B1EE25-4A97-082D-64F9-47A0C3C8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201" y="6100175"/>
            <a:ext cx="7258800" cy="7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362" y="1574644"/>
            <a:ext cx="11662118" cy="673266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Za </a:t>
            </a:r>
            <a:r>
              <a:rPr lang="hr" sz="2000" dirty="0">
                <a:solidFill>
                  <a:srgbClr val="1065AB"/>
                </a:solidFill>
              </a:rPr>
              <a:t>centraliziranu zalihu </a:t>
            </a:r>
            <a:r>
              <a:rPr lang="hr" sz="2000" dirty="0"/>
              <a:t>, kupci se opslužuju iz središnjeg skladišta (CW) izravnim isporukama, kao što su kurirske pošiljke.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19579" y="5809691"/>
            <a:ext cx="286658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Krzyżaniak, 2006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8319579" y="5548081"/>
            <a:ext cx="32120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6 </a:t>
            </a:r>
            <a:r>
              <a:rPr lang="hr" sz="1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slučaja centralizirane zalihe</a:t>
            </a:r>
            <a:endParaRPr lang="pl-PL" sz="1100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035CC9-340D-F881-53DC-AEEF0301F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08327"/>
              </p:ext>
            </p:extLst>
          </p:nvPr>
        </p:nvGraphicFramePr>
        <p:xfrm>
          <a:off x="660400" y="2833111"/>
          <a:ext cx="6640513" cy="355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0A30D11A-2E77-85EE-4E54-7910BD4D4A3A}"/>
              </a:ext>
            </a:extLst>
          </p:cNvPr>
          <p:cNvSpPr/>
          <p:nvPr/>
        </p:nvSpPr>
        <p:spPr>
          <a:xfrm>
            <a:off x="6706553" y="2226061"/>
            <a:ext cx="974407" cy="461745"/>
          </a:xfrm>
          <a:prstGeom prst="roundRect">
            <a:avLst/>
          </a:prstGeom>
          <a:noFill/>
          <a:ln>
            <a:solidFill>
              <a:srgbClr val="719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Klijent</a:t>
            </a:r>
          </a:p>
        </p:txBody>
      </p:sp>
      <p:cxnSp>
        <p:nvCxnSpPr>
          <p:cNvPr id="3091" name="AutoShape 19">
            <a:extLst>
              <a:ext uri="{FF2B5EF4-FFF2-40B4-BE49-F238E27FC236}">
                <a16:creationId xmlns:a16="http://schemas.microsoft.com/office/drawing/2014/main" id="{6F2ECB2C-58DF-C16A-0FDC-85933ADFA873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3667760" y="2456934"/>
            <a:ext cx="3038793" cy="1810266"/>
          </a:xfrm>
          <a:prstGeom prst="curvedConnector3">
            <a:avLst>
              <a:gd name="adj1" fmla="val 31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3">
            <a:extLst>
              <a:ext uri="{FF2B5EF4-FFF2-40B4-BE49-F238E27FC236}">
                <a16:creationId xmlns:a16="http://schemas.microsoft.com/office/drawing/2014/main" id="{3DAC318C-5F3B-AF53-3980-8BA1CBA6D4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20319" y="4852401"/>
            <a:ext cx="160337" cy="160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sy="50000" kx="-2453608" rotWithShape="0">
              <a:srgbClr val="F7CAA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246B4E-FCC5-85B6-7384-EAEFAA038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060" y="6200643"/>
            <a:ext cx="5665940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Trošak održavanja​  sigurnosnih zaliha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hr" dirty="0"/>
                  <a:t>Tjedni trošak održavanja sigurnosne zalihe u središnjem skladištu jednak je:</a:t>
                </a: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dirty="0"/>
                  <a:t>.</a:t>
                </a:r>
                <a:endParaRPr lang="pl-PL" dirty="0"/>
              </a:p>
              <a:p>
                <a:pPr marL="0" indent="0">
                  <a:buNone/>
                </a:pPr>
                <a:r>
                  <a:rPr lang="hr" dirty="0"/>
                  <a:t> </a:t>
                </a:r>
                <a:endParaRPr lang="pl-PL" dirty="0"/>
              </a:p>
              <a:p>
                <a:pPr marL="0" indent="0">
                  <a:buNone/>
                </a:pPr>
                <a:r>
                  <a:rPr lang="hr" dirty="0"/>
                  <a:t>Jer, kako je zamišljeno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𝐷𝐶𝑊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dirty="0"/>
                  <a:t>.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hr" dirty="0"/>
                  <a:t>Budući da se događa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𝐷𝑅𝑊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</m:oMath>
                </a14:m>
                <a:r>
                  <a:rPr lang="hr" dirty="0"/>
                  <a:t>, gdje je V takozvani koeficijent varijacije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hr" dirty="0"/>
                  <a:t>, tada uzorak ima oblik:</a:t>
                </a:r>
                <a:endParaRPr lang="pl-PL" dirty="0"/>
              </a:p>
              <a:p>
                <a:pPr marL="0" indent="0" algn="ctr">
                  <a:buNone/>
                </a:pPr>
                <a:endParaRPr lang="pl-PL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𝑆𝑆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dirty="0"/>
                  <a:t>.</a:t>
                </a: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499" y="1735132"/>
                <a:ext cx="10924536" cy="4392095"/>
              </a:xfrm>
              <a:blipFill>
                <a:blip r:embed="rId2"/>
                <a:stretch>
                  <a:fillRect l="-558" t="-29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270FC361-AA70-08A9-B115-DDCC8AE57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2280996"/>
            <a:ext cx="829499" cy="698359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9AAFB469-0833-8D97-E2EF-D12F81AF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846" y="3788329"/>
            <a:ext cx="829499" cy="698359"/>
          </a:xfrm>
          <a:prstGeom prst="rect">
            <a:avLst/>
          </a:prstGeom>
        </p:spPr>
      </p:pic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6985B788-6FC8-DB14-A732-D243BC818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29" y="5428868"/>
            <a:ext cx="829499" cy="698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0991E-F6CB-2937-0978-EF654001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Snage</a:t>
            </a:r>
            <a:r>
              <a:rPr lang="hr" dirty="0" err="1"/>
              <a:t>​</a:t>
            </a:r>
            <a:r>
              <a:rPr lang="hr" dirty="0"/>
              <a:t> i </a:t>
            </a:r>
            <a:r>
              <a:rPr lang="hr" dirty="0" err="1"/>
              <a:t>slabosti</a:t>
            </a:r>
            <a:r>
              <a:rPr lang="hr" dirty="0"/>
              <a:t> klasičnog koncepta upravljanja zalihama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/>
          </a:bodyPr>
          <a:lstStyle/>
          <a:p>
            <a:pPr algn="just"/>
            <a:r>
              <a:rPr lang="hr" sz="2200" dirty="0">
                <a:solidFill>
                  <a:srgbClr val="1065AB"/>
                </a:solidFill>
              </a:rPr>
              <a:t>jednostavnost i jasnoća </a:t>
            </a:r>
            <a:r>
              <a:rPr lang="hr" sz="2200" dirty="0"/>
              <a:t>– lako ih je razumjeti i implementirati ;</a:t>
            </a:r>
            <a:endParaRPr lang="en-US" sz="2200" dirty="0"/>
          </a:p>
          <a:p>
            <a:pPr algn="just"/>
            <a:r>
              <a:rPr lang="hr" sz="2200" dirty="0"/>
              <a:t>pomoć u </a:t>
            </a:r>
            <a:r>
              <a:rPr lang="hr" sz="2200" dirty="0">
                <a:solidFill>
                  <a:srgbClr val="1065AB"/>
                </a:solidFill>
              </a:rPr>
              <a:t>minimiziranju ukupnih troškova </a:t>
            </a:r>
            <a:r>
              <a:rPr lang="hr" sz="2200" dirty="0"/>
              <a:t>upravljanja zalihama balansiranjem troškova naručivanja i držanja zaliha, s ciljem ekonomične količine narudžbe ;</a:t>
            </a:r>
            <a:endParaRPr lang="en-US" sz="2200" dirty="0"/>
          </a:p>
          <a:p>
            <a:pPr algn="just"/>
            <a:r>
              <a:rPr lang="hr" sz="2200" dirty="0">
                <a:solidFill>
                  <a:srgbClr val="1065AB"/>
                </a:solidFill>
              </a:rPr>
              <a:t>jasni i definirani procesi donošenja odluka </a:t>
            </a:r>
            <a:r>
              <a:rPr lang="hr" sz="2200" dirty="0"/>
              <a:t>koji pomažu upravljati narudžbama i zalihama na temelju izračuna i unaprijed definiranih pravila.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" sz="2400" dirty="0"/>
              <a:t>potreba za </a:t>
            </a:r>
            <a:r>
              <a:rPr lang="hr" sz="2400" dirty="0">
                <a:solidFill>
                  <a:srgbClr val="1065AB"/>
                </a:solidFill>
              </a:rPr>
              <a:t>pretpostavkom stalne i predvidljive potražnje</a:t>
            </a:r>
            <a:r>
              <a:rPr lang="hr" sz="2400" dirty="0"/>
              <a:t>, koja ne odgovara uvijek dinamičnoj i promjenjivoj tržišnoj stvarnosti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ne uzima se u obzir varijabilnost potražnje i rizik </a:t>
            </a:r>
            <a:r>
              <a:rPr lang="hr" sz="2400" dirty="0"/>
              <a:t>u opskrbnom lancu (npr. kašnjenja isporuke, tržišne promjene)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nedostatak fleksibilnosti </a:t>
            </a:r>
            <a:r>
              <a:rPr lang="hr" sz="2400" dirty="0"/>
              <a:t>u odgovoru na brze promjene na tržištu ili opskrbnom lancu, budući da se temelje na fiksnim parametrima i ne predviđaju dinamičku prilagodbu novim uvjetima 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9AD50-7EEA-CDEE-C23C-0568C333C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Planiranje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10551674" cy="4392095"/>
          </a:xfrm>
        </p:spPr>
        <p:txBody>
          <a:bodyPr>
            <a:normAutofit/>
          </a:bodyPr>
          <a:lstStyle/>
          <a:p>
            <a:pPr algn="just"/>
            <a:r>
              <a:rPr lang="hr" sz="2200" dirty="0">
                <a:solidFill>
                  <a:srgbClr val="1065AB"/>
                </a:solidFill>
              </a:rPr>
              <a:t>DRP (Planiranje distribucijskih potreba) </a:t>
            </a:r>
            <a:r>
              <a:rPr lang="hr" sz="2200" dirty="0"/>
              <a:t>– koordinira potražnju s razinama zaliha na različitim lokacijama ;</a:t>
            </a:r>
          </a:p>
          <a:p>
            <a:pPr algn="just"/>
            <a:r>
              <a:rPr lang="hr" sz="2200" dirty="0">
                <a:solidFill>
                  <a:schemeClr val="accent1"/>
                </a:solidFill>
              </a:rPr>
              <a:t>Svrha</a:t>
            </a:r>
            <a:r>
              <a:rPr lang="hr" sz="2200" dirty="0"/>
              <a:t> primjene metode planiranja distribucijske potražnje je smanjenje zaliha u distribucijskoj mreži ;</a:t>
            </a:r>
          </a:p>
          <a:p>
            <a:pPr algn="just"/>
            <a:r>
              <a:rPr lang="hr" sz="2200" dirty="0"/>
              <a:t>DRP sustav omogućuje procjenu rasporeda isporuke za svaku jedinicu zaliha </a:t>
            </a:r>
            <a:r>
              <a:rPr lang="hr" sz="2200" dirty="0">
                <a:solidFill>
                  <a:srgbClr val="1065AB"/>
                </a:solidFill>
              </a:rPr>
              <a:t>(SKU) </a:t>
            </a:r>
            <a:r>
              <a:rPr lang="hr" sz="2200" dirty="0"/>
              <a:t>do prodajnih mjesta. Zahtijeva posjedovanje sljedećih informacija:</a:t>
            </a:r>
          </a:p>
          <a:p>
            <a:pPr lvl="1" algn="just"/>
            <a:r>
              <a:rPr lang="hr" sz="1800" dirty="0"/>
              <a:t>struktura distribucijskog kanala kroz koji teče SKU ;</a:t>
            </a:r>
            <a:endParaRPr lang="en-US" sz="1800" dirty="0"/>
          </a:p>
          <a:p>
            <a:pPr lvl="1" algn="just"/>
            <a:r>
              <a:rPr lang="hr" sz="1800" dirty="0"/>
              <a:t>predviđanje potražnje za pojedinim SKU-ovima na razini prodajnog mjesta ;</a:t>
            </a:r>
            <a:endParaRPr lang="en-US" sz="1800" dirty="0"/>
          </a:p>
          <a:p>
            <a:pPr lvl="1" algn="just"/>
            <a:r>
              <a:rPr lang="hr" sz="1800" dirty="0"/>
              <a:t>trenutna razina zaliha (zaliha u ruci) danog SKU-a ;</a:t>
            </a:r>
            <a:endParaRPr lang="en-US" sz="1800" dirty="0"/>
          </a:p>
          <a:p>
            <a:pPr lvl="1" algn="just"/>
            <a:r>
              <a:rPr lang="hr" sz="1800" dirty="0"/>
              <a:t>ciljna razina sigurnosnih zaliha ;</a:t>
            </a:r>
            <a:endParaRPr lang="en-US" sz="1800" dirty="0"/>
          </a:p>
          <a:p>
            <a:pPr lvl="1" algn="just"/>
            <a:r>
              <a:rPr lang="hr" sz="1800" dirty="0"/>
              <a:t>preporučeni iznos za nadopunu ;</a:t>
            </a:r>
            <a:endParaRPr lang="en-US" sz="1800" dirty="0"/>
          </a:p>
          <a:p>
            <a:pPr lvl="1" algn="just"/>
            <a:r>
              <a:rPr lang="hr" sz="1800" dirty="0"/>
              <a:t>vrijeme isporuke nadopune.</a:t>
            </a:r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Nugroho </a:t>
            </a:r>
            <a:r>
              <a:rPr lang="hr" sz="1200" dirty="0">
                <a:solidFill>
                  <a:srgbClr val="7F7F7F"/>
                </a:solidFill>
              </a:rPr>
              <a:t>, 2019.; </a:t>
            </a:r>
            <a:r>
              <a:rPr lang="hr" sz="1200" dirty="0" err="1">
                <a:solidFill>
                  <a:srgbClr val="7F7F7F"/>
                </a:solidFill>
              </a:rPr>
              <a:t>Mukhsin </a:t>
            </a:r>
            <a:r>
              <a:rPr lang="hr" sz="1200" dirty="0">
                <a:solidFill>
                  <a:srgbClr val="7F7F7F"/>
                </a:solidFill>
              </a:rPr>
              <a:t>&amp; </a:t>
            </a:r>
            <a:r>
              <a:rPr lang="hr" sz="1200" dirty="0" err="1">
                <a:solidFill>
                  <a:srgbClr val="7F7F7F"/>
                </a:solidFill>
              </a:rPr>
              <a:t>Sobirin </a:t>
            </a:r>
            <a:r>
              <a:rPr lang="hr" sz="1200" dirty="0">
                <a:solidFill>
                  <a:srgbClr val="7F7F7F"/>
                </a:solidFill>
              </a:rPr>
              <a:t>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1E60E-8B1C-7C50-2ECC-F567CC0B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4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DRP </a:t>
            </a:r>
            <a:r>
              <a:rPr lang="hr" dirty="0" err="1"/>
              <a:t>algoritam</a:t>
            </a:r>
            <a:r>
              <a:rPr lang="hr" dirty="0"/>
              <a:t>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40" y="1481668"/>
            <a:ext cx="5220071" cy="22420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Predviđeno u blagajni (t) = (u ruci (t-1) + planirani primitak (t) + planirani primitak narudžbe (t) – bruto potreba (t))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zahtjev može se izračunati pomoću formule ispod: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 potrebe (t) = (Bruto potrebe (t) + Sigurnosne zalihe) – (Planirani primitak (t) + Projicirana blagajna (t-1))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Ngatilah </a:t>
            </a:r>
            <a:r>
              <a:rPr lang="hr" sz="1200" dirty="0">
                <a:solidFill>
                  <a:srgbClr val="7F7F7F"/>
                </a:solidFill>
              </a:rPr>
              <a:t>et al., 2020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DE3E77-F1C9-309E-917F-0435C4B69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020467"/>
              </p:ext>
            </p:extLst>
          </p:nvPr>
        </p:nvGraphicFramePr>
        <p:xfrm>
          <a:off x="150466" y="1735132"/>
          <a:ext cx="6250333" cy="421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3AE554EC-8023-026E-5791-2B582752449A}"/>
              </a:ext>
            </a:extLst>
          </p:cNvPr>
          <p:cNvSpPr/>
          <p:nvPr/>
        </p:nvSpPr>
        <p:spPr>
          <a:xfrm>
            <a:off x="5489361" y="1917577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9935D9F7-FB23-ACC4-E4BA-2771C11D1C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033" y="920328"/>
            <a:ext cx="666750" cy="561340"/>
          </a:xfrm>
          <a:prstGeom prst="rect">
            <a:avLst/>
          </a:prstGeom>
        </p:spPr>
      </p:pic>
      <p:sp>
        <p:nvSpPr>
          <p:cNvPr id="11" name="Symbol zastępczy zawartości 4">
            <a:extLst>
              <a:ext uri="{FF2B5EF4-FFF2-40B4-BE49-F238E27FC236}">
                <a16:creationId xmlns:a16="http://schemas.microsoft.com/office/drawing/2014/main" id="{518D5EEE-88EB-1600-7877-AA79EB9C0B43}"/>
              </a:ext>
            </a:extLst>
          </p:cNvPr>
          <p:cNvSpPr txBox="1">
            <a:spLocks/>
          </p:cNvSpPr>
          <p:nvPr/>
        </p:nvSpPr>
        <p:spPr>
          <a:xfrm>
            <a:off x="7510509" y="5082215"/>
            <a:ext cx="4531025" cy="877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Ukupni trošak zaliha i distribucije = trošak naručivanja +</a:t>
            </a: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+ Trošak držanja + Trošak isporuke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918E22-409C-51FA-A87F-7347F35B1765}"/>
              </a:ext>
            </a:extLst>
          </p:cNvPr>
          <p:cNvSpPr/>
          <p:nvPr/>
        </p:nvSpPr>
        <p:spPr>
          <a:xfrm>
            <a:off x="6572437" y="5179199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design&#10;&#10;Opis wygenerowany automatycznie">
            <a:extLst>
              <a:ext uri="{FF2B5EF4-FFF2-40B4-BE49-F238E27FC236}">
                <a16:creationId xmlns:a16="http://schemas.microsoft.com/office/drawing/2014/main" id="{4D83968D-68D2-3D59-5ABA-764A14782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123" y="4559604"/>
            <a:ext cx="666750" cy="561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38F7B-D301-0234-EF22-243E71501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11" grpId="0" build="p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Snage​ i slabosti DRP -a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96" y="1735132"/>
            <a:ext cx="5026804" cy="4392095"/>
          </a:xfrm>
        </p:spPr>
        <p:txBody>
          <a:bodyPr>
            <a:normAutofit fontScale="92500"/>
          </a:bodyPr>
          <a:lstStyle/>
          <a:p>
            <a:pPr algn="just"/>
            <a:r>
              <a:rPr lang="hr" sz="2200" dirty="0"/>
              <a:t>poboljšana </a:t>
            </a:r>
            <a:r>
              <a:rPr lang="hr" sz="2200" dirty="0">
                <a:solidFill>
                  <a:srgbClr val="1065AB"/>
                </a:solidFill>
              </a:rPr>
              <a:t>koordinacija u opskrbnom lancu </a:t>
            </a:r>
            <a:r>
              <a:rPr lang="hr" sz="2200" dirty="0"/>
              <a:t>kroz bolji protok informacija i robe od proizvođača do potrošača, što dovodi do učinkovitije distribucije ;</a:t>
            </a:r>
            <a:endParaRPr lang="en-US" sz="2200" dirty="0"/>
          </a:p>
          <a:p>
            <a:pPr algn="just"/>
            <a:r>
              <a:rPr lang="hr" sz="2200" dirty="0"/>
              <a:t>povećana </a:t>
            </a:r>
            <a:r>
              <a:rPr lang="hr" sz="2200" dirty="0">
                <a:solidFill>
                  <a:srgbClr val="1065AB"/>
                </a:solidFill>
              </a:rPr>
              <a:t>točnost predviđanja</a:t>
            </a:r>
            <a:r>
              <a:rPr lang="hr" sz="2200" dirty="0"/>
              <a:t>, budući da uzima u obzir stvarne podatke o narudžbi i razine zaliha u cijelom lancu, što pomaže optimizirati razine zaliha i smanjiti troškove ;</a:t>
            </a:r>
            <a:endParaRPr lang="en-US" sz="2200" dirty="0"/>
          </a:p>
          <a:p>
            <a:pPr algn="just"/>
            <a:r>
              <a:rPr lang="hr" sz="2200" dirty="0"/>
              <a:t>poboljšana </a:t>
            </a:r>
            <a:r>
              <a:rPr lang="hr" sz="2200" dirty="0">
                <a:solidFill>
                  <a:srgbClr val="1065AB"/>
                </a:solidFill>
              </a:rPr>
              <a:t>dostupnost proizvoda </a:t>
            </a:r>
            <a:r>
              <a:rPr lang="hr" sz="2200" dirty="0"/>
              <a:t>osiguravanjem da su zalihe smještene tamo gdje su najpotrebnije, čime se smanjuje rizik od nestašica i prekida proizvodnje .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" sz="2400" dirty="0">
                <a:solidFill>
                  <a:srgbClr val="1065AB"/>
                </a:solidFill>
              </a:rPr>
              <a:t>složenost implementacije </a:t>
            </a:r>
            <a:r>
              <a:rPr lang="hr" sz="2400" dirty="0"/>
              <a:t>, posebno u velikim organizacijama s razgranatim opskrbnim lancima, što zahtijeva precizno planiranje i koordinaciju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visoki početni troškovi </a:t>
            </a:r>
            <a:r>
              <a:rPr lang="hr" sz="2400" dirty="0"/>
              <a:t>povezani s kupnjom softvera, hardvera i obuke zaposlenika ;</a:t>
            </a:r>
            <a:endParaRPr lang="en-US" sz="2400" dirty="0"/>
          </a:p>
          <a:p>
            <a:pPr algn="just"/>
            <a:r>
              <a:rPr lang="hr" sz="2400" dirty="0">
                <a:solidFill>
                  <a:srgbClr val="1065AB"/>
                </a:solidFill>
              </a:rPr>
              <a:t>Ovisnost o točnosti i pravodobnosti ulaznih podataka</a:t>
            </a:r>
            <a:r>
              <a:rPr lang="hr" sz="2400" dirty="0"/>
              <a:t>, netočnosti u podacima mogu dovesti do pogrešaka u predviđanju i planiranju, što u konačnici može uzrokovati prekomjerne ili nedovoljne zalihe 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E16688-1DEC-0A1F-FB8C-3698A53ED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Ekonomska količina narudžbe 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2" y="1735133"/>
            <a:ext cx="5002768" cy="2570538"/>
          </a:xfrm>
        </p:spPr>
        <p:txBody>
          <a:bodyPr>
            <a:normAutofit fontScale="92500"/>
          </a:bodyPr>
          <a:lstStyle/>
          <a:p>
            <a:pPr algn="just"/>
            <a:r>
              <a:rPr lang="hr" sz="2200" dirty="0">
                <a:solidFill>
                  <a:srgbClr val="1065AB"/>
                </a:solidFill>
              </a:rPr>
              <a:t>EOQ (ekonomska količina narudžbe) </a:t>
            </a:r>
            <a:r>
              <a:rPr lang="hr" sz="2200" dirty="0"/>
              <a:t>je matematički model koji se koristi za određivanje optimalne količine narudžbe koja minimizira ukupne troškove povezane s naručivanjem i držanjem zaliha </a:t>
            </a:r>
          </a:p>
          <a:p>
            <a:pPr algn="just"/>
            <a:r>
              <a:rPr lang="hr" sz="2200" dirty="0"/>
              <a:t>Ova je metoda idealna za proizvode sa stabilnom i predvidljivom potražnjom.</a:t>
            </a:r>
            <a:endParaRPr lang="pl-PL" sz="2200" dirty="0"/>
          </a:p>
          <a:p>
            <a:pPr algn="just"/>
            <a:endParaRPr lang="pl-PL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492160"/>
            <a:ext cx="4580467" cy="3219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Davis et. dr., 1984.; Krzyżaniak, 2005.; </a:t>
            </a:r>
            <a:r>
              <a:rPr lang="hr" sz="1200" dirty="0" err="1">
                <a:solidFill>
                  <a:srgbClr val="7F7F7F"/>
                </a:solidFill>
              </a:rPr>
              <a:t>Muckstadt </a:t>
            </a:r>
            <a:r>
              <a:rPr lang="hr" sz="1200" dirty="0">
                <a:solidFill>
                  <a:srgbClr val="7F7F7F"/>
                </a:solidFill>
              </a:rPr>
              <a:t>, 2010. (enciklopedijska natuknica).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/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</a:t>
                </a:r>
                <a:r>
                  <a:rPr lang="hr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 </a:t>
                </a:r>
                <a:r>
                  <a:rPr lang="hr" sz="1400" kern="100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izračun </a:t>
                </a:r>
                <a:r>
                  <a:rPr lang="hr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EOQ: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𝐸𝑂𝑄</m:t>
                      </m:r>
                      <m:r>
                        <a:rPr lang="pl-PL" sz="1400" i="1" kern="10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pl-PL" sz="1400" i="1" kern="10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 × 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pl-PL" sz="1400" i="1" kern="10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l-PL" sz="1400" i="1" kern="1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– </a:t>
                </a:r>
                <a:r>
                  <a:rPr lang="hr" sz="1400" kern="1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očekivana potražnja u dužem vremenskom razdoblju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trošak skladištenja – kupnja jedne serije, neovisno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svoje veličine,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trošak držanja jedne jedinice određenog proizvoda na zalihama tijekom određenog vremenskog razdoblja, najčešće definiran kao određeni dio nabavne cijene, pa stoga: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×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– nabavna cijena,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µ </a:t>
                </a:r>
                <a:r>
                  <a:rPr lang="hr" sz="1400" kern="100" baseline="-250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hr" sz="1400" kern="100" dirty="0">
                    <a:solidFill>
                      <a:srgbClr val="1F3864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postotak troška održavanja u nabavnoj cijeni.</a:t>
                </a:r>
                <a:endParaRPr lang="pl-PL" sz="1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AAE3BF4-12F3-FDF5-5199-0B099248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607" y="1276797"/>
                <a:ext cx="5432217" cy="4850430"/>
              </a:xfrm>
              <a:prstGeom prst="rect">
                <a:avLst/>
              </a:prstGeom>
              <a:blipFill>
                <a:blip r:embed="rId2"/>
                <a:stretch>
                  <a:fillRect l="-337" b="-377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 descr="Obraz zawierający design&#10;&#10;Opis wygenerowany automatycznie">
            <a:extLst>
              <a:ext uri="{FF2B5EF4-FFF2-40B4-BE49-F238E27FC236}">
                <a16:creationId xmlns:a16="http://schemas.microsoft.com/office/drawing/2014/main" id="{D4A1398E-6E12-1451-1083-B10158BA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1949844"/>
            <a:ext cx="666750" cy="561340"/>
          </a:xfrm>
          <a:prstGeom prst="rect">
            <a:avLst/>
          </a:prstGeom>
        </p:spPr>
      </p:pic>
      <p:pic>
        <p:nvPicPr>
          <p:cNvPr id="8" name="Obraz 7" descr="Obraz zawierający design&#10;&#10;Opis wygenerowany automatycznie">
            <a:extLst>
              <a:ext uri="{FF2B5EF4-FFF2-40B4-BE49-F238E27FC236}">
                <a16:creationId xmlns:a16="http://schemas.microsoft.com/office/drawing/2014/main" id="{7FD5577B-D9B6-F12A-10AD-9683408EE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93857" y="4836566"/>
            <a:ext cx="666750" cy="5613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EB47ECC-39F2-9767-8CC1-48A74DA227E3}"/>
              </a:ext>
            </a:extLst>
          </p:cNvPr>
          <p:cNvSpPr txBox="1"/>
          <p:nvPr/>
        </p:nvSpPr>
        <p:spPr>
          <a:xfrm>
            <a:off x="676099" y="5117236"/>
            <a:ext cx="48176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EOQ = SQRT((2*[očekivana potražnja]*[ </a:t>
            </a:r>
            <a:r>
              <a:rPr lang="hr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trošak gomilanja] </a:t>
            </a: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)/[ </a:t>
            </a:r>
            <a:r>
              <a:rPr lang="hr" sz="1800" dirty="0">
                <a:solidFill>
                  <a:srgbClr val="1F3864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trošak čuvanja jedne jedinice </a:t>
            </a: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pl-PL" dirty="0"/>
          </a:p>
        </p:txBody>
      </p:sp>
      <p:pic>
        <p:nvPicPr>
          <p:cNvPr id="11" name="Obraz 10" descr="Obraz zawierający design&#10;&#10;Opis wygenerowany automatycznie">
            <a:extLst>
              <a:ext uri="{FF2B5EF4-FFF2-40B4-BE49-F238E27FC236}">
                <a16:creationId xmlns:a16="http://schemas.microsoft.com/office/drawing/2014/main" id="{12FE1D84-06A9-31BF-9F65-05B4C62B5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099" y="4559136"/>
            <a:ext cx="666750" cy="561340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DFAFFA18-FF7A-660A-D047-968F41929D9A}"/>
              </a:ext>
            </a:extLst>
          </p:cNvPr>
          <p:cNvSpPr/>
          <p:nvPr/>
        </p:nvSpPr>
        <p:spPr>
          <a:xfrm rot="8417128">
            <a:off x="2185232" y="4369663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43E94-1C2E-43C4-9881-A9382F9E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Ekonomska količina narudžbe</a:t>
            </a:r>
            <a:endParaRPr lang="pl-PL" dirty="0">
              <a:highlight>
                <a:srgbClr val="FFFF00"/>
              </a:highlight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93" y="1735130"/>
            <a:ext cx="4967911" cy="4392095"/>
          </a:xfrm>
        </p:spPr>
        <p:txBody>
          <a:bodyPr>
            <a:normAutofit/>
          </a:bodyPr>
          <a:lstStyle/>
          <a:p>
            <a:pPr algn="just"/>
            <a:r>
              <a:rPr lang="hr" sz="2400" dirty="0"/>
              <a:t>minimiziranje ukupnih troškova </a:t>
            </a:r>
          </a:p>
          <a:p>
            <a:pPr algn="just"/>
            <a:endParaRPr lang="en-US" sz="2400" dirty="0"/>
          </a:p>
          <a:p>
            <a:pPr algn="just"/>
            <a:r>
              <a:rPr lang="hr" sz="2400" dirty="0"/>
              <a:t>povećana operativna učinkovitost</a:t>
            </a:r>
          </a:p>
          <a:p>
            <a:pPr algn="just"/>
            <a:endParaRPr lang="en-US" sz="2400" dirty="0"/>
          </a:p>
          <a:p>
            <a:pPr algn="just"/>
            <a:r>
              <a:rPr lang="hr" sz="2400" dirty="0"/>
              <a:t>pojednostavljenje procesa donošenja odluka u upravljanju zalihama .</a:t>
            </a:r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28DF30E-1BB7-A7B9-012B-2BF5B151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" y="3279025"/>
            <a:ext cx="1099121" cy="921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74C3D4-5119-209E-752F-D73F1E0F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150" y="3278744"/>
            <a:ext cx="800244" cy="921881"/>
          </a:xfrm>
          <a:prstGeom prst="rect">
            <a:avLst/>
          </a:prstGeom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891FB4FB-9B9E-7116-020D-7901E5E503E2}"/>
              </a:ext>
            </a:extLst>
          </p:cNvPr>
          <p:cNvSpPr txBox="1">
            <a:spLocks/>
          </p:cNvSpPr>
          <p:nvPr/>
        </p:nvSpPr>
        <p:spPr>
          <a:xfrm>
            <a:off x="6965448" y="1735131"/>
            <a:ext cx="5026804" cy="4392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" sz="2400" dirty="0"/>
              <a:t>potreba za stalnom pretpostavkom potražnje </a:t>
            </a:r>
          </a:p>
          <a:p>
            <a:pPr algn="just"/>
            <a:endParaRPr lang="en-US" sz="2400" dirty="0"/>
          </a:p>
          <a:p>
            <a:pPr algn="just"/>
            <a:r>
              <a:rPr lang="hr" sz="2400" dirty="0"/>
              <a:t>potreba za pretpostavkom fiksnih troškova naručivanja i držanja </a:t>
            </a:r>
          </a:p>
          <a:p>
            <a:pPr algn="just"/>
            <a:endParaRPr lang="en-US" sz="2400" dirty="0"/>
          </a:p>
          <a:p>
            <a:r>
              <a:rPr lang="hr" sz="2400" dirty="0"/>
              <a:t>nedostatak fleksibilnosti u odgovoru na promjene 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A23E41-74C8-CD13-1EDF-DB4D07CA3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4B639C-3CEB-C525-9A72-32AF32823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339" y="616515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Solver alat za rješavanje optimizacijskih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Solver je dodatak za Microsoft Excel koji se koristi za naprednu analizu i rješavanje problema optimizacije ;</a:t>
            </a:r>
          </a:p>
          <a:p>
            <a:pPr algn="just"/>
            <a:r>
              <a:rPr lang="hr" sz="3200" dirty="0"/>
              <a:t>Korisnicima omogućuje definiranje višestrukih varijabli odlučivanja, ograničenja i ciljeva, a zatim koristi različite matematičke metode za pronalaženje optimalnih rješenja ;</a:t>
            </a:r>
          </a:p>
          <a:p>
            <a:pPr lvl="1" algn="just"/>
            <a:r>
              <a:rPr lang="hr" sz="2800" dirty="0"/>
              <a:t>Model optimizacije sastoji se od tri elementa:</a:t>
            </a:r>
          </a:p>
          <a:p>
            <a:pPr lvl="2" algn="just"/>
            <a:r>
              <a:rPr lang="hr" dirty="0"/>
              <a:t>objektne ćelije (objektivna funkcija );</a:t>
            </a:r>
            <a:endParaRPr lang="en-US" dirty="0"/>
          </a:p>
          <a:p>
            <a:pPr lvl="2" algn="just"/>
            <a:r>
              <a:rPr lang="hr" dirty="0"/>
              <a:t>varijabilne ćelije (varijable odluke) ;</a:t>
            </a:r>
            <a:endParaRPr lang="en-US" dirty="0"/>
          </a:p>
          <a:p>
            <a:pPr lvl="2" algn="just"/>
            <a:r>
              <a:rPr lang="hr" dirty="0"/>
              <a:t>ćelije ograničenja 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Bomba &amp; Kwiecień, 2012., Mason, 2013.; MacDonald, 1995.; Zidar, 2012.; Baj-Rogowska, 2013. (monografija).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058" y="4283901"/>
            <a:ext cx="1722876" cy="16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C3B9F-F76A-7F66-2E7C-1F509ECFF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42" y="6200643"/>
            <a:ext cx="5578258" cy="626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0409E-6B52-D7B1-6140-1318D668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42" y="6200643"/>
            <a:ext cx="5578258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Solver alat za rješavanje optimizacijskih problema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sz="3200" dirty="0"/>
              <a:t>Solver omogućuje korisniku odabir odgovarajuće metode ovisno o karakteristikama problema koji se rješava. Glavne metode uključuju:</a:t>
            </a:r>
          </a:p>
          <a:p>
            <a:pPr lvl="1" algn="just"/>
            <a:r>
              <a:rPr lang="hr" sz="2800" dirty="0"/>
              <a:t>Jednostavna metoda (Simplex LP) ;</a:t>
            </a:r>
            <a:endParaRPr lang="en-US" sz="2800" dirty="0"/>
          </a:p>
          <a:p>
            <a:pPr lvl="1" algn="just"/>
            <a:r>
              <a:rPr lang="hr" sz="2800" dirty="0"/>
              <a:t>GRG metoda (Generalizirani smanjeni gradijent) ;</a:t>
            </a:r>
            <a:endParaRPr lang="en-US" sz="2800" dirty="0"/>
          </a:p>
          <a:p>
            <a:pPr lvl="1" algn="just"/>
            <a:r>
              <a:rPr lang="hr" sz="2800" dirty="0"/>
              <a:t>Evolucijska metoda ;</a:t>
            </a:r>
            <a:endParaRPr lang="en-US" sz="2800" dirty="0"/>
          </a:p>
          <a:p>
            <a:pPr lvl="1" algn="just"/>
            <a:r>
              <a:rPr lang="hr" sz="2800" dirty="0"/>
              <a:t>Ograničenja cijelog broja.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Baj-Rogowska, 2013.; </a:t>
            </a:r>
            <a:r>
              <a:rPr lang="hr" sz="1200" dirty="0" err="1">
                <a:solidFill>
                  <a:srgbClr val="7F7F7F"/>
                </a:solidFill>
              </a:rPr>
              <a:t>Delgado-Aguilar </a:t>
            </a:r>
            <a:r>
              <a:rPr lang="hr" sz="1200" dirty="0">
                <a:solidFill>
                  <a:srgbClr val="7F7F7F"/>
                </a:solidFill>
              </a:rPr>
              <a:t>i sur., 2018.; Węgrzyn, 2013</a:t>
            </a: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199EE693-3D8C-5509-57FC-9D1726B9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96" y="3844031"/>
            <a:ext cx="2195838" cy="20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D30BB-65DB-5C34-73B9-5F6D81E54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8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Optimizacija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r" dirty="0">
                <a:solidFill>
                  <a:srgbClr val="1065AB"/>
                </a:solidFill>
              </a:rPr>
              <a:t>Optimizacija </a:t>
            </a:r>
            <a:r>
              <a:rPr lang="hr" dirty="0"/>
              <a:t>u logistici je proces pronalaženja najučinkovitijeg načina organiziranja protoka robe, informacija i resursa kroz cijeli opskrbni lanac ;</a:t>
            </a:r>
          </a:p>
          <a:p>
            <a:pPr algn="just"/>
            <a:r>
              <a:rPr lang="hr" dirty="0"/>
              <a:t>Cilj optimizacije u logistici je poboljšati različite aspekte aktivnosti, kao što su :</a:t>
            </a:r>
          </a:p>
          <a:p>
            <a:pPr lvl="1" algn="just"/>
            <a:r>
              <a:rPr lang="hr" dirty="0"/>
              <a:t>smanjenje vremena protoka robe ;</a:t>
            </a:r>
            <a:endParaRPr lang="en-US" dirty="0"/>
          </a:p>
          <a:p>
            <a:pPr lvl="1" algn="just"/>
            <a:r>
              <a:rPr lang="hr" dirty="0"/>
              <a:t>optimizacija troškova transporta, skladištenja i rukovanja ;</a:t>
            </a:r>
            <a:endParaRPr lang="en-US" dirty="0"/>
          </a:p>
          <a:p>
            <a:pPr lvl="1" algn="just"/>
            <a:r>
              <a:rPr lang="hr" dirty="0"/>
              <a:t>poboljšanje kvalitete logističkih usluga ;</a:t>
            </a:r>
            <a:endParaRPr lang="en-US" dirty="0"/>
          </a:p>
          <a:p>
            <a:pPr lvl="1" algn="just"/>
            <a:r>
              <a:rPr lang="hr" dirty="0"/>
              <a:t>povećana fleksibilnost i osjetljivost na promjene u potražnji ;</a:t>
            </a:r>
            <a:endParaRPr lang="en-US" dirty="0"/>
          </a:p>
          <a:p>
            <a:pPr lvl="1" algn="just"/>
            <a:r>
              <a:rPr lang="hr" dirty="0"/>
              <a:t>smanjenje razine zaliha uz osiguranje kontinuiteta opskrbe ;</a:t>
            </a:r>
            <a:endParaRPr lang="en-US" dirty="0"/>
          </a:p>
          <a:p>
            <a:pPr lvl="1" algn="just"/>
            <a:r>
              <a:rPr lang="hr" dirty="0"/>
              <a:t>poboljšano upravljanje skladišnim prostorom i transportnim resursima ;</a:t>
            </a:r>
            <a:endParaRPr lang="en-US" dirty="0"/>
          </a:p>
          <a:p>
            <a:pPr lvl="1" algn="just"/>
            <a:r>
              <a:rPr lang="hr" dirty="0"/>
              <a:t>integracija i automatizacija logističkih procesa .</a:t>
            </a:r>
            <a:endParaRPr lang="en-US" dirty="0"/>
          </a:p>
          <a:p>
            <a:pPr algn="just"/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Reszka, 2012.; Antoniuk i sur., 2021 .; Gupta i sur., 2022 .; Kauf &amp; Tłuczak, 2016 ; Konarzewska i sur., 2020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986C7-E48D-A6EA-D5A4-BEF1A621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Optimiziranje korištenja skladišnog prostora – primjer korištenja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Tvrtka Alfa ima skladište ukupne površine 10.000 m², koje mora primiti tri vrste proizvoda: A, B i C. Svaki od ovih proizvoda ima različite zahtjeve za skladišnim prostorom, ima svoju specifičnu sigurnosnu zalihu i generira različitu dobit po jedinici proizvoda :</a:t>
            </a:r>
          </a:p>
          <a:p>
            <a:pPr lvl="1" algn="just"/>
            <a:r>
              <a:rPr lang="hr" sz="2000" dirty="0"/>
              <a:t>proizvod A: zahtijeva 14 m² po jedinici, sigurnosna zaliha je 40 kom, stvara profit od 30 eura</a:t>
            </a:r>
            <a:endParaRPr lang="en-US" sz="2000" dirty="0"/>
          </a:p>
          <a:p>
            <a:pPr lvl="1" algn="just"/>
            <a:r>
              <a:rPr lang="hr" sz="2000" dirty="0"/>
              <a:t>proizvod B: zahtijeva 12 m² po jedinici, sigurnosna zaliha je 60 kom, stvara dobit od 32 eura </a:t>
            </a:r>
            <a:endParaRPr lang="en-US" sz="2000" dirty="0"/>
          </a:p>
          <a:p>
            <a:pPr lvl="1" algn="just"/>
            <a:r>
              <a:rPr lang="hr" sz="2000" dirty="0"/>
              <a:t>proizvod C: zahtijeva 18 m² po jedinici, sigurnosna zaliha je 90 kom, stvara dobit od 23 eura.</a:t>
            </a:r>
            <a:endParaRPr lang="en-US" sz="2000" dirty="0"/>
          </a:p>
          <a:p>
            <a:pPr algn="just"/>
            <a:endParaRPr lang="en-US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E8A18-8AF1-7CEB-A085-B09C6EC7C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Optimiziranje korištenja skladišnog prostora – primjer korištenja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Proizvodi A, B i C idu na tržišta X, Y i Z. Ukupna potražnja za svim proizvodima na tržištima je:</a:t>
            </a:r>
          </a:p>
          <a:p>
            <a:pPr lvl="1" algn="just"/>
            <a:r>
              <a:rPr lang="hr" dirty="0"/>
              <a:t>tržište X: 220 kom.</a:t>
            </a:r>
          </a:p>
          <a:p>
            <a:pPr lvl="1" algn="just"/>
            <a:r>
              <a:rPr lang="hr" dirty="0"/>
              <a:t>tržište Y: 230 kom.</a:t>
            </a:r>
          </a:p>
          <a:p>
            <a:pPr lvl="1" algn="just"/>
            <a:r>
              <a:rPr lang="hr" dirty="0"/>
              <a:t>tržište X: 332 kom.</a:t>
            </a:r>
          </a:p>
          <a:p>
            <a:pPr algn="just"/>
            <a:r>
              <a:rPr lang="hr" b="1" dirty="0"/>
              <a:t>Koliko jedinica svakog proizvoda treba držati u skladištu da bi se maksimizirao ukupni profit od korištenog skladišnog prostora bez prekoračenja ukupnog raspoloživog skladišnog prostora, pod pretpostavkom da Alfa zadovoljava svu potražnju?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A50E86-4A2D-F43C-F463-9C34B907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Optimiziranje korištenja skladišnog prostora – primjer korištenja alata Solver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01" y="1735130"/>
            <a:ext cx="11317633" cy="4392095"/>
          </a:xfrm>
        </p:spPr>
        <p:txBody>
          <a:bodyPr>
            <a:normAutofit/>
          </a:bodyPr>
          <a:lstStyle/>
          <a:p>
            <a:pPr algn="just"/>
            <a:r>
              <a:rPr lang="hr" sz="3200" b="1" dirty="0"/>
              <a:t>Rješenje:</a:t>
            </a:r>
          </a:p>
          <a:p>
            <a:pPr lvl="1" algn="just"/>
            <a:r>
              <a:rPr lang="hr" sz="2800" dirty="0"/>
              <a:t>Ciljna funkcija: maksimiziranje ukupne dobiti od proizvoda.</a:t>
            </a:r>
            <a:endParaRPr lang="pl-PL" sz="2800" dirty="0"/>
          </a:p>
          <a:p>
            <a:pPr lvl="1" algn="just"/>
            <a:endParaRPr lang="en-US" sz="2800" dirty="0"/>
          </a:p>
          <a:p>
            <a:pPr lvl="1" algn="just"/>
            <a:r>
              <a:rPr lang="hr" sz="2800" dirty="0"/>
              <a:t>Ograničenje: veličina skladišnog prostora, skladišni prostor za jedinicu proizvoda, obujam tržišne potražnje.</a:t>
            </a:r>
            <a:endParaRPr lang="pl-PL" sz="2800" dirty="0"/>
          </a:p>
          <a:p>
            <a:pPr algn="just"/>
            <a:endParaRPr lang="pl-PL" sz="3200" b="1" dirty="0"/>
          </a:p>
          <a:p>
            <a:pPr algn="just"/>
            <a:r>
              <a:rPr lang="hr" sz="3200" b="1" dirty="0"/>
              <a:t>Stavite podatke u MS Excel Sheet i koristite Solver alat za izračunavanje koliko jedinica svakog proizvoda treba držati u skladištu</a:t>
            </a:r>
            <a:endParaRPr lang="pl-PL" sz="3200" b="1" dirty="0"/>
          </a:p>
          <a:p>
            <a:pPr marL="457200" lvl="1" indent="0" algn="just">
              <a:buNone/>
            </a:pPr>
            <a:endParaRPr lang="en-US" sz="2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16301" y="6492874"/>
            <a:ext cx="6479303" cy="295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2" descr="Microsoft Excel – Wikipedia, wolna encyklopedia">
            <a:extLst>
              <a:ext uri="{FF2B5EF4-FFF2-40B4-BE49-F238E27FC236}">
                <a16:creationId xmlns:a16="http://schemas.microsoft.com/office/drawing/2014/main" id="{03092C1D-8B19-428D-B61E-02810CB1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840" y="5480354"/>
            <a:ext cx="735007" cy="6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CAA3ADB-58C2-CD83-3017-3607A9758B45}"/>
              </a:ext>
            </a:extLst>
          </p:cNvPr>
          <p:cNvSpPr/>
          <p:nvPr/>
        </p:nvSpPr>
        <p:spPr>
          <a:xfrm>
            <a:off x="8053397" y="5444674"/>
            <a:ext cx="1011069" cy="6835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20035-A1D2-50CB-8E3E-FD9E6101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027701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" sz="2000" dirty="0"/>
              <a:t>Optimizacija u logistici je proces pronalaženja najučinkovitijeg načina organiziranja protoka robe, informacija i resursa kroz cijeli opskrbni lanac </a:t>
            </a:r>
          </a:p>
          <a:p>
            <a:pPr algn="just"/>
            <a:r>
              <a:rPr lang="hr" sz="2000" dirty="0"/>
              <a:t>U kontekstu opskrbnog lanca, skladište ima izuzetno važnu ulogu </a:t>
            </a:r>
          </a:p>
          <a:p>
            <a:pPr algn="just"/>
            <a:r>
              <a:rPr lang="hr" sz="2000" dirty="0"/>
              <a:t>Upravljanje zalihama u opskrbnom lancu ključni je element koji osigurava operativnu fluidnost, smanjenje troškova i zadovoljstvo kupaca </a:t>
            </a:r>
          </a:p>
          <a:p>
            <a:pPr algn="just"/>
            <a:r>
              <a:rPr lang="hr" sz="2000" dirty="0"/>
              <a:t>DRP – koordinira potražnju s razinama zaliha na različitim lokacijama </a:t>
            </a:r>
          </a:p>
          <a:p>
            <a:pPr algn="just"/>
            <a:r>
              <a:rPr lang="hr" sz="2000" dirty="0"/>
              <a:t>EOQ je matematički model koji se koristi za određivanje optimalne količine narudžbe koja minimizira ukupne troškove povezane s naručivanjem i držanjem zaliha </a:t>
            </a:r>
          </a:p>
          <a:p>
            <a:pPr algn="just"/>
            <a:r>
              <a:rPr lang="hr" sz="2000" dirty="0"/>
              <a:t>Solver omogućuje korisnicima definiranje višestruke varijable odluke, ograničenja i ciljeve, a zatim koristi različite matematičke metode za pronalaženje optimalnih rješenja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FCF42-848D-B9B8-624B-70D58FB5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A4E83D-A479-7683-DFCC-BB4C636C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Logistički optimizacijski modeli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projektiranje distribucijske mreže (određivanje lokacija distribucijskih centara) ;</a:t>
            </a:r>
            <a:endParaRPr lang="en-US" dirty="0"/>
          </a:p>
          <a:p>
            <a:pPr algn="just"/>
            <a:r>
              <a:rPr lang="hr" dirty="0"/>
              <a:t>projektiranje transportnih sustava (optimizacija transportnih zadataka, minimizacija praznih vožnji, određivanje ruta dostave);</a:t>
            </a:r>
          </a:p>
          <a:p>
            <a:pPr algn="just"/>
            <a:r>
              <a:rPr lang="hr" dirty="0"/>
              <a:t>upravljanje zalihama (raspodjela zaliha, procjena njihove veličine, određivanje vremena slanja narudžbi) ;</a:t>
            </a:r>
            <a:endParaRPr lang="en-US" dirty="0"/>
          </a:p>
          <a:p>
            <a:pPr algn="just"/>
            <a:r>
              <a:rPr lang="hr" dirty="0"/>
              <a:t>projektiranje i upravljanje skladišnim aktivnostima (maksimalna učinkovitost skladišnog prostora ).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Moći </a:t>
            </a:r>
            <a:r>
              <a:rPr lang="hr" sz="1200" dirty="0">
                <a:solidFill>
                  <a:srgbClr val="7F7F7F"/>
                </a:solidFill>
              </a:rPr>
              <a:t>, 1989.; Smyk, 2023.; Tylicki &amp; Bartol, 2017. (monografija).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05C411-8497-7E30-7634-E0DEA229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Optimizacijske metode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335"/>
            <a:ext cx="10515600" cy="1116542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Glavna klasifikacija </a:t>
            </a:r>
            <a:r>
              <a:rPr lang="hr" dirty="0" err="1"/>
              <a:t>optimizacijskih </a:t>
            </a:r>
            <a:r>
              <a:rPr lang="hr" dirty="0"/>
              <a:t>metoda temelji se na vrsti optimizacijskog zadatka koji treba riješiti 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Jayarathna et al., 2021 .; Kusiak i sur., 2021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B44C2F-5495-A4F9-8EB8-F14D1AC0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391354"/>
              </p:ext>
            </p:extLst>
          </p:nvPr>
        </p:nvGraphicFramePr>
        <p:xfrm>
          <a:off x="1013285" y="2254929"/>
          <a:ext cx="10935893" cy="38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5BE06A-F419-021B-6D81-3D197B683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Uloga skladišta u opskrbnom lancu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Skladište je namijenjeno za skladištenje materijalnih dobara u za to predviđenom prostoru skladišne zgrade, prema utvrđenoj tehnologiji, opremljeno odgovarajućim uređajima i tehničkim sredstvima, kojim upravlja i servisira tim ljudi opremljenih potrebnim </a:t>
            </a:r>
            <a:r>
              <a:rPr lang="hr" dirty="0">
                <a:solidFill>
                  <a:srgbClr val="1065AB"/>
                </a:solidFill>
              </a:rPr>
              <a:t>sposobnostima </a:t>
            </a:r>
            <a:r>
              <a:rPr lang="hr" dirty="0"/>
              <a:t>;</a:t>
            </a:r>
          </a:p>
          <a:p>
            <a:pPr algn="just"/>
            <a:r>
              <a:rPr lang="hr" dirty="0"/>
              <a:t>U kontekstu opskrbnog lanca, skladište ima iznimno važnu ulogu, služeći kao ključno središte za koordinaciju i skladištenje robe, što je bitno za osiguranje neometanog protoka proizvoda od proizvođača do potrošača 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Gołembska, 1999.; Miszewski, 2019.; Gu i sur., 2007 .; Mason i sur., 2003 .; Ramaa i sur.,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6599B-ABD9-912B-8DEC-AE9782C7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835404"/>
          </a:xfrm>
        </p:spPr>
        <p:txBody>
          <a:bodyPr>
            <a:normAutofit lnSpcReduction="10000"/>
          </a:bodyPr>
          <a:lstStyle/>
          <a:p>
            <a:pPr algn="just"/>
            <a:r>
              <a:rPr lang="hr" dirty="0"/>
              <a:t>Izračun skladišnog prostora zahtijeva razmatranje njegovih različitih vrsta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Dudziński &amp; </a:t>
            </a:r>
            <a:r>
              <a:rPr lang="hr" sz="1200" dirty="0" err="1">
                <a:solidFill>
                  <a:srgbClr val="7F7F7F"/>
                </a:solidFill>
              </a:rPr>
              <a:t>Kizyn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Žunić </a:t>
            </a:r>
            <a:r>
              <a:rPr lang="hr" sz="1200" dirty="0">
                <a:solidFill>
                  <a:srgbClr val="7F7F7F"/>
                </a:solidFill>
              </a:rPr>
              <a:t>i sur. 2017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FAF8E-37FF-143F-36B3-66B6249F0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493412"/>
              </p:ext>
            </p:extLst>
          </p:nvPr>
        </p:nvGraphicFramePr>
        <p:xfrm>
          <a:off x="3582723" y="2121764"/>
          <a:ext cx="6375791" cy="371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A355BE-934D-D21B-1D29-AA9FCA5D5FF4}"/>
              </a:ext>
            </a:extLst>
          </p:cNvPr>
          <p:cNvSpPr txBox="1"/>
          <p:nvPr/>
        </p:nvSpPr>
        <p:spPr>
          <a:xfrm>
            <a:off x="676099" y="6136979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 </a:t>
            </a:r>
            <a:r>
              <a:rPr lang="hr" sz="12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" sz="12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Podjela skladišnog prostora</a:t>
            </a:r>
            <a:endParaRPr lang="pl-PL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5879A-2D36-B375-888A-17AD8D461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8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51253"/>
            <a:ext cx="10515600" cy="367625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Veličina i oblik skladišta ovise o sljedećim varijablama:</a:t>
            </a:r>
          </a:p>
          <a:p>
            <a:pPr lvl="1" algn="just"/>
            <a:r>
              <a:rPr lang="hr" dirty="0"/>
              <a:t>vrste, broj i dimenzije mjesta na kojima se obavljaju skladišni poslovi u zoni prijema i otpreme </a:t>
            </a:r>
            <a:endParaRPr lang="en-US" dirty="0"/>
          </a:p>
          <a:p>
            <a:pPr lvl="1" algn="just"/>
            <a:r>
              <a:rPr lang="hr" dirty="0"/>
              <a:t>dimenzije i količine skladišnih polja u skladišnom prostoru </a:t>
            </a:r>
            <a:endParaRPr lang="en-US" dirty="0"/>
          </a:p>
          <a:p>
            <a:pPr lvl="1" algn="just"/>
            <a:r>
              <a:rPr lang="hr" dirty="0"/>
              <a:t>dimenzije i količine površina za odlaganje </a:t>
            </a:r>
            <a:endParaRPr lang="en-US" dirty="0"/>
          </a:p>
          <a:p>
            <a:pPr lvl="1" algn="just"/>
            <a:r>
              <a:rPr lang="hr" dirty="0"/>
              <a:t>parametri redova regala/polica i broj stupaca u redovima </a:t>
            </a:r>
            <a:endParaRPr lang="en-US" dirty="0"/>
          </a:p>
          <a:p>
            <a:pPr lvl="1" algn="just"/>
            <a:r>
              <a:rPr lang="hr" dirty="0"/>
              <a:t>širina radnog prolaza za odabrani viličar </a:t>
            </a:r>
            <a:endParaRPr lang="en-US" dirty="0"/>
          </a:p>
          <a:p>
            <a:pPr lvl="1" algn="just"/>
            <a:r>
              <a:rPr lang="hr" dirty="0"/>
              <a:t>širina komunikacijskih putova za opremu i osoblje.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Dudziński &amp; </a:t>
            </a:r>
            <a:r>
              <a:rPr lang="hr" sz="1200" dirty="0" err="1">
                <a:solidFill>
                  <a:srgbClr val="7F7F7F"/>
                </a:solidFill>
              </a:rPr>
              <a:t>Kizyn </a:t>
            </a:r>
            <a:r>
              <a:rPr lang="hr" sz="1200" dirty="0">
                <a:solidFill>
                  <a:srgbClr val="7F7F7F"/>
                </a:solidFill>
              </a:rPr>
              <a:t>, 2002.; </a:t>
            </a:r>
            <a:r>
              <a:rPr lang="hr" sz="1200" dirty="0" err="1">
                <a:solidFill>
                  <a:srgbClr val="7F7F7F"/>
                </a:solidFill>
              </a:rPr>
              <a:t>Žunić </a:t>
            </a:r>
            <a:r>
              <a:rPr lang="hr" sz="1200" dirty="0">
                <a:solidFill>
                  <a:srgbClr val="7F7F7F"/>
                </a:solidFill>
              </a:rPr>
              <a:t>i sur.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A8ADF6-084F-E4F1-09A0-8FE3F2EC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Skladišni prostor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029"/>
            <a:ext cx="4896776" cy="40902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" sz="2400" dirty="0"/>
              <a:t>Ukupna površina skladišta S može se izraziti formulom: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hr" sz="2400" dirty="0"/>
              <a:t>S = f </a:t>
            </a:r>
            <a:r>
              <a:rPr lang="hr" sz="2400" baseline="-25000" dirty="0"/>
              <a:t>s </a:t>
            </a:r>
            <a:r>
              <a:rPr lang="hr" sz="2400" dirty="0"/>
              <a:t>+ </a:t>
            </a:r>
            <a:r>
              <a:rPr lang="hr" sz="2400" dirty="0" err="1"/>
              <a:t>f </a:t>
            </a:r>
            <a:r>
              <a:rPr lang="hr" sz="2400" baseline="-25000" dirty="0" err="1"/>
              <a:t>p </a:t>
            </a:r>
            <a:r>
              <a:rPr lang="hr" sz="2400" dirty="0"/>
              <a:t>= f </a:t>
            </a:r>
            <a:r>
              <a:rPr lang="hr" sz="2400" baseline="-25000" dirty="0"/>
              <a:t>s </a:t>
            </a:r>
            <a:r>
              <a:rPr lang="hr" sz="2400" dirty="0"/>
              <a:t>+ </a:t>
            </a:r>
            <a:r>
              <a:rPr lang="hr" sz="2400" dirty="0" err="1"/>
              <a:t>f </a:t>
            </a:r>
            <a:r>
              <a:rPr lang="hr" sz="2400" baseline="-25000" dirty="0" err="1"/>
              <a:t>w </a:t>
            </a:r>
            <a:r>
              <a:rPr lang="hr" sz="2400" dirty="0"/>
              <a:t>+ </a:t>
            </a:r>
            <a:r>
              <a:rPr lang="hr" sz="2400" dirty="0" err="1"/>
              <a:t>f </a:t>
            </a:r>
            <a:r>
              <a:rPr lang="hr" sz="2400" baseline="-25000" dirty="0" err="1"/>
              <a:t>d </a:t>
            </a:r>
            <a:r>
              <a:rPr lang="hr" sz="2400" dirty="0"/>
              <a:t>+ f </a:t>
            </a:r>
            <a:r>
              <a:rPr lang="hr" sz="2400" baseline="-25000" dirty="0"/>
              <a:t>a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s </a:t>
            </a:r>
            <a:r>
              <a:rPr lang="hr" sz="2000" dirty="0"/>
              <a:t>– skladišni prostor</a:t>
            </a:r>
            <a:endParaRPr lang="pl-PL" sz="2000" dirty="0"/>
          </a:p>
          <a:p>
            <a:pPr marL="0" indent="0">
              <a:buNone/>
            </a:pPr>
            <a:r>
              <a:rPr lang="hr" sz="2000" dirty="0" err="1"/>
              <a:t>f </a:t>
            </a:r>
            <a:r>
              <a:rPr lang="hr" sz="2000" baseline="-25000" dirty="0" err="1"/>
              <a:t>p </a:t>
            </a:r>
            <a:r>
              <a:rPr lang="hr" sz="2000" dirty="0"/>
              <a:t>– pomoćna površina</a:t>
            </a:r>
            <a:endParaRPr lang="pl-PL" sz="2000" dirty="0"/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w </a:t>
            </a:r>
            <a:r>
              <a:rPr lang="hr" sz="2000" dirty="0"/>
              <a:t>– prostor predviđen za prijem, sortiranje i otpremu</a:t>
            </a:r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d </a:t>
            </a:r>
            <a:r>
              <a:rPr lang="hr" sz="2000" dirty="0"/>
              <a:t>– prostor koji zauzimaju prolazi i prilazi</a:t>
            </a:r>
          </a:p>
          <a:p>
            <a:pPr marL="0" indent="0">
              <a:buNone/>
            </a:pPr>
            <a:r>
              <a:rPr lang="hr" sz="2000" dirty="0"/>
              <a:t>f </a:t>
            </a:r>
            <a:r>
              <a:rPr lang="hr" sz="2000" baseline="-25000" dirty="0"/>
              <a:t>a </a:t>
            </a:r>
            <a:r>
              <a:rPr lang="hr" sz="2000" dirty="0"/>
              <a:t>– administrativni i društveni prostor</a:t>
            </a:r>
            <a:endParaRPr lang="pl-PL" sz="2000" dirty="0"/>
          </a:p>
          <a:p>
            <a:pPr marL="0" indent="0">
              <a:buNone/>
            </a:pPr>
            <a:endParaRPr lang="hr" sz="2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vlastiti</a:t>
            </a:r>
            <a:r>
              <a:rPr lang="hr" sz="1200" dirty="0">
                <a:solidFill>
                  <a:srgbClr val="7F7F7F"/>
                </a:solidFill>
              </a:rPr>
              <a:t> </a:t>
            </a:r>
            <a:r>
              <a:rPr lang="hr" sz="1200" dirty="0" err="1">
                <a:solidFill>
                  <a:srgbClr val="7F7F7F"/>
                </a:solidFill>
              </a:rPr>
              <a:t>razrada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1A84AF7-8D79-8706-5F91-0855A5C4D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" y="2923730"/>
            <a:ext cx="829499" cy="698359"/>
          </a:xfrm>
          <a:prstGeom prst="rect">
            <a:avLst/>
          </a:prstGeom>
        </p:spPr>
      </p:pic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A1128B8B-88A1-E775-F2FA-EE10F65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6761" y="2183334"/>
            <a:ext cx="829499" cy="69835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701BE80-87FD-59A1-BCA0-518DF5FDE4FF}"/>
              </a:ext>
            </a:extLst>
          </p:cNvPr>
          <p:cNvSpPr txBox="1"/>
          <p:nvPr/>
        </p:nvSpPr>
        <p:spPr>
          <a:xfrm>
            <a:off x="5791022" y="2824438"/>
            <a:ext cx="640097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 u Excelu: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[skladišni prostor] + [pomoćni prostor] = </a:t>
            </a:r>
            <a:br>
              <a:rPr lang="en-US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" sz="1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[skladišni prostor]+ [prostor predviđen za prijem, sortiranje i otpremu materijala]+ [prostor koji zauzimaju prolazi i prilazi]+ [administrativni i društveni prostor]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C5AC4F8E-B592-F770-326F-7AD70AE6EA84}"/>
              </a:ext>
            </a:extLst>
          </p:cNvPr>
          <p:cNvSpPr/>
          <p:nvPr/>
        </p:nvSpPr>
        <p:spPr>
          <a:xfrm rot="18214673">
            <a:off x="7920931" y="1133272"/>
            <a:ext cx="748767" cy="1174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7E5F3-3511-E4EB-F3E7-06DA04F11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33" y="6200643"/>
            <a:ext cx="6255067" cy="6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9F9493-EBC9-40D6-9558-1F55F63BE4EA}"/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3284</Words>
  <Application>Microsoft Office PowerPoint</Application>
  <PresentationFormat>Widescreen</PresentationFormat>
  <Paragraphs>332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Motyw pakietu Office</vt:lpstr>
      <vt:lpstr>Napredno korištenje proračunske tablice za analizu logističkih podataka</vt:lpstr>
      <vt:lpstr>Sadržaj</vt:lpstr>
      <vt:lpstr>Optimizacija</vt:lpstr>
      <vt:lpstr>Logistički optimizacijski modeli </vt:lpstr>
      <vt:lpstr>Optimizacijske metode</vt:lpstr>
      <vt:lpstr>Uloga skladišta u opskrbnom lancu</vt:lpstr>
      <vt:lpstr>Skladišni prostor</vt:lpstr>
      <vt:lpstr>Skladišni prostor</vt:lpstr>
      <vt:lpstr>Skladišni prostor</vt:lpstr>
      <vt:lpstr>Skladišni prostor za odlaganje</vt:lpstr>
      <vt:lpstr>Skladišni prostor za odlaganje</vt:lpstr>
      <vt:lpstr>Skladišni prostor za odlaganje</vt:lpstr>
      <vt:lpstr>Skladišni prostor za odlaganje</vt:lpstr>
      <vt:lpstr>Odabrane metode upravljanja zalihama u opskrbnom lancu</vt:lpstr>
      <vt:lpstr>Izračun sigurnosnih zaliha</vt:lpstr>
      <vt:lpstr>Izračun sigurnosnih zaliha</vt:lpstr>
      <vt:lpstr>Izračun sigurnosnih zaliha</vt:lpstr>
      <vt:lpstr>Skladišni prostor</vt:lpstr>
      <vt:lpstr>Trošak održavanja​  sigurnosnh zaliha</vt:lpstr>
      <vt:lpstr>Skladišni prostor</vt:lpstr>
      <vt:lpstr>Trošak održavanja​  sigurnosnih zaliha</vt:lpstr>
      <vt:lpstr>Snage​ i slabosti klasičnog koncepta upravljanja zalihama</vt:lpstr>
      <vt:lpstr>Planiranje </vt:lpstr>
      <vt:lpstr>DRP algoritam </vt:lpstr>
      <vt:lpstr>Snage​ i slabosti DRP -a</vt:lpstr>
      <vt:lpstr>Ekonomska količina narudžbe </vt:lpstr>
      <vt:lpstr>Ekonomska količina narudžbe</vt:lpstr>
      <vt:lpstr>Solver alat za rješavanje optimizacijskih problema</vt:lpstr>
      <vt:lpstr>Solver alat za rješavanje optimizacijskih problema</vt:lpstr>
      <vt:lpstr>Optimiziranje korištenja skladišnog prostora – primjer korištenja alata Solver</vt:lpstr>
      <vt:lpstr>Optimiziranje korištenja skladišnog prostora – primjer korištenja alata Solver</vt:lpstr>
      <vt:lpstr>Optimiziranje korištenja skladišnog prostora – primjer korištenja alata Solver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Davor Dujak</cp:lastModifiedBy>
  <cp:revision>93</cp:revision>
  <dcterms:created xsi:type="dcterms:W3CDTF">2023-07-06T12:09:08Z</dcterms:created>
  <dcterms:modified xsi:type="dcterms:W3CDTF">2025-04-22T16:41:52Z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