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4472C4"/>
    <a:srgbClr val="7E898A"/>
    <a:srgbClr val="BA4C4C"/>
    <a:srgbClr val="B9B9B9"/>
    <a:srgbClr val="8ABD51"/>
    <a:srgbClr val="45455B"/>
    <a:srgbClr val="595959"/>
    <a:srgbClr val="6A6A6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209F-A3C3-4EAD-A1A7-E59F2F1B05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C22BDD9D-9755-48F6-8AF0-D457F6FC0602}">
      <dgm:prSet phldrT="[Tekst]"/>
      <dgm:spPr/>
      <dgm:t>
        <a:bodyPr/>
        <a:lstStyle/>
        <a:p>
          <a:r>
            <a:rPr lang="en-US" dirty="0"/>
            <a:t>uporabljena metoda vrednotenja</a:t>
          </a:r>
          <a:endParaRPr lang="pl-PL" dirty="0"/>
        </a:p>
      </dgm:t>
    </dgm:pt>
    <dgm:pt modelId="{F5518770-BD3A-4DE7-BC32-FE21943EFCAB}" type="parTrans" cxnId="{B6469B07-D720-481B-A091-DDE17C5B2890}">
      <dgm:prSet/>
      <dgm:spPr/>
      <dgm:t>
        <a:bodyPr/>
        <a:lstStyle/>
        <a:p>
          <a:endParaRPr lang="pl-PL"/>
        </a:p>
      </dgm:t>
    </dgm:pt>
    <dgm:pt modelId="{35835AB8-02B9-43D7-A663-C43A2D076247}" type="sibTrans" cxnId="{B6469B07-D720-481B-A091-DDE17C5B2890}">
      <dgm:prSet/>
      <dgm:spPr/>
      <dgm:t>
        <a:bodyPr/>
        <a:lstStyle/>
        <a:p>
          <a:endParaRPr lang="pl-PL"/>
        </a:p>
      </dgm:t>
    </dgm:pt>
    <dgm:pt modelId="{8BF526CA-42D1-450F-82BB-EE76CDCABBCF}">
      <dgm:prSet phldrT="[Tekst]"/>
      <dgm:spPr/>
      <dgm:t>
        <a:bodyPr/>
        <a:lstStyle/>
        <a:p>
          <a:r>
            <a:rPr lang="en-US" dirty="0"/>
            <a:t>najmanjša količina naročila</a:t>
          </a:r>
          <a:endParaRPr lang="pl-PL" dirty="0"/>
        </a:p>
      </dgm:t>
    </dgm:pt>
    <dgm:pt modelId="{66525974-67AF-48A5-8D05-AA08D40DCCA6}" type="parTrans" cxnId="{65A76578-F7D5-4785-96C0-525E2279C445}">
      <dgm:prSet/>
      <dgm:spPr/>
      <dgm:t>
        <a:bodyPr/>
        <a:lstStyle/>
        <a:p>
          <a:endParaRPr lang="pl-PL"/>
        </a:p>
      </dgm:t>
    </dgm:pt>
    <dgm:pt modelId="{561F9988-7709-4524-A7B0-27F09E8909A4}" type="sibTrans" cxnId="{65A76578-F7D5-4785-96C0-525E2279C445}">
      <dgm:prSet/>
      <dgm:spPr/>
      <dgm:t>
        <a:bodyPr/>
        <a:lstStyle/>
        <a:p>
          <a:endParaRPr lang="pl-PL"/>
        </a:p>
      </dgm:t>
    </dgm:pt>
    <dgm:pt modelId="{00B1E78F-9B07-4A62-B702-2DBD5349F2B0}">
      <dgm:prSet phldrT="[Tekst]"/>
      <dgm:spPr/>
      <dgm:t>
        <a:bodyPr/>
        <a:lstStyle/>
        <a:p>
          <a:r>
            <a:rPr lang="en-US" dirty="0"/>
            <a:t>strategija iskanja virov</a:t>
          </a:r>
          <a:endParaRPr lang="pl-PL" dirty="0"/>
        </a:p>
      </dgm:t>
    </dgm:pt>
    <dgm:pt modelId="{EA4199E0-DD8D-4F86-8980-EC3CA4F63C89}" type="parTrans" cxnId="{1A12D849-5CD5-41CF-9F16-A1D32187333A}">
      <dgm:prSet/>
      <dgm:spPr/>
      <dgm:t>
        <a:bodyPr/>
        <a:lstStyle/>
        <a:p>
          <a:endParaRPr lang="pl-PL"/>
        </a:p>
      </dgm:t>
    </dgm:pt>
    <dgm:pt modelId="{6DBEEC11-CEFB-4666-A3E8-B3FBF334E32E}" type="sibTrans" cxnId="{1A12D849-5CD5-41CF-9F16-A1D32187333A}">
      <dgm:prSet/>
      <dgm:spPr/>
      <dgm:t>
        <a:bodyPr/>
        <a:lstStyle/>
        <a:p>
          <a:endParaRPr lang="pl-PL"/>
        </a:p>
      </dgm:t>
    </dgm:pt>
    <dgm:pt modelId="{780DF05A-D806-4866-A881-8CB08710D676}">
      <dgm:prSet phldrT="[Tekst]"/>
      <dgm:spPr/>
      <dgm:t>
        <a:bodyPr/>
        <a:lstStyle/>
        <a:p>
          <a:r>
            <a:rPr lang="en-US" dirty="0"/>
            <a:t>proizvodna zmogljivost dobavitelja</a:t>
          </a:r>
          <a:endParaRPr lang="pl-PL" dirty="0"/>
        </a:p>
      </dgm:t>
    </dgm:pt>
    <dgm:pt modelId="{5BCBC19C-2E3F-43B7-8F29-401D27579BC4}" type="parTrans" cxnId="{EA21F9AC-75F3-466E-B314-76E3333BCFE7}">
      <dgm:prSet/>
      <dgm:spPr/>
      <dgm:t>
        <a:bodyPr/>
        <a:lstStyle/>
        <a:p>
          <a:endParaRPr lang="pl-PL"/>
        </a:p>
      </dgm:t>
    </dgm:pt>
    <dgm:pt modelId="{6A98166D-6EF0-46F3-8F96-5887B28A90F0}" type="sibTrans" cxnId="{EA21F9AC-75F3-466E-B314-76E3333BCFE7}">
      <dgm:prSet/>
      <dgm:spPr/>
      <dgm:t>
        <a:bodyPr/>
        <a:lstStyle/>
        <a:p>
          <a:endParaRPr lang="pl-PL"/>
        </a:p>
      </dgm:t>
    </dgm:pt>
    <dgm:pt modelId="{6EA6030E-24E6-4EDB-B8ED-D67B6CE52D51}">
      <dgm:prSet phldrT="[Tekst]"/>
      <dgm:spPr/>
      <dgm:t>
        <a:bodyPr/>
        <a:lstStyle/>
        <a:p>
          <a:r>
            <a:rPr lang="en-US" dirty="0"/>
            <a:t>vrsta izdelka</a:t>
          </a:r>
          <a:endParaRPr lang="pl-PL" dirty="0"/>
        </a:p>
      </dgm:t>
    </dgm:pt>
    <dgm:pt modelId="{E7C45580-C36C-489A-B17C-9F4956355702}" type="parTrans" cxnId="{C1B0C407-CD89-4487-94A0-47F77233ABF0}">
      <dgm:prSet/>
      <dgm:spPr/>
      <dgm:t>
        <a:bodyPr/>
        <a:lstStyle/>
        <a:p>
          <a:endParaRPr lang="pl-PL"/>
        </a:p>
      </dgm:t>
    </dgm:pt>
    <dgm:pt modelId="{B2AB05D5-92EE-4FD2-96ED-FCC2A00C3B62}" type="sibTrans" cxnId="{C1B0C407-CD89-4487-94A0-47F77233ABF0}">
      <dgm:prSet/>
      <dgm:spPr/>
      <dgm:t>
        <a:bodyPr/>
        <a:lstStyle/>
        <a:p>
          <a:endParaRPr lang="pl-PL"/>
        </a:p>
      </dgm:t>
    </dgm:pt>
    <dgm:pt modelId="{6790DC56-7D4D-4DC8-8EC2-CC813CDADACC}">
      <dgm:prSet phldrT="[Tekst]"/>
      <dgm:spPr/>
      <dgm:t>
        <a:bodyPr/>
        <a:lstStyle/>
        <a:p>
          <a:r>
            <a:rPr lang="en-US" dirty="0"/>
            <a:t>vrsta ocenjevanja dobaviteljev</a:t>
          </a:r>
          <a:endParaRPr lang="pl-PL" dirty="0"/>
        </a:p>
      </dgm:t>
    </dgm:pt>
    <dgm:pt modelId="{D36ED587-7267-4F6B-8B08-94CDA0C218EC}" type="parTrans" cxnId="{37C3FE20-1768-4A42-91CC-F3A7E6845B4E}">
      <dgm:prSet/>
      <dgm:spPr/>
      <dgm:t>
        <a:bodyPr/>
        <a:lstStyle/>
        <a:p>
          <a:endParaRPr lang="pl-PL"/>
        </a:p>
      </dgm:t>
    </dgm:pt>
    <dgm:pt modelId="{51DA6B5E-726D-4D96-8DFE-28E6DC82D6CC}" type="sibTrans" cxnId="{37C3FE20-1768-4A42-91CC-F3A7E6845B4E}">
      <dgm:prSet/>
      <dgm:spPr/>
      <dgm:t>
        <a:bodyPr/>
        <a:lstStyle/>
        <a:p>
          <a:endParaRPr lang="pl-PL"/>
        </a:p>
      </dgm:t>
    </dgm:pt>
    <dgm:pt modelId="{85E38462-6B74-46AC-B43D-64B0E3238118}">
      <dgm:prSet phldrT="[Tekst]"/>
      <dgm:spPr/>
      <dgm:t>
        <a:bodyPr/>
        <a:lstStyle/>
        <a:p>
          <a:r>
            <a:rPr lang="en-US" dirty="0"/>
            <a:t>želje glede lokacije dobavitelja</a:t>
          </a:r>
          <a:endParaRPr lang="pl-PL" dirty="0"/>
        </a:p>
      </dgm:t>
    </dgm:pt>
    <dgm:pt modelId="{C98C6BFB-DB50-424D-9396-0CD9998F12D4}" type="parTrans" cxnId="{422A9C30-0F13-43DD-A8DB-EA8F48AB326F}">
      <dgm:prSet/>
      <dgm:spPr/>
      <dgm:t>
        <a:bodyPr/>
        <a:lstStyle/>
        <a:p>
          <a:endParaRPr lang="pl-PL"/>
        </a:p>
      </dgm:t>
    </dgm:pt>
    <dgm:pt modelId="{EFABC8B3-3589-42F0-85B7-ACDECE4ADB1A}" type="sibTrans" cxnId="{422A9C30-0F13-43DD-A8DB-EA8F48AB326F}">
      <dgm:prSet/>
      <dgm:spPr/>
      <dgm:t>
        <a:bodyPr/>
        <a:lstStyle/>
        <a:p>
          <a:endParaRPr lang="pl-PL"/>
        </a:p>
      </dgm:t>
    </dgm:pt>
    <dgm:pt modelId="{2BB8FC09-C170-4ECB-9987-A034E53F4F6C}">
      <dgm:prSet phldrT="[Tekst]"/>
      <dgm:spPr/>
      <dgm:t>
        <a:bodyPr/>
        <a:lstStyle/>
        <a:p>
          <a:r>
            <a:rPr lang="en-US" dirty="0"/>
            <a:t>merila za izbiro dobavitelja</a:t>
          </a:r>
          <a:endParaRPr lang="pl-PL" dirty="0"/>
        </a:p>
      </dgm:t>
    </dgm:pt>
    <dgm:pt modelId="{9E4240ED-5C68-4C7B-95A7-7D7B258A55CB}" type="parTrans" cxnId="{106351AB-30C8-4875-8C60-093F98AAF51B}">
      <dgm:prSet/>
      <dgm:spPr/>
      <dgm:t>
        <a:bodyPr/>
        <a:lstStyle/>
        <a:p>
          <a:endParaRPr lang="pl-PL"/>
        </a:p>
      </dgm:t>
    </dgm:pt>
    <dgm:pt modelId="{7DAD664A-36A5-4DE7-9517-C5360CECC0A1}" type="sibTrans" cxnId="{106351AB-30C8-4875-8C60-093F98AAF51B}">
      <dgm:prSet/>
      <dgm:spPr/>
      <dgm:t>
        <a:bodyPr/>
        <a:lstStyle/>
        <a:p>
          <a:endParaRPr lang="pl-PL"/>
        </a:p>
      </dgm:t>
    </dgm:pt>
    <dgm:pt modelId="{714356E9-2E3C-4350-8D54-0FF5F4AF1EA8}">
      <dgm:prSet phldrT="[Tekst]"/>
      <dgm:spPr/>
      <dgm:t>
        <a:bodyPr/>
        <a:lstStyle/>
        <a:p>
          <a:r>
            <a:rPr lang="en-US" dirty="0"/>
            <a:t>proizvodna strategija</a:t>
          </a:r>
          <a:endParaRPr lang="pl-PL" dirty="0"/>
        </a:p>
      </dgm:t>
    </dgm:pt>
    <dgm:pt modelId="{94113357-9BB0-4646-A608-DF03423CFB1A}" type="parTrans" cxnId="{2FE45A62-5C3D-4CE8-95E4-A2FEBCE43A1E}">
      <dgm:prSet/>
      <dgm:spPr/>
      <dgm:t>
        <a:bodyPr/>
        <a:lstStyle/>
        <a:p>
          <a:endParaRPr lang="pl-PL"/>
        </a:p>
      </dgm:t>
    </dgm:pt>
    <dgm:pt modelId="{625EC9F5-E902-4834-B09D-4E887CD80899}" type="sibTrans" cxnId="{2FE45A62-5C3D-4CE8-95E4-A2FEBCE43A1E}">
      <dgm:prSet/>
      <dgm:spPr/>
      <dgm:t>
        <a:bodyPr/>
        <a:lstStyle/>
        <a:p>
          <a:endParaRPr lang="pl-PL"/>
        </a:p>
      </dgm:t>
    </dgm:pt>
    <dgm:pt modelId="{880F6F6B-F61D-44C1-87EB-704C111D180F}">
      <dgm:prSet phldrT="[Tekst]"/>
      <dgm:spPr/>
      <dgm:t>
        <a:bodyPr/>
        <a:lstStyle/>
        <a:p>
          <a:r>
            <a:rPr lang="en-US"/>
            <a:t>proizvodna zmogljivost dobavitelja</a:t>
          </a:r>
          <a:endParaRPr lang="pl-PL" dirty="0"/>
        </a:p>
      </dgm:t>
    </dgm:pt>
    <dgm:pt modelId="{6975482D-77F2-4A43-A802-03B1ED0AA4C6}" type="parTrans" cxnId="{BB297896-636B-4659-BA52-D3EAAA904021}">
      <dgm:prSet/>
      <dgm:spPr/>
      <dgm:t>
        <a:bodyPr/>
        <a:lstStyle/>
        <a:p>
          <a:endParaRPr lang="pl-PL"/>
        </a:p>
      </dgm:t>
    </dgm:pt>
    <dgm:pt modelId="{9B257892-4D0D-4CDF-8C46-FF5A58FA8C38}" type="sibTrans" cxnId="{BB297896-636B-4659-BA52-D3EAAA904021}">
      <dgm:prSet/>
      <dgm:spPr/>
      <dgm:t>
        <a:bodyPr/>
        <a:lstStyle/>
        <a:p>
          <a:endParaRPr lang="pl-PL"/>
        </a:p>
      </dgm:t>
    </dgm:pt>
    <dgm:pt modelId="{80EFCA2D-559C-47D2-A596-7082E74E6A63}" type="pres">
      <dgm:prSet presAssocID="{2820209F-A3C3-4EAD-A1A7-E59F2F1B05D5}" presName="Name0" presStyleCnt="0">
        <dgm:presLayoutVars>
          <dgm:dir/>
          <dgm:resizeHandles/>
        </dgm:presLayoutVars>
      </dgm:prSet>
      <dgm:spPr/>
    </dgm:pt>
    <dgm:pt modelId="{8F3CB71B-7F93-4F2C-A4E7-F9BB44C43B8C}" type="pres">
      <dgm:prSet presAssocID="{C22BDD9D-9755-48F6-8AF0-D457F6FC0602}" presName="compNode" presStyleCnt="0"/>
      <dgm:spPr/>
    </dgm:pt>
    <dgm:pt modelId="{599340F0-56D2-4DAB-9844-BADB30891E02}" type="pres">
      <dgm:prSet presAssocID="{C22BDD9D-9755-48F6-8AF0-D457F6FC0602}" presName="dummyConnPt" presStyleCnt="0"/>
      <dgm:spPr/>
    </dgm:pt>
    <dgm:pt modelId="{9B0A5852-4F65-4DA2-969B-0A8CFBD0D495}" type="pres">
      <dgm:prSet presAssocID="{C22BDD9D-9755-48F6-8AF0-D457F6FC0602}" presName="node" presStyleLbl="node1" presStyleIdx="0" presStyleCnt="10">
        <dgm:presLayoutVars>
          <dgm:bulletEnabled val="1"/>
        </dgm:presLayoutVars>
      </dgm:prSet>
      <dgm:spPr/>
    </dgm:pt>
    <dgm:pt modelId="{CEE1C068-4DCF-479C-8402-9B8E5949E114}" type="pres">
      <dgm:prSet presAssocID="{35835AB8-02B9-43D7-A663-C43A2D076247}" presName="sibTrans" presStyleLbl="bgSibTrans2D1" presStyleIdx="0" presStyleCnt="9"/>
      <dgm:spPr/>
    </dgm:pt>
    <dgm:pt modelId="{5D68AF13-46E0-4CAC-988D-5C7DD5E8EAE6}" type="pres">
      <dgm:prSet presAssocID="{8BF526CA-42D1-450F-82BB-EE76CDCABBCF}" presName="compNode" presStyleCnt="0"/>
      <dgm:spPr/>
    </dgm:pt>
    <dgm:pt modelId="{91F02668-8550-409E-82CB-4199FFB8CE00}" type="pres">
      <dgm:prSet presAssocID="{8BF526CA-42D1-450F-82BB-EE76CDCABBCF}" presName="dummyConnPt" presStyleCnt="0"/>
      <dgm:spPr/>
    </dgm:pt>
    <dgm:pt modelId="{27684644-D1FB-439D-B053-DD760482ABA8}" type="pres">
      <dgm:prSet presAssocID="{8BF526CA-42D1-450F-82BB-EE76CDCABBCF}" presName="node" presStyleLbl="node1" presStyleIdx="1" presStyleCnt="10">
        <dgm:presLayoutVars>
          <dgm:bulletEnabled val="1"/>
        </dgm:presLayoutVars>
      </dgm:prSet>
      <dgm:spPr/>
    </dgm:pt>
    <dgm:pt modelId="{30282B91-5A0C-43BA-93CD-ADADE5873967}" type="pres">
      <dgm:prSet presAssocID="{561F9988-7709-4524-A7B0-27F09E8909A4}" presName="sibTrans" presStyleLbl="bgSibTrans2D1" presStyleIdx="1" presStyleCnt="9"/>
      <dgm:spPr/>
    </dgm:pt>
    <dgm:pt modelId="{2CD3CF80-EF59-4EA8-B7D9-287C53E327DE}" type="pres">
      <dgm:prSet presAssocID="{00B1E78F-9B07-4A62-B702-2DBD5349F2B0}" presName="compNode" presStyleCnt="0"/>
      <dgm:spPr/>
    </dgm:pt>
    <dgm:pt modelId="{86B611F4-41B0-4392-8B0E-44977006D569}" type="pres">
      <dgm:prSet presAssocID="{00B1E78F-9B07-4A62-B702-2DBD5349F2B0}" presName="dummyConnPt" presStyleCnt="0"/>
      <dgm:spPr/>
    </dgm:pt>
    <dgm:pt modelId="{C9CED1E5-7708-477C-B424-BBEB134F8F26}" type="pres">
      <dgm:prSet presAssocID="{00B1E78F-9B07-4A62-B702-2DBD5349F2B0}" presName="node" presStyleLbl="node1" presStyleIdx="2" presStyleCnt="10">
        <dgm:presLayoutVars>
          <dgm:bulletEnabled val="1"/>
        </dgm:presLayoutVars>
      </dgm:prSet>
      <dgm:spPr/>
    </dgm:pt>
    <dgm:pt modelId="{9EBF7C7C-A83D-45E2-8C6F-C8E6E2B57CEC}" type="pres">
      <dgm:prSet presAssocID="{6DBEEC11-CEFB-4666-A3E8-B3FBF334E32E}" presName="sibTrans" presStyleLbl="bgSibTrans2D1" presStyleIdx="2" presStyleCnt="9"/>
      <dgm:spPr/>
    </dgm:pt>
    <dgm:pt modelId="{626B8F27-07B6-40EC-B533-F7075145F7BB}" type="pres">
      <dgm:prSet presAssocID="{780DF05A-D806-4866-A881-8CB08710D676}" presName="compNode" presStyleCnt="0"/>
      <dgm:spPr/>
    </dgm:pt>
    <dgm:pt modelId="{DD20D7EB-26A7-4084-B0C7-966FFB4232A1}" type="pres">
      <dgm:prSet presAssocID="{780DF05A-D806-4866-A881-8CB08710D676}" presName="dummyConnPt" presStyleCnt="0"/>
      <dgm:spPr/>
    </dgm:pt>
    <dgm:pt modelId="{16E33705-C6E7-4447-963E-38F2757D38EC}" type="pres">
      <dgm:prSet presAssocID="{780DF05A-D806-4866-A881-8CB08710D676}" presName="node" presStyleLbl="node1" presStyleIdx="3" presStyleCnt="10">
        <dgm:presLayoutVars>
          <dgm:bulletEnabled val="1"/>
        </dgm:presLayoutVars>
      </dgm:prSet>
      <dgm:spPr/>
    </dgm:pt>
    <dgm:pt modelId="{424BC00F-C205-4B3B-A666-E1C335E53D88}" type="pres">
      <dgm:prSet presAssocID="{6A98166D-6EF0-46F3-8F96-5887B28A90F0}" presName="sibTrans" presStyleLbl="bgSibTrans2D1" presStyleIdx="3" presStyleCnt="9"/>
      <dgm:spPr/>
    </dgm:pt>
    <dgm:pt modelId="{01B44DF7-D9FE-4C29-8348-6B27711ADD2C}" type="pres">
      <dgm:prSet presAssocID="{6EA6030E-24E6-4EDB-B8ED-D67B6CE52D51}" presName="compNode" presStyleCnt="0"/>
      <dgm:spPr/>
    </dgm:pt>
    <dgm:pt modelId="{25EEDDA4-E5F1-4D10-97ED-0861C82A0141}" type="pres">
      <dgm:prSet presAssocID="{6EA6030E-24E6-4EDB-B8ED-D67B6CE52D51}" presName="dummyConnPt" presStyleCnt="0"/>
      <dgm:spPr/>
    </dgm:pt>
    <dgm:pt modelId="{4C6F8ABC-4A9A-4C18-BB96-6D66C8B88FE9}" type="pres">
      <dgm:prSet presAssocID="{6EA6030E-24E6-4EDB-B8ED-D67B6CE52D51}" presName="node" presStyleLbl="node1" presStyleIdx="4" presStyleCnt="10">
        <dgm:presLayoutVars>
          <dgm:bulletEnabled val="1"/>
        </dgm:presLayoutVars>
      </dgm:prSet>
      <dgm:spPr/>
    </dgm:pt>
    <dgm:pt modelId="{8C1BC508-97C1-46D6-A4A1-FCEA5A673EC5}" type="pres">
      <dgm:prSet presAssocID="{B2AB05D5-92EE-4FD2-96ED-FCC2A00C3B62}" presName="sibTrans" presStyleLbl="bgSibTrans2D1" presStyleIdx="4" presStyleCnt="9"/>
      <dgm:spPr/>
    </dgm:pt>
    <dgm:pt modelId="{4855FC99-71C5-4DF5-9D5F-B0E3CA4A291E}" type="pres">
      <dgm:prSet presAssocID="{6790DC56-7D4D-4DC8-8EC2-CC813CDADACC}" presName="compNode" presStyleCnt="0"/>
      <dgm:spPr/>
    </dgm:pt>
    <dgm:pt modelId="{27B9B8BD-C0E1-4058-B15E-EB9F579E9020}" type="pres">
      <dgm:prSet presAssocID="{6790DC56-7D4D-4DC8-8EC2-CC813CDADACC}" presName="dummyConnPt" presStyleCnt="0"/>
      <dgm:spPr/>
    </dgm:pt>
    <dgm:pt modelId="{58D1E32F-D0F1-4768-9B6E-219889492E5A}" type="pres">
      <dgm:prSet presAssocID="{6790DC56-7D4D-4DC8-8EC2-CC813CDADACC}" presName="node" presStyleLbl="node1" presStyleIdx="5" presStyleCnt="10">
        <dgm:presLayoutVars>
          <dgm:bulletEnabled val="1"/>
        </dgm:presLayoutVars>
      </dgm:prSet>
      <dgm:spPr/>
    </dgm:pt>
    <dgm:pt modelId="{3DF82322-095F-4E47-A38A-BF58763571E2}" type="pres">
      <dgm:prSet presAssocID="{51DA6B5E-726D-4D96-8DFE-28E6DC82D6CC}" presName="sibTrans" presStyleLbl="bgSibTrans2D1" presStyleIdx="5" presStyleCnt="9"/>
      <dgm:spPr/>
    </dgm:pt>
    <dgm:pt modelId="{3F519655-750A-4EEB-8E6B-0DC73EC93604}" type="pres">
      <dgm:prSet presAssocID="{85E38462-6B74-46AC-B43D-64B0E3238118}" presName="compNode" presStyleCnt="0"/>
      <dgm:spPr/>
    </dgm:pt>
    <dgm:pt modelId="{81FE4D4D-C198-4D10-9EB4-C34A5F9562C9}" type="pres">
      <dgm:prSet presAssocID="{85E38462-6B74-46AC-B43D-64B0E3238118}" presName="dummyConnPt" presStyleCnt="0"/>
      <dgm:spPr/>
    </dgm:pt>
    <dgm:pt modelId="{BC8ECB89-C533-49B3-8E9B-AED0F2A3630D}" type="pres">
      <dgm:prSet presAssocID="{85E38462-6B74-46AC-B43D-64B0E3238118}" presName="node" presStyleLbl="node1" presStyleIdx="6" presStyleCnt="10">
        <dgm:presLayoutVars>
          <dgm:bulletEnabled val="1"/>
        </dgm:presLayoutVars>
      </dgm:prSet>
      <dgm:spPr/>
    </dgm:pt>
    <dgm:pt modelId="{D33A7826-4291-43F7-A858-3A7541B5ABAE}" type="pres">
      <dgm:prSet presAssocID="{EFABC8B3-3589-42F0-85B7-ACDECE4ADB1A}" presName="sibTrans" presStyleLbl="bgSibTrans2D1" presStyleIdx="6" presStyleCnt="9"/>
      <dgm:spPr/>
    </dgm:pt>
    <dgm:pt modelId="{9B2CFD33-1DEF-4D8B-A461-A1CA615AA739}" type="pres">
      <dgm:prSet presAssocID="{2BB8FC09-C170-4ECB-9987-A034E53F4F6C}" presName="compNode" presStyleCnt="0"/>
      <dgm:spPr/>
    </dgm:pt>
    <dgm:pt modelId="{1CF0C065-A321-4A7D-87C5-B23CA9F697CF}" type="pres">
      <dgm:prSet presAssocID="{2BB8FC09-C170-4ECB-9987-A034E53F4F6C}" presName="dummyConnPt" presStyleCnt="0"/>
      <dgm:spPr/>
    </dgm:pt>
    <dgm:pt modelId="{6C7F61BD-5321-4227-BC42-81E1F5F5CC4F}" type="pres">
      <dgm:prSet presAssocID="{2BB8FC09-C170-4ECB-9987-A034E53F4F6C}" presName="node" presStyleLbl="node1" presStyleIdx="7" presStyleCnt="10">
        <dgm:presLayoutVars>
          <dgm:bulletEnabled val="1"/>
        </dgm:presLayoutVars>
      </dgm:prSet>
      <dgm:spPr/>
    </dgm:pt>
    <dgm:pt modelId="{636EDBA8-2EBC-47DC-817F-54384502E730}" type="pres">
      <dgm:prSet presAssocID="{7DAD664A-36A5-4DE7-9517-C5360CECC0A1}" presName="sibTrans" presStyleLbl="bgSibTrans2D1" presStyleIdx="7" presStyleCnt="9"/>
      <dgm:spPr/>
    </dgm:pt>
    <dgm:pt modelId="{F89CB36C-6AAE-48B4-AB23-AAB11D39A4C5}" type="pres">
      <dgm:prSet presAssocID="{714356E9-2E3C-4350-8D54-0FF5F4AF1EA8}" presName="compNode" presStyleCnt="0"/>
      <dgm:spPr/>
    </dgm:pt>
    <dgm:pt modelId="{8D620396-22E2-4DD5-8973-55B918AB405C}" type="pres">
      <dgm:prSet presAssocID="{714356E9-2E3C-4350-8D54-0FF5F4AF1EA8}" presName="dummyConnPt" presStyleCnt="0"/>
      <dgm:spPr/>
    </dgm:pt>
    <dgm:pt modelId="{343BEB0B-CF38-4974-805F-7047587498B8}" type="pres">
      <dgm:prSet presAssocID="{714356E9-2E3C-4350-8D54-0FF5F4AF1EA8}" presName="node" presStyleLbl="node1" presStyleIdx="8" presStyleCnt="10">
        <dgm:presLayoutVars>
          <dgm:bulletEnabled val="1"/>
        </dgm:presLayoutVars>
      </dgm:prSet>
      <dgm:spPr/>
    </dgm:pt>
    <dgm:pt modelId="{123C7459-D69C-432A-82E5-99D13DA50F55}" type="pres">
      <dgm:prSet presAssocID="{625EC9F5-E902-4834-B09D-4E887CD80899}" presName="sibTrans" presStyleLbl="bgSibTrans2D1" presStyleIdx="8" presStyleCnt="9"/>
      <dgm:spPr/>
    </dgm:pt>
    <dgm:pt modelId="{4CF08DEB-6AEB-49CA-B356-247CD515A936}" type="pres">
      <dgm:prSet presAssocID="{880F6F6B-F61D-44C1-87EB-704C111D180F}" presName="compNode" presStyleCnt="0"/>
      <dgm:spPr/>
    </dgm:pt>
    <dgm:pt modelId="{FE803DA1-BE88-488A-AB80-83ABD1456B72}" type="pres">
      <dgm:prSet presAssocID="{880F6F6B-F61D-44C1-87EB-704C111D180F}" presName="dummyConnPt" presStyleCnt="0"/>
      <dgm:spPr/>
    </dgm:pt>
    <dgm:pt modelId="{A759DEBC-7F86-4098-A8A3-FDC1BE127577}" type="pres">
      <dgm:prSet presAssocID="{880F6F6B-F61D-44C1-87EB-704C111D180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6469B07-D720-481B-A091-DDE17C5B2890}" srcId="{2820209F-A3C3-4EAD-A1A7-E59F2F1B05D5}" destId="{C22BDD9D-9755-48F6-8AF0-D457F6FC0602}" srcOrd="0" destOrd="0" parTransId="{F5518770-BD3A-4DE7-BC32-FE21943EFCAB}" sibTransId="{35835AB8-02B9-43D7-A663-C43A2D076247}"/>
    <dgm:cxn modelId="{C1B0C407-CD89-4487-94A0-47F77233ABF0}" srcId="{2820209F-A3C3-4EAD-A1A7-E59F2F1B05D5}" destId="{6EA6030E-24E6-4EDB-B8ED-D67B6CE52D51}" srcOrd="4" destOrd="0" parTransId="{E7C45580-C36C-489A-B17C-9F4956355702}" sibTransId="{B2AB05D5-92EE-4FD2-96ED-FCC2A00C3B62}"/>
    <dgm:cxn modelId="{932FD40E-2DA2-4EF5-BD96-A009CF24216B}" type="presOf" srcId="{7DAD664A-36A5-4DE7-9517-C5360CECC0A1}" destId="{636EDBA8-2EBC-47DC-817F-54384502E730}" srcOrd="0" destOrd="0" presId="urn:microsoft.com/office/officeart/2005/8/layout/bProcess4"/>
    <dgm:cxn modelId="{8D86CE10-EEEA-4FBB-B22D-88D27812439A}" type="presOf" srcId="{2820209F-A3C3-4EAD-A1A7-E59F2F1B05D5}" destId="{80EFCA2D-559C-47D2-A596-7082E74E6A63}" srcOrd="0" destOrd="0" presId="urn:microsoft.com/office/officeart/2005/8/layout/bProcess4"/>
    <dgm:cxn modelId="{CF598413-D277-4EE0-BFF9-A6BFD890E632}" type="presOf" srcId="{6DBEEC11-CEFB-4666-A3E8-B3FBF334E32E}" destId="{9EBF7C7C-A83D-45E2-8C6F-C8E6E2B57CEC}" srcOrd="0" destOrd="0" presId="urn:microsoft.com/office/officeart/2005/8/layout/bProcess4"/>
    <dgm:cxn modelId="{29760815-B46A-40F2-B4FC-95C4EE6F8AEE}" type="presOf" srcId="{561F9988-7709-4524-A7B0-27F09E8909A4}" destId="{30282B91-5A0C-43BA-93CD-ADADE5873967}" srcOrd="0" destOrd="0" presId="urn:microsoft.com/office/officeart/2005/8/layout/bProcess4"/>
    <dgm:cxn modelId="{738C9E16-CF60-4F6F-BC8F-CFEC11510DB3}" type="presOf" srcId="{51DA6B5E-726D-4D96-8DFE-28E6DC82D6CC}" destId="{3DF82322-095F-4E47-A38A-BF58763571E2}" srcOrd="0" destOrd="0" presId="urn:microsoft.com/office/officeart/2005/8/layout/bProcess4"/>
    <dgm:cxn modelId="{37C3FE20-1768-4A42-91CC-F3A7E6845B4E}" srcId="{2820209F-A3C3-4EAD-A1A7-E59F2F1B05D5}" destId="{6790DC56-7D4D-4DC8-8EC2-CC813CDADACC}" srcOrd="5" destOrd="0" parTransId="{D36ED587-7267-4F6B-8B08-94CDA0C218EC}" sibTransId="{51DA6B5E-726D-4D96-8DFE-28E6DC82D6CC}"/>
    <dgm:cxn modelId="{422A9C30-0F13-43DD-A8DB-EA8F48AB326F}" srcId="{2820209F-A3C3-4EAD-A1A7-E59F2F1B05D5}" destId="{85E38462-6B74-46AC-B43D-64B0E3238118}" srcOrd="6" destOrd="0" parTransId="{C98C6BFB-DB50-424D-9396-0CD9998F12D4}" sibTransId="{EFABC8B3-3589-42F0-85B7-ACDECE4ADB1A}"/>
    <dgm:cxn modelId="{1522E933-667C-4A93-AF2C-B987A4384CF9}" type="presOf" srcId="{6EA6030E-24E6-4EDB-B8ED-D67B6CE52D51}" destId="{4C6F8ABC-4A9A-4C18-BB96-6D66C8B88FE9}" srcOrd="0" destOrd="0" presId="urn:microsoft.com/office/officeart/2005/8/layout/bProcess4"/>
    <dgm:cxn modelId="{2FE45A62-5C3D-4CE8-95E4-A2FEBCE43A1E}" srcId="{2820209F-A3C3-4EAD-A1A7-E59F2F1B05D5}" destId="{714356E9-2E3C-4350-8D54-0FF5F4AF1EA8}" srcOrd="8" destOrd="0" parTransId="{94113357-9BB0-4646-A608-DF03423CFB1A}" sibTransId="{625EC9F5-E902-4834-B09D-4E887CD80899}"/>
    <dgm:cxn modelId="{EE5F3D64-3309-478B-92F2-3902FD340635}" type="presOf" srcId="{880F6F6B-F61D-44C1-87EB-704C111D180F}" destId="{A759DEBC-7F86-4098-A8A3-FDC1BE127577}" srcOrd="0" destOrd="0" presId="urn:microsoft.com/office/officeart/2005/8/layout/bProcess4"/>
    <dgm:cxn modelId="{1A12D849-5CD5-41CF-9F16-A1D32187333A}" srcId="{2820209F-A3C3-4EAD-A1A7-E59F2F1B05D5}" destId="{00B1E78F-9B07-4A62-B702-2DBD5349F2B0}" srcOrd="2" destOrd="0" parTransId="{EA4199E0-DD8D-4F86-8980-EC3CA4F63C89}" sibTransId="{6DBEEC11-CEFB-4666-A3E8-B3FBF334E32E}"/>
    <dgm:cxn modelId="{BE69264A-5618-4DD8-B161-FED7669BC059}" type="presOf" srcId="{6790DC56-7D4D-4DC8-8EC2-CC813CDADACC}" destId="{58D1E32F-D0F1-4768-9B6E-219889492E5A}" srcOrd="0" destOrd="0" presId="urn:microsoft.com/office/officeart/2005/8/layout/bProcess4"/>
    <dgm:cxn modelId="{FB5DBD6B-5D2E-4BFF-AD9D-9C8D22395161}" type="presOf" srcId="{780DF05A-D806-4866-A881-8CB08710D676}" destId="{16E33705-C6E7-4447-963E-38F2757D38EC}" srcOrd="0" destOrd="0" presId="urn:microsoft.com/office/officeart/2005/8/layout/bProcess4"/>
    <dgm:cxn modelId="{6B0D2477-6BDB-4D7A-A109-CF892F9196A1}" type="presOf" srcId="{00B1E78F-9B07-4A62-B702-2DBD5349F2B0}" destId="{C9CED1E5-7708-477C-B424-BBEB134F8F26}" srcOrd="0" destOrd="0" presId="urn:microsoft.com/office/officeart/2005/8/layout/bProcess4"/>
    <dgm:cxn modelId="{65A76578-F7D5-4785-96C0-525E2279C445}" srcId="{2820209F-A3C3-4EAD-A1A7-E59F2F1B05D5}" destId="{8BF526CA-42D1-450F-82BB-EE76CDCABBCF}" srcOrd="1" destOrd="0" parTransId="{66525974-67AF-48A5-8D05-AA08D40DCCA6}" sibTransId="{561F9988-7709-4524-A7B0-27F09E8909A4}"/>
    <dgm:cxn modelId="{9F6C4788-8810-4213-9DD1-214DAC25100C}" type="presOf" srcId="{EFABC8B3-3589-42F0-85B7-ACDECE4ADB1A}" destId="{D33A7826-4291-43F7-A858-3A7541B5ABAE}" srcOrd="0" destOrd="0" presId="urn:microsoft.com/office/officeart/2005/8/layout/bProcess4"/>
    <dgm:cxn modelId="{BB297896-636B-4659-BA52-D3EAAA904021}" srcId="{2820209F-A3C3-4EAD-A1A7-E59F2F1B05D5}" destId="{880F6F6B-F61D-44C1-87EB-704C111D180F}" srcOrd="9" destOrd="0" parTransId="{6975482D-77F2-4A43-A802-03B1ED0AA4C6}" sibTransId="{9B257892-4D0D-4CDF-8C46-FF5A58FA8C38}"/>
    <dgm:cxn modelId="{106351AB-30C8-4875-8C60-093F98AAF51B}" srcId="{2820209F-A3C3-4EAD-A1A7-E59F2F1B05D5}" destId="{2BB8FC09-C170-4ECB-9987-A034E53F4F6C}" srcOrd="7" destOrd="0" parTransId="{9E4240ED-5C68-4C7B-95A7-7D7B258A55CB}" sibTransId="{7DAD664A-36A5-4DE7-9517-C5360CECC0A1}"/>
    <dgm:cxn modelId="{EA21F9AC-75F3-466E-B314-76E3333BCFE7}" srcId="{2820209F-A3C3-4EAD-A1A7-E59F2F1B05D5}" destId="{780DF05A-D806-4866-A881-8CB08710D676}" srcOrd="3" destOrd="0" parTransId="{5BCBC19C-2E3F-43B7-8F29-401D27579BC4}" sibTransId="{6A98166D-6EF0-46F3-8F96-5887B28A90F0}"/>
    <dgm:cxn modelId="{DFB5ECBC-3E45-4FFC-B5BE-FF7EB24CFDBB}" type="presOf" srcId="{8BF526CA-42D1-450F-82BB-EE76CDCABBCF}" destId="{27684644-D1FB-439D-B053-DD760482ABA8}" srcOrd="0" destOrd="0" presId="urn:microsoft.com/office/officeart/2005/8/layout/bProcess4"/>
    <dgm:cxn modelId="{5E6FDDC1-9A77-4231-B51A-788496732190}" type="presOf" srcId="{6A98166D-6EF0-46F3-8F96-5887B28A90F0}" destId="{424BC00F-C205-4B3B-A666-E1C335E53D88}" srcOrd="0" destOrd="0" presId="urn:microsoft.com/office/officeart/2005/8/layout/bProcess4"/>
    <dgm:cxn modelId="{335B4EC2-CBAC-4F51-B75B-415665C56E6B}" type="presOf" srcId="{B2AB05D5-92EE-4FD2-96ED-FCC2A00C3B62}" destId="{8C1BC508-97C1-46D6-A4A1-FCEA5A673EC5}" srcOrd="0" destOrd="0" presId="urn:microsoft.com/office/officeart/2005/8/layout/bProcess4"/>
    <dgm:cxn modelId="{C68FCAC5-AB73-4ACD-BFD6-F2A433243BC5}" type="presOf" srcId="{714356E9-2E3C-4350-8D54-0FF5F4AF1EA8}" destId="{343BEB0B-CF38-4974-805F-7047587498B8}" srcOrd="0" destOrd="0" presId="urn:microsoft.com/office/officeart/2005/8/layout/bProcess4"/>
    <dgm:cxn modelId="{ADFB46E5-294F-4D28-8379-68210CB97CFC}" type="presOf" srcId="{625EC9F5-E902-4834-B09D-4E887CD80899}" destId="{123C7459-D69C-432A-82E5-99D13DA50F55}" srcOrd="0" destOrd="0" presId="urn:microsoft.com/office/officeart/2005/8/layout/bProcess4"/>
    <dgm:cxn modelId="{84380BE9-F857-4817-B6BD-21E68EE12FAD}" type="presOf" srcId="{35835AB8-02B9-43D7-A663-C43A2D076247}" destId="{CEE1C068-4DCF-479C-8402-9B8E5949E114}" srcOrd="0" destOrd="0" presId="urn:microsoft.com/office/officeart/2005/8/layout/bProcess4"/>
    <dgm:cxn modelId="{6D0F49EA-8326-4EA8-8629-69BB2838CDE1}" type="presOf" srcId="{2BB8FC09-C170-4ECB-9987-A034E53F4F6C}" destId="{6C7F61BD-5321-4227-BC42-81E1F5F5CC4F}" srcOrd="0" destOrd="0" presId="urn:microsoft.com/office/officeart/2005/8/layout/bProcess4"/>
    <dgm:cxn modelId="{BE88FFED-5393-45A0-B2E2-E4C8816E827A}" type="presOf" srcId="{C22BDD9D-9755-48F6-8AF0-D457F6FC0602}" destId="{9B0A5852-4F65-4DA2-969B-0A8CFBD0D495}" srcOrd="0" destOrd="0" presId="urn:microsoft.com/office/officeart/2005/8/layout/bProcess4"/>
    <dgm:cxn modelId="{F20D7DFA-227F-478C-8831-2E7021027D2A}" type="presOf" srcId="{85E38462-6B74-46AC-B43D-64B0E3238118}" destId="{BC8ECB89-C533-49B3-8E9B-AED0F2A3630D}" srcOrd="0" destOrd="0" presId="urn:microsoft.com/office/officeart/2005/8/layout/bProcess4"/>
    <dgm:cxn modelId="{FA442F7A-3CCB-4BCB-B013-536D1DAC4F4C}" type="presParOf" srcId="{80EFCA2D-559C-47D2-A596-7082E74E6A63}" destId="{8F3CB71B-7F93-4F2C-A4E7-F9BB44C43B8C}" srcOrd="0" destOrd="0" presId="urn:microsoft.com/office/officeart/2005/8/layout/bProcess4"/>
    <dgm:cxn modelId="{2E5D5DB1-509E-4C85-AA02-710DC2BC68FB}" type="presParOf" srcId="{8F3CB71B-7F93-4F2C-A4E7-F9BB44C43B8C}" destId="{599340F0-56D2-4DAB-9844-BADB30891E02}" srcOrd="0" destOrd="0" presId="urn:microsoft.com/office/officeart/2005/8/layout/bProcess4"/>
    <dgm:cxn modelId="{0064D583-1AFB-42B6-8E29-96AD3F534C88}" type="presParOf" srcId="{8F3CB71B-7F93-4F2C-A4E7-F9BB44C43B8C}" destId="{9B0A5852-4F65-4DA2-969B-0A8CFBD0D495}" srcOrd="1" destOrd="0" presId="urn:microsoft.com/office/officeart/2005/8/layout/bProcess4"/>
    <dgm:cxn modelId="{96E935EF-0F3B-43E5-8BEB-EFAB6AB7F363}" type="presParOf" srcId="{80EFCA2D-559C-47D2-A596-7082E74E6A63}" destId="{CEE1C068-4DCF-479C-8402-9B8E5949E114}" srcOrd="1" destOrd="0" presId="urn:microsoft.com/office/officeart/2005/8/layout/bProcess4"/>
    <dgm:cxn modelId="{DC42EF92-02AA-49C4-A396-EAF1F13EE6EF}" type="presParOf" srcId="{80EFCA2D-559C-47D2-A596-7082E74E6A63}" destId="{5D68AF13-46E0-4CAC-988D-5C7DD5E8EAE6}" srcOrd="2" destOrd="0" presId="urn:microsoft.com/office/officeart/2005/8/layout/bProcess4"/>
    <dgm:cxn modelId="{88F023A5-6AA2-4169-9A34-4D831FEB4F30}" type="presParOf" srcId="{5D68AF13-46E0-4CAC-988D-5C7DD5E8EAE6}" destId="{91F02668-8550-409E-82CB-4199FFB8CE00}" srcOrd="0" destOrd="0" presId="urn:microsoft.com/office/officeart/2005/8/layout/bProcess4"/>
    <dgm:cxn modelId="{3A4815F9-83AA-44E4-90E7-13829FACD7E4}" type="presParOf" srcId="{5D68AF13-46E0-4CAC-988D-5C7DD5E8EAE6}" destId="{27684644-D1FB-439D-B053-DD760482ABA8}" srcOrd="1" destOrd="0" presId="urn:microsoft.com/office/officeart/2005/8/layout/bProcess4"/>
    <dgm:cxn modelId="{042AE65C-31A2-4DBE-B845-C79DE011D7D3}" type="presParOf" srcId="{80EFCA2D-559C-47D2-A596-7082E74E6A63}" destId="{30282B91-5A0C-43BA-93CD-ADADE5873967}" srcOrd="3" destOrd="0" presId="urn:microsoft.com/office/officeart/2005/8/layout/bProcess4"/>
    <dgm:cxn modelId="{0514EF0C-C54D-4DE2-82D3-1F9849FC0FB5}" type="presParOf" srcId="{80EFCA2D-559C-47D2-A596-7082E74E6A63}" destId="{2CD3CF80-EF59-4EA8-B7D9-287C53E327DE}" srcOrd="4" destOrd="0" presId="urn:microsoft.com/office/officeart/2005/8/layout/bProcess4"/>
    <dgm:cxn modelId="{89E3C0A4-F068-4DDE-AFA3-481ACE12DE29}" type="presParOf" srcId="{2CD3CF80-EF59-4EA8-B7D9-287C53E327DE}" destId="{86B611F4-41B0-4392-8B0E-44977006D569}" srcOrd="0" destOrd="0" presId="urn:microsoft.com/office/officeart/2005/8/layout/bProcess4"/>
    <dgm:cxn modelId="{1685A96E-1253-489E-A3A6-E84B6AE740ED}" type="presParOf" srcId="{2CD3CF80-EF59-4EA8-B7D9-287C53E327DE}" destId="{C9CED1E5-7708-477C-B424-BBEB134F8F26}" srcOrd="1" destOrd="0" presId="urn:microsoft.com/office/officeart/2005/8/layout/bProcess4"/>
    <dgm:cxn modelId="{23957DEF-B466-4023-986A-49B06D9BF120}" type="presParOf" srcId="{80EFCA2D-559C-47D2-A596-7082E74E6A63}" destId="{9EBF7C7C-A83D-45E2-8C6F-C8E6E2B57CEC}" srcOrd="5" destOrd="0" presId="urn:microsoft.com/office/officeart/2005/8/layout/bProcess4"/>
    <dgm:cxn modelId="{72F1935B-D76D-4C28-8845-527D8177A4C8}" type="presParOf" srcId="{80EFCA2D-559C-47D2-A596-7082E74E6A63}" destId="{626B8F27-07B6-40EC-B533-F7075145F7BB}" srcOrd="6" destOrd="0" presId="urn:microsoft.com/office/officeart/2005/8/layout/bProcess4"/>
    <dgm:cxn modelId="{D10B6489-B1F6-4967-8202-5798A3B4E8AA}" type="presParOf" srcId="{626B8F27-07B6-40EC-B533-F7075145F7BB}" destId="{DD20D7EB-26A7-4084-B0C7-966FFB4232A1}" srcOrd="0" destOrd="0" presId="urn:microsoft.com/office/officeart/2005/8/layout/bProcess4"/>
    <dgm:cxn modelId="{CB583C5A-91E3-4B81-BAF6-86B2B217DFA0}" type="presParOf" srcId="{626B8F27-07B6-40EC-B533-F7075145F7BB}" destId="{16E33705-C6E7-4447-963E-38F2757D38EC}" srcOrd="1" destOrd="0" presId="urn:microsoft.com/office/officeart/2005/8/layout/bProcess4"/>
    <dgm:cxn modelId="{0156D47B-5181-4DE4-A72A-30558C1F2D74}" type="presParOf" srcId="{80EFCA2D-559C-47D2-A596-7082E74E6A63}" destId="{424BC00F-C205-4B3B-A666-E1C335E53D88}" srcOrd="7" destOrd="0" presId="urn:microsoft.com/office/officeart/2005/8/layout/bProcess4"/>
    <dgm:cxn modelId="{78CD2FBD-A34E-4835-B9DF-0A87A184BA98}" type="presParOf" srcId="{80EFCA2D-559C-47D2-A596-7082E74E6A63}" destId="{01B44DF7-D9FE-4C29-8348-6B27711ADD2C}" srcOrd="8" destOrd="0" presId="urn:microsoft.com/office/officeart/2005/8/layout/bProcess4"/>
    <dgm:cxn modelId="{F5308F30-F0C8-4546-BA86-E0F40A2485AB}" type="presParOf" srcId="{01B44DF7-D9FE-4C29-8348-6B27711ADD2C}" destId="{25EEDDA4-E5F1-4D10-97ED-0861C82A0141}" srcOrd="0" destOrd="0" presId="urn:microsoft.com/office/officeart/2005/8/layout/bProcess4"/>
    <dgm:cxn modelId="{B49CFD93-04C3-4C8D-801B-062CEE9C4572}" type="presParOf" srcId="{01B44DF7-D9FE-4C29-8348-6B27711ADD2C}" destId="{4C6F8ABC-4A9A-4C18-BB96-6D66C8B88FE9}" srcOrd="1" destOrd="0" presId="urn:microsoft.com/office/officeart/2005/8/layout/bProcess4"/>
    <dgm:cxn modelId="{9C47655E-D90A-49AB-ADC9-F4D7433EE069}" type="presParOf" srcId="{80EFCA2D-559C-47D2-A596-7082E74E6A63}" destId="{8C1BC508-97C1-46D6-A4A1-FCEA5A673EC5}" srcOrd="9" destOrd="0" presId="urn:microsoft.com/office/officeart/2005/8/layout/bProcess4"/>
    <dgm:cxn modelId="{72AF0424-2DF1-4CAE-A1BE-C6E66CA62FB9}" type="presParOf" srcId="{80EFCA2D-559C-47D2-A596-7082E74E6A63}" destId="{4855FC99-71C5-4DF5-9D5F-B0E3CA4A291E}" srcOrd="10" destOrd="0" presId="urn:microsoft.com/office/officeart/2005/8/layout/bProcess4"/>
    <dgm:cxn modelId="{3A838D82-107F-477E-93F2-585E65C05C5B}" type="presParOf" srcId="{4855FC99-71C5-4DF5-9D5F-B0E3CA4A291E}" destId="{27B9B8BD-C0E1-4058-B15E-EB9F579E9020}" srcOrd="0" destOrd="0" presId="urn:microsoft.com/office/officeart/2005/8/layout/bProcess4"/>
    <dgm:cxn modelId="{A5E67290-0361-4209-862E-E3EA80E52762}" type="presParOf" srcId="{4855FC99-71C5-4DF5-9D5F-B0E3CA4A291E}" destId="{58D1E32F-D0F1-4768-9B6E-219889492E5A}" srcOrd="1" destOrd="0" presId="urn:microsoft.com/office/officeart/2005/8/layout/bProcess4"/>
    <dgm:cxn modelId="{D932F8B1-914F-401D-8EEC-26F08066A3E7}" type="presParOf" srcId="{80EFCA2D-559C-47D2-A596-7082E74E6A63}" destId="{3DF82322-095F-4E47-A38A-BF58763571E2}" srcOrd="11" destOrd="0" presId="urn:microsoft.com/office/officeart/2005/8/layout/bProcess4"/>
    <dgm:cxn modelId="{21942A64-5090-488E-9B7C-CCE9A1091930}" type="presParOf" srcId="{80EFCA2D-559C-47D2-A596-7082E74E6A63}" destId="{3F519655-750A-4EEB-8E6B-0DC73EC93604}" srcOrd="12" destOrd="0" presId="urn:microsoft.com/office/officeart/2005/8/layout/bProcess4"/>
    <dgm:cxn modelId="{8C3E7DEC-4C21-4C82-9840-7270E1D50918}" type="presParOf" srcId="{3F519655-750A-4EEB-8E6B-0DC73EC93604}" destId="{81FE4D4D-C198-4D10-9EB4-C34A5F9562C9}" srcOrd="0" destOrd="0" presId="urn:microsoft.com/office/officeart/2005/8/layout/bProcess4"/>
    <dgm:cxn modelId="{717896C4-D5BC-4E1A-873E-CB6A9DB35869}" type="presParOf" srcId="{3F519655-750A-4EEB-8E6B-0DC73EC93604}" destId="{BC8ECB89-C533-49B3-8E9B-AED0F2A3630D}" srcOrd="1" destOrd="0" presId="urn:microsoft.com/office/officeart/2005/8/layout/bProcess4"/>
    <dgm:cxn modelId="{39EC0143-BCAF-4E66-A881-743860E5C904}" type="presParOf" srcId="{80EFCA2D-559C-47D2-A596-7082E74E6A63}" destId="{D33A7826-4291-43F7-A858-3A7541B5ABAE}" srcOrd="13" destOrd="0" presId="urn:microsoft.com/office/officeart/2005/8/layout/bProcess4"/>
    <dgm:cxn modelId="{F2D02143-D51D-4647-B06B-433221165955}" type="presParOf" srcId="{80EFCA2D-559C-47D2-A596-7082E74E6A63}" destId="{9B2CFD33-1DEF-4D8B-A461-A1CA615AA739}" srcOrd="14" destOrd="0" presId="urn:microsoft.com/office/officeart/2005/8/layout/bProcess4"/>
    <dgm:cxn modelId="{F47F74A6-9298-4819-A59E-DFF034028FDC}" type="presParOf" srcId="{9B2CFD33-1DEF-4D8B-A461-A1CA615AA739}" destId="{1CF0C065-A321-4A7D-87C5-B23CA9F697CF}" srcOrd="0" destOrd="0" presId="urn:microsoft.com/office/officeart/2005/8/layout/bProcess4"/>
    <dgm:cxn modelId="{770016AC-AD3E-4C99-9E2B-344868E3C417}" type="presParOf" srcId="{9B2CFD33-1DEF-4D8B-A461-A1CA615AA739}" destId="{6C7F61BD-5321-4227-BC42-81E1F5F5CC4F}" srcOrd="1" destOrd="0" presId="urn:microsoft.com/office/officeart/2005/8/layout/bProcess4"/>
    <dgm:cxn modelId="{6993383D-7E0D-4F6E-B492-5A617B418CC1}" type="presParOf" srcId="{80EFCA2D-559C-47D2-A596-7082E74E6A63}" destId="{636EDBA8-2EBC-47DC-817F-54384502E730}" srcOrd="15" destOrd="0" presId="urn:microsoft.com/office/officeart/2005/8/layout/bProcess4"/>
    <dgm:cxn modelId="{42AC1987-095B-48B3-8604-38239EE3DF76}" type="presParOf" srcId="{80EFCA2D-559C-47D2-A596-7082E74E6A63}" destId="{F89CB36C-6AAE-48B4-AB23-AAB11D39A4C5}" srcOrd="16" destOrd="0" presId="urn:microsoft.com/office/officeart/2005/8/layout/bProcess4"/>
    <dgm:cxn modelId="{7CAC6006-EE20-4A77-8398-D13A30A4EEB6}" type="presParOf" srcId="{F89CB36C-6AAE-48B4-AB23-AAB11D39A4C5}" destId="{8D620396-22E2-4DD5-8973-55B918AB405C}" srcOrd="0" destOrd="0" presId="urn:microsoft.com/office/officeart/2005/8/layout/bProcess4"/>
    <dgm:cxn modelId="{68A7181E-9F3F-4DBB-B369-6F0927AFBA63}" type="presParOf" srcId="{F89CB36C-6AAE-48B4-AB23-AAB11D39A4C5}" destId="{343BEB0B-CF38-4974-805F-7047587498B8}" srcOrd="1" destOrd="0" presId="urn:microsoft.com/office/officeart/2005/8/layout/bProcess4"/>
    <dgm:cxn modelId="{51EED4B3-1B12-4F78-8D8E-F136C535BEA9}" type="presParOf" srcId="{80EFCA2D-559C-47D2-A596-7082E74E6A63}" destId="{123C7459-D69C-432A-82E5-99D13DA50F55}" srcOrd="17" destOrd="0" presId="urn:microsoft.com/office/officeart/2005/8/layout/bProcess4"/>
    <dgm:cxn modelId="{A9FD4BD9-722C-4436-87D3-3D0A930DF5BC}" type="presParOf" srcId="{80EFCA2D-559C-47D2-A596-7082E74E6A63}" destId="{4CF08DEB-6AEB-49CA-B356-247CD515A936}" srcOrd="18" destOrd="0" presId="urn:microsoft.com/office/officeart/2005/8/layout/bProcess4"/>
    <dgm:cxn modelId="{133E9090-72F7-4422-90D5-B192A606FFD1}" type="presParOf" srcId="{4CF08DEB-6AEB-49CA-B356-247CD515A936}" destId="{FE803DA1-BE88-488A-AB80-83ABD1456B72}" srcOrd="0" destOrd="0" presId="urn:microsoft.com/office/officeart/2005/8/layout/bProcess4"/>
    <dgm:cxn modelId="{B0A87662-D63E-4F4A-9809-57D15C6CA313}" type="presParOf" srcId="{4CF08DEB-6AEB-49CA-B356-247CD515A936}" destId="{A759DEBC-7F86-4098-A8A3-FDC1BE1275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90660-AC24-4265-A6A0-757CB01DAAF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6461E1A-0285-4005-B522-5CD925CD6F4E}">
      <dgm:prSet phldrT="[Tekst]"/>
      <dgm:spPr/>
      <dgm:t>
        <a:bodyPr/>
        <a:lstStyle/>
        <a:p>
          <a:pPr algn="ctr"/>
          <a:r>
            <a:rPr lang="pl-PL" dirty="0"/>
            <a:t>Merila za ocenjevanje</a:t>
          </a:r>
        </a:p>
      </dgm:t>
    </dgm:pt>
    <dgm:pt modelId="{BFFD15E1-2521-4889-8192-A7819AA2811B}" type="par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AE96AB97-1CDC-41C3-9BFB-6B764CBECAC0}" type="sib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88F25E3C-20D5-4CC3-BF29-E7D026961899}">
      <dgm:prSet phldrT="[Tekst]"/>
      <dgm:spPr/>
      <dgm:t>
        <a:bodyPr/>
        <a:lstStyle/>
        <a:p>
          <a:pPr algn="ctr"/>
          <a:r>
            <a:rPr lang="pl-PL" dirty="0"/>
            <a:t>Cena/stroški in plačilni pogoji</a:t>
          </a:r>
        </a:p>
      </dgm:t>
    </dgm:pt>
    <dgm:pt modelId="{C3F40FEC-CABA-4963-A814-B48F56C67822}" type="par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035DFBD3-84AB-4FBA-B96B-BA6CE41AE894}" type="sib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78712265-D6A0-49CA-B412-BF794AADC075}">
      <dgm:prSet phldrT="[Tekst]"/>
      <dgm:spPr/>
      <dgm:t>
        <a:bodyPr/>
        <a:lstStyle/>
        <a:p>
          <a:pPr algn="ctr"/>
          <a:r>
            <a:rPr lang="pl-PL" dirty="0"/>
            <a:t>Pogoji dostave</a:t>
          </a:r>
        </a:p>
      </dgm:t>
    </dgm:pt>
    <dgm:pt modelId="{2BFF9D9B-8A0B-4DD5-9318-6E373C8A33B4}" type="par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27CE63C3-8ED1-4723-95B6-428AE8A98F65}" type="sib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67365CD3-DFD1-4F1C-97A9-B0BBCF26381B}">
      <dgm:prSet phldrT="[Tekst]"/>
      <dgm:spPr/>
      <dgm:t>
        <a:bodyPr/>
        <a:lstStyle/>
        <a:p>
          <a:pPr algn="ctr"/>
          <a:r>
            <a:rPr lang="pl-PL" dirty="0"/>
            <a:t>Kakovost blaga</a:t>
          </a:r>
        </a:p>
      </dgm:t>
    </dgm:pt>
    <dgm:pt modelId="{7E13176A-2A97-4A8A-9B43-5BDD8F9F0AA2}" type="par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31C7BECD-67BD-4155-BF92-80F1985D48D7}" type="sib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4FAA67B1-8E2F-4CC0-B0DB-0C0D9AB8FF8B}">
      <dgm:prSet phldrT="[Tekst]"/>
      <dgm:spPr/>
      <dgm:t>
        <a:bodyPr/>
        <a:lstStyle/>
        <a:p>
          <a:pPr algn="ctr"/>
          <a:r>
            <a:rPr lang="pl-PL" dirty="0"/>
            <a:t>Potencial dobavitelja</a:t>
          </a:r>
        </a:p>
      </dgm:t>
    </dgm:pt>
    <dgm:pt modelId="{A982051F-42FF-4131-A7B9-2B5D9DB0BD48}" type="par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2D45CBDA-B889-4C98-8422-DC9A9F7FEC74}" type="sib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6E94984F-C64F-4FE8-82D9-A5913D4695A3}" type="pres">
      <dgm:prSet presAssocID="{8A790660-AC24-4265-A6A0-757CB01DAAF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96E520-0B54-4212-A3FA-746FCEB5B6C7}" type="pres">
      <dgm:prSet presAssocID="{C6461E1A-0285-4005-B522-5CD925CD6F4E}" presName="root" presStyleCnt="0">
        <dgm:presLayoutVars>
          <dgm:chMax/>
          <dgm:chPref val="4"/>
        </dgm:presLayoutVars>
      </dgm:prSet>
      <dgm:spPr/>
    </dgm:pt>
    <dgm:pt modelId="{303EF51A-EEA1-4A83-B2B2-8F974F8CC06E}" type="pres">
      <dgm:prSet presAssocID="{C6461E1A-0285-4005-B522-5CD925CD6F4E}" presName="rootComposite" presStyleCnt="0">
        <dgm:presLayoutVars/>
      </dgm:prSet>
      <dgm:spPr/>
    </dgm:pt>
    <dgm:pt modelId="{531516A7-1BA3-451E-8ED7-394F0913BE8F}" type="pres">
      <dgm:prSet presAssocID="{C6461E1A-0285-4005-B522-5CD925CD6F4E}" presName="rootText" presStyleLbl="node0" presStyleIdx="0" presStyleCnt="1">
        <dgm:presLayoutVars>
          <dgm:chMax/>
          <dgm:chPref val="4"/>
        </dgm:presLayoutVars>
      </dgm:prSet>
      <dgm:spPr/>
    </dgm:pt>
    <dgm:pt modelId="{BB3F7C81-190F-474F-A54D-B16308CF9A04}" type="pres">
      <dgm:prSet presAssocID="{C6461E1A-0285-4005-B522-5CD925CD6F4E}" presName="childShape" presStyleCnt="0">
        <dgm:presLayoutVars>
          <dgm:chMax val="0"/>
          <dgm:chPref val="0"/>
        </dgm:presLayoutVars>
      </dgm:prSet>
      <dgm:spPr/>
    </dgm:pt>
    <dgm:pt modelId="{279D120A-7DD0-4331-9E92-FE19DA4CFE16}" type="pres">
      <dgm:prSet presAssocID="{88F25E3C-20D5-4CC3-BF29-E7D026961899}" presName="childComposite" presStyleCnt="0">
        <dgm:presLayoutVars>
          <dgm:chMax val="0"/>
          <dgm:chPref val="0"/>
        </dgm:presLayoutVars>
      </dgm:prSet>
      <dgm:spPr/>
    </dgm:pt>
    <dgm:pt modelId="{3202AAB4-1423-4D16-B499-D5EA8FADE698}" type="pres">
      <dgm:prSet presAssocID="{88F25E3C-20D5-4CC3-BF29-E7D026961899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z wypełnieniem pełnym"/>
        </a:ext>
      </dgm:extLst>
    </dgm:pt>
    <dgm:pt modelId="{2B6B6113-5A93-4A83-B4A6-473203299E0B}" type="pres">
      <dgm:prSet presAssocID="{88F25E3C-20D5-4CC3-BF29-E7D02696189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B3E699B-FC9A-4EA0-B392-5C399471A192}" type="pres">
      <dgm:prSet presAssocID="{78712265-D6A0-49CA-B412-BF794AADC075}" presName="childComposite" presStyleCnt="0">
        <dgm:presLayoutVars>
          <dgm:chMax val="0"/>
          <dgm:chPref val="0"/>
        </dgm:presLayoutVars>
      </dgm:prSet>
      <dgm:spPr/>
    </dgm:pt>
    <dgm:pt modelId="{F37FCF49-D29C-4873-93B7-A532E9B8D687}" type="pres">
      <dgm:prSet presAssocID="{78712265-D6A0-49CA-B412-BF794AADC075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 z wypełnieniem pełnym"/>
        </a:ext>
      </dgm:extLst>
    </dgm:pt>
    <dgm:pt modelId="{13E500C5-925F-48B6-BB68-07EF813E21BD}" type="pres">
      <dgm:prSet presAssocID="{78712265-D6A0-49CA-B412-BF794AADC0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954E95C-12A4-4464-A1D7-6C0B54C3C608}" type="pres">
      <dgm:prSet presAssocID="{67365CD3-DFD1-4F1C-97A9-B0BBCF26381B}" presName="childComposite" presStyleCnt="0">
        <dgm:presLayoutVars>
          <dgm:chMax val="0"/>
          <dgm:chPref val="0"/>
        </dgm:presLayoutVars>
      </dgm:prSet>
      <dgm:spPr/>
    </dgm:pt>
    <dgm:pt modelId="{5D5CCF00-3E9C-43BA-8D01-C727B338CBC3}" type="pres">
      <dgm:prSet presAssocID="{67365CD3-DFD1-4F1C-97A9-B0BBCF26381B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 z wypełnieniem pełnym"/>
        </a:ext>
      </dgm:extLst>
    </dgm:pt>
    <dgm:pt modelId="{074699A9-EEB8-4B96-A5A4-25F28D31C39F}" type="pres">
      <dgm:prSet presAssocID="{67365CD3-DFD1-4F1C-97A9-B0BBCF2638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83FA121-D389-4F19-AFA6-7D0A7F91483C}" type="pres">
      <dgm:prSet presAssocID="{4FAA67B1-8E2F-4CC0-B0DB-0C0D9AB8FF8B}" presName="childComposite" presStyleCnt="0">
        <dgm:presLayoutVars>
          <dgm:chMax val="0"/>
          <dgm:chPref val="0"/>
        </dgm:presLayoutVars>
      </dgm:prSet>
      <dgm:spPr/>
    </dgm:pt>
    <dgm:pt modelId="{9A38E269-75FD-4DAC-AD5E-E75D10B67C60}" type="pres">
      <dgm:prSet presAssocID="{4FAA67B1-8E2F-4CC0-B0DB-0C0D9AB8FF8B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 z wypełnieniem pełnym"/>
        </a:ext>
      </dgm:extLst>
    </dgm:pt>
    <dgm:pt modelId="{230D0A55-4D16-4FA4-A287-1F01246D4E98}" type="pres">
      <dgm:prSet presAssocID="{4FAA67B1-8E2F-4CC0-B0DB-0C0D9AB8FF8B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C12C02-F6A7-4DC6-93FB-13E1340004B9}" srcId="{C6461E1A-0285-4005-B522-5CD925CD6F4E}" destId="{88F25E3C-20D5-4CC3-BF29-E7D026961899}" srcOrd="0" destOrd="0" parTransId="{C3F40FEC-CABA-4963-A814-B48F56C67822}" sibTransId="{035DFBD3-84AB-4FBA-B96B-BA6CE41AE894}"/>
    <dgm:cxn modelId="{679A1A1E-B2FE-4F85-9D0D-9797665821AD}" srcId="{C6461E1A-0285-4005-B522-5CD925CD6F4E}" destId="{78712265-D6A0-49CA-B412-BF794AADC075}" srcOrd="1" destOrd="0" parTransId="{2BFF9D9B-8A0B-4DD5-9318-6E373C8A33B4}" sibTransId="{27CE63C3-8ED1-4723-95B6-428AE8A98F65}"/>
    <dgm:cxn modelId="{E0BD7060-8662-4B91-B694-57455D2DBEA2}" type="presOf" srcId="{88F25E3C-20D5-4CC3-BF29-E7D026961899}" destId="{2B6B6113-5A93-4A83-B4A6-473203299E0B}" srcOrd="0" destOrd="0" presId="urn:microsoft.com/office/officeart/2008/layout/PictureAccentList"/>
    <dgm:cxn modelId="{32DE3973-410D-40BD-90FA-023FDA72C36F}" srcId="{C6461E1A-0285-4005-B522-5CD925CD6F4E}" destId="{4FAA67B1-8E2F-4CC0-B0DB-0C0D9AB8FF8B}" srcOrd="3" destOrd="0" parTransId="{A982051F-42FF-4131-A7B9-2B5D9DB0BD48}" sibTransId="{2D45CBDA-B889-4C98-8422-DC9A9F7FEC74}"/>
    <dgm:cxn modelId="{6EE0C455-D0F8-4061-BC02-08A903CE8564}" srcId="{C6461E1A-0285-4005-B522-5CD925CD6F4E}" destId="{67365CD3-DFD1-4F1C-97A9-B0BBCF26381B}" srcOrd="2" destOrd="0" parTransId="{7E13176A-2A97-4A8A-9B43-5BDD8F9F0AA2}" sibTransId="{31C7BECD-67BD-4155-BF92-80F1985D48D7}"/>
    <dgm:cxn modelId="{18639C96-6247-4FBA-90D7-321BD6CB2FF1}" type="presOf" srcId="{67365CD3-DFD1-4F1C-97A9-B0BBCF26381B}" destId="{074699A9-EEB8-4B96-A5A4-25F28D31C39F}" srcOrd="0" destOrd="0" presId="urn:microsoft.com/office/officeart/2008/layout/PictureAccentList"/>
    <dgm:cxn modelId="{B9818BB6-1E67-4AA7-A588-D15F1624D3FE}" type="presOf" srcId="{C6461E1A-0285-4005-B522-5CD925CD6F4E}" destId="{531516A7-1BA3-451E-8ED7-394F0913BE8F}" srcOrd="0" destOrd="0" presId="urn:microsoft.com/office/officeart/2008/layout/PictureAccentList"/>
    <dgm:cxn modelId="{EA4B45C8-CE70-403B-97E2-319856D362DE}" type="presOf" srcId="{78712265-D6A0-49CA-B412-BF794AADC075}" destId="{13E500C5-925F-48B6-BB68-07EF813E21BD}" srcOrd="0" destOrd="0" presId="urn:microsoft.com/office/officeart/2008/layout/PictureAccentList"/>
    <dgm:cxn modelId="{0832B0D4-0B3D-4D5B-969D-897E56F6F298}" srcId="{8A790660-AC24-4265-A6A0-757CB01DAAF5}" destId="{C6461E1A-0285-4005-B522-5CD925CD6F4E}" srcOrd="0" destOrd="0" parTransId="{BFFD15E1-2521-4889-8192-A7819AA2811B}" sibTransId="{AE96AB97-1CDC-41C3-9BFB-6B764CBECAC0}"/>
    <dgm:cxn modelId="{2D27B9F0-3699-4A4D-B897-6EBD38E67DC3}" type="presOf" srcId="{4FAA67B1-8E2F-4CC0-B0DB-0C0D9AB8FF8B}" destId="{230D0A55-4D16-4FA4-A287-1F01246D4E98}" srcOrd="0" destOrd="0" presId="urn:microsoft.com/office/officeart/2008/layout/PictureAccentList"/>
    <dgm:cxn modelId="{3C86EFFF-3DEF-4885-9264-22573F074CEB}" type="presOf" srcId="{8A790660-AC24-4265-A6A0-757CB01DAAF5}" destId="{6E94984F-C64F-4FE8-82D9-A5913D4695A3}" srcOrd="0" destOrd="0" presId="urn:microsoft.com/office/officeart/2008/layout/PictureAccentList"/>
    <dgm:cxn modelId="{ECF334B9-29F8-4DF9-B679-1F9F1CED4EBA}" type="presParOf" srcId="{6E94984F-C64F-4FE8-82D9-A5913D4695A3}" destId="{5096E520-0B54-4212-A3FA-746FCEB5B6C7}" srcOrd="0" destOrd="0" presId="urn:microsoft.com/office/officeart/2008/layout/PictureAccentList"/>
    <dgm:cxn modelId="{CF69A0FC-7A9E-4A6E-B391-55989C64528D}" type="presParOf" srcId="{5096E520-0B54-4212-A3FA-746FCEB5B6C7}" destId="{303EF51A-EEA1-4A83-B2B2-8F974F8CC06E}" srcOrd="0" destOrd="0" presId="urn:microsoft.com/office/officeart/2008/layout/PictureAccentList"/>
    <dgm:cxn modelId="{586551B7-3F23-4034-8E73-10A99F74EEC6}" type="presParOf" srcId="{303EF51A-EEA1-4A83-B2B2-8F974F8CC06E}" destId="{531516A7-1BA3-451E-8ED7-394F0913BE8F}" srcOrd="0" destOrd="0" presId="urn:microsoft.com/office/officeart/2008/layout/PictureAccentList"/>
    <dgm:cxn modelId="{81002496-FA67-48F7-8C1E-A51E983E7851}" type="presParOf" srcId="{5096E520-0B54-4212-A3FA-746FCEB5B6C7}" destId="{BB3F7C81-190F-474F-A54D-B16308CF9A04}" srcOrd="1" destOrd="0" presId="urn:microsoft.com/office/officeart/2008/layout/PictureAccentList"/>
    <dgm:cxn modelId="{A58B2750-00FD-4F60-95F3-4EB0E63DA13C}" type="presParOf" srcId="{BB3F7C81-190F-474F-A54D-B16308CF9A04}" destId="{279D120A-7DD0-4331-9E92-FE19DA4CFE16}" srcOrd="0" destOrd="0" presId="urn:microsoft.com/office/officeart/2008/layout/PictureAccentList"/>
    <dgm:cxn modelId="{5BCB3F9F-9447-43D5-B852-37D5E7F86DDD}" type="presParOf" srcId="{279D120A-7DD0-4331-9E92-FE19DA4CFE16}" destId="{3202AAB4-1423-4D16-B499-D5EA8FADE698}" srcOrd="0" destOrd="0" presId="urn:microsoft.com/office/officeart/2008/layout/PictureAccentList"/>
    <dgm:cxn modelId="{2F935B9C-00ED-49BF-9E89-E6A9712FA8D1}" type="presParOf" srcId="{279D120A-7DD0-4331-9E92-FE19DA4CFE16}" destId="{2B6B6113-5A93-4A83-B4A6-473203299E0B}" srcOrd="1" destOrd="0" presId="urn:microsoft.com/office/officeart/2008/layout/PictureAccentList"/>
    <dgm:cxn modelId="{11D118C8-7075-4AF6-B88C-BD572C3DB0DD}" type="presParOf" srcId="{BB3F7C81-190F-474F-A54D-B16308CF9A04}" destId="{8B3E699B-FC9A-4EA0-B392-5C399471A192}" srcOrd="1" destOrd="0" presId="urn:microsoft.com/office/officeart/2008/layout/PictureAccentList"/>
    <dgm:cxn modelId="{D821EA43-46B4-485D-9630-B9D79DAF39CE}" type="presParOf" srcId="{8B3E699B-FC9A-4EA0-B392-5C399471A192}" destId="{F37FCF49-D29C-4873-93B7-A532E9B8D687}" srcOrd="0" destOrd="0" presId="urn:microsoft.com/office/officeart/2008/layout/PictureAccentList"/>
    <dgm:cxn modelId="{248EDB6E-B176-4F9D-8458-4515FB1462C2}" type="presParOf" srcId="{8B3E699B-FC9A-4EA0-B392-5C399471A192}" destId="{13E500C5-925F-48B6-BB68-07EF813E21BD}" srcOrd="1" destOrd="0" presId="urn:microsoft.com/office/officeart/2008/layout/PictureAccentList"/>
    <dgm:cxn modelId="{B1C5EFBB-E26C-446C-884B-7F6D858C93B4}" type="presParOf" srcId="{BB3F7C81-190F-474F-A54D-B16308CF9A04}" destId="{D954E95C-12A4-4464-A1D7-6C0B54C3C608}" srcOrd="2" destOrd="0" presId="urn:microsoft.com/office/officeart/2008/layout/PictureAccentList"/>
    <dgm:cxn modelId="{9DCE7238-88D5-42C4-8313-6060675EAE23}" type="presParOf" srcId="{D954E95C-12A4-4464-A1D7-6C0B54C3C608}" destId="{5D5CCF00-3E9C-43BA-8D01-C727B338CBC3}" srcOrd="0" destOrd="0" presId="urn:microsoft.com/office/officeart/2008/layout/PictureAccentList"/>
    <dgm:cxn modelId="{A2ACF93B-62C6-4719-93A6-C2EF2956D5E4}" type="presParOf" srcId="{D954E95C-12A4-4464-A1D7-6C0B54C3C608}" destId="{074699A9-EEB8-4B96-A5A4-25F28D31C39F}" srcOrd="1" destOrd="0" presId="urn:microsoft.com/office/officeart/2008/layout/PictureAccentList"/>
    <dgm:cxn modelId="{61F53D94-793F-49A8-9C83-F939653EF9DE}" type="presParOf" srcId="{BB3F7C81-190F-474F-A54D-B16308CF9A04}" destId="{983FA121-D389-4F19-AFA6-7D0A7F91483C}" srcOrd="3" destOrd="0" presId="urn:microsoft.com/office/officeart/2008/layout/PictureAccentList"/>
    <dgm:cxn modelId="{66B8CAD0-FDFD-4365-87FF-C6CB63BFBF71}" type="presParOf" srcId="{983FA121-D389-4F19-AFA6-7D0A7F91483C}" destId="{9A38E269-75FD-4DAC-AD5E-E75D10B67C60}" srcOrd="0" destOrd="0" presId="urn:microsoft.com/office/officeart/2008/layout/PictureAccentList"/>
    <dgm:cxn modelId="{80AD2482-0A92-4C38-9D2A-93ED09E0651B}" type="presParOf" srcId="{983FA121-D389-4F19-AFA6-7D0A7F91483C}" destId="{230D0A55-4D16-4FA4-A287-1F01246D4E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D9FE-C347-446A-911C-CACC68F1CA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8B389-A2C4-45BD-B77E-7B61E159D888}">
      <dgm:prSet phldrT="[Tekst]"/>
      <dgm:spPr/>
      <dgm:t>
        <a:bodyPr/>
        <a:lstStyle/>
        <a:p>
          <a:r>
            <a:rPr lang="pl-PL" dirty="0"/>
            <a:t>AHP</a:t>
          </a:r>
        </a:p>
      </dgm:t>
    </dgm:pt>
    <dgm:pt modelId="{6CF4B523-456E-4C2B-A1A9-A69E26F25D15}" type="parTrans" cxnId="{3629F183-257C-4585-9004-0CA66AA2AB38}">
      <dgm:prSet/>
      <dgm:spPr/>
      <dgm:t>
        <a:bodyPr/>
        <a:lstStyle/>
        <a:p>
          <a:endParaRPr lang="pl-PL"/>
        </a:p>
      </dgm:t>
    </dgm:pt>
    <dgm:pt modelId="{532F5B1F-B4AA-46FA-831B-B1FCBC3AD889}" type="sibTrans" cxnId="{3629F183-257C-4585-9004-0CA66AA2AB38}">
      <dgm:prSet/>
      <dgm:spPr/>
      <dgm:t>
        <a:bodyPr/>
        <a:lstStyle/>
        <a:p>
          <a:endParaRPr lang="pl-PL"/>
        </a:p>
      </dgm:t>
    </dgm:pt>
    <dgm:pt modelId="{48974F79-D6A7-4990-83C6-916E70C3F21D}">
      <dgm:prSet phldrT="[Tekst]"/>
      <dgm:spPr/>
      <dgm:t>
        <a:bodyPr/>
        <a:lstStyle/>
        <a:p>
          <a:r>
            <a:rPr lang="en-US" dirty="0"/>
            <a:t>hierarhična struktura</a:t>
          </a:r>
          <a:endParaRPr lang="pl-PL" dirty="0"/>
        </a:p>
      </dgm:t>
    </dgm:pt>
    <dgm:pt modelId="{C1D159B0-B864-47B0-97EF-154E49516CF5}" type="parTrans" cxnId="{EF3BF635-0168-475C-8628-5D2A07A5271B}">
      <dgm:prSet/>
      <dgm:spPr/>
      <dgm:t>
        <a:bodyPr/>
        <a:lstStyle/>
        <a:p>
          <a:endParaRPr lang="pl-PL"/>
        </a:p>
      </dgm:t>
    </dgm:pt>
    <dgm:pt modelId="{CF1FD39B-5123-4B25-A4F6-D7687839B750}" type="sibTrans" cxnId="{EF3BF635-0168-475C-8628-5D2A07A5271B}">
      <dgm:prSet/>
      <dgm:spPr/>
      <dgm:t>
        <a:bodyPr/>
        <a:lstStyle/>
        <a:p>
          <a:endParaRPr lang="pl-PL"/>
        </a:p>
      </dgm:t>
    </dgm:pt>
    <dgm:pt modelId="{0E5A86AF-53D8-4DE2-B917-98F698190626}">
      <dgm:prSet phldrT="[Tekst]"/>
      <dgm:spPr/>
      <dgm:t>
        <a:bodyPr/>
        <a:lstStyle/>
        <a:p>
          <a:r>
            <a:rPr lang="en-US" dirty="0"/>
            <a:t>analiza prednostnih nalog</a:t>
          </a:r>
          <a:endParaRPr lang="pl-PL" dirty="0"/>
        </a:p>
      </dgm:t>
    </dgm:pt>
    <dgm:pt modelId="{BD1DE7E3-F752-4E9F-BB4C-AEF08360CA5D}" type="parTrans" cxnId="{170C577A-F43B-4AFE-B3F6-A46F77EAA222}">
      <dgm:prSet/>
      <dgm:spPr/>
      <dgm:t>
        <a:bodyPr/>
        <a:lstStyle/>
        <a:p>
          <a:endParaRPr lang="pl-PL"/>
        </a:p>
      </dgm:t>
    </dgm:pt>
    <dgm:pt modelId="{5C2DDCD1-36DC-4851-9A81-D2B734EC9840}" type="sibTrans" cxnId="{170C577A-F43B-4AFE-B3F6-A46F77EAA222}">
      <dgm:prSet/>
      <dgm:spPr/>
      <dgm:t>
        <a:bodyPr/>
        <a:lstStyle/>
        <a:p>
          <a:endParaRPr lang="pl-PL"/>
        </a:p>
      </dgm:t>
    </dgm:pt>
    <dgm:pt modelId="{1CE7FDC6-BD02-465D-B587-6BA1EEAEC014}">
      <dgm:prSet phldrT="[Tekst]"/>
      <dgm:spPr/>
      <dgm:t>
        <a:bodyPr/>
        <a:lstStyle/>
        <a:p>
          <a:r>
            <a:rPr lang="en-US"/>
            <a:t>preverjanje skladnosti </a:t>
          </a:r>
          <a:endParaRPr lang="pl-PL" dirty="0"/>
        </a:p>
      </dgm:t>
    </dgm:pt>
    <dgm:pt modelId="{2A6600CD-9D73-4DD3-B05F-81D9501AE844}" type="parTrans" cxnId="{24722B6A-5CAC-4B03-B6C0-3DB03429A31E}">
      <dgm:prSet/>
      <dgm:spPr/>
      <dgm:t>
        <a:bodyPr/>
        <a:lstStyle/>
        <a:p>
          <a:endParaRPr lang="pl-PL"/>
        </a:p>
      </dgm:t>
    </dgm:pt>
    <dgm:pt modelId="{9563ABFD-BAD1-407A-8F2A-E232F2ECA7A0}" type="sibTrans" cxnId="{24722B6A-5CAC-4B03-B6C0-3DB03429A31E}">
      <dgm:prSet/>
      <dgm:spPr/>
      <dgm:t>
        <a:bodyPr/>
        <a:lstStyle/>
        <a:p>
          <a:endParaRPr lang="pl-PL"/>
        </a:p>
      </dgm:t>
    </dgm:pt>
    <dgm:pt modelId="{786461A1-1D6B-44BC-BE33-624E17CA6B7B}" type="pres">
      <dgm:prSet presAssocID="{F1FAD9FE-C347-446A-911C-CACC68F1CA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0BCAAA-8695-49F2-999D-FDCD71316A0C}" type="pres">
      <dgm:prSet presAssocID="{9228B389-A2C4-45BD-B77E-7B61E159D888}" presName="hierRoot1" presStyleCnt="0">
        <dgm:presLayoutVars>
          <dgm:hierBranch val="init"/>
        </dgm:presLayoutVars>
      </dgm:prSet>
      <dgm:spPr/>
    </dgm:pt>
    <dgm:pt modelId="{975D3A76-46E9-42B5-8984-99B6495D42B7}" type="pres">
      <dgm:prSet presAssocID="{9228B389-A2C4-45BD-B77E-7B61E159D888}" presName="rootComposite1" presStyleCnt="0"/>
      <dgm:spPr/>
    </dgm:pt>
    <dgm:pt modelId="{40E24009-23D4-4D8E-A483-9240A3C217A6}" type="pres">
      <dgm:prSet presAssocID="{9228B389-A2C4-45BD-B77E-7B61E159D888}" presName="rootText1" presStyleLbl="node0" presStyleIdx="0" presStyleCnt="1">
        <dgm:presLayoutVars>
          <dgm:chPref val="3"/>
        </dgm:presLayoutVars>
      </dgm:prSet>
      <dgm:spPr/>
    </dgm:pt>
    <dgm:pt modelId="{5A74278C-E826-49A0-B396-F5521786CE90}" type="pres">
      <dgm:prSet presAssocID="{9228B389-A2C4-45BD-B77E-7B61E159D888}" presName="rootConnector1" presStyleLbl="node1" presStyleIdx="0" presStyleCnt="0"/>
      <dgm:spPr/>
    </dgm:pt>
    <dgm:pt modelId="{4EB4BD6C-D38E-46E6-9D66-836C0EBC7BC7}" type="pres">
      <dgm:prSet presAssocID="{9228B389-A2C4-45BD-B77E-7B61E159D888}" presName="hierChild2" presStyleCnt="0"/>
      <dgm:spPr/>
    </dgm:pt>
    <dgm:pt modelId="{FC5AA365-8DEF-4934-A393-F803F5E3C542}" type="pres">
      <dgm:prSet presAssocID="{C1D159B0-B864-47B0-97EF-154E49516CF5}" presName="Name37" presStyleLbl="parChTrans1D2" presStyleIdx="0" presStyleCnt="3"/>
      <dgm:spPr/>
    </dgm:pt>
    <dgm:pt modelId="{ACB2187A-D9E8-4C5E-BC0B-DEBAB38CCF9A}" type="pres">
      <dgm:prSet presAssocID="{48974F79-D6A7-4990-83C6-916E70C3F21D}" presName="hierRoot2" presStyleCnt="0">
        <dgm:presLayoutVars>
          <dgm:hierBranch val="init"/>
        </dgm:presLayoutVars>
      </dgm:prSet>
      <dgm:spPr/>
    </dgm:pt>
    <dgm:pt modelId="{ABACD208-3582-4E10-9467-F30480B1EEAE}" type="pres">
      <dgm:prSet presAssocID="{48974F79-D6A7-4990-83C6-916E70C3F21D}" presName="rootComposite" presStyleCnt="0"/>
      <dgm:spPr/>
    </dgm:pt>
    <dgm:pt modelId="{970EA3F5-036A-4510-A1F6-720400AF2D35}" type="pres">
      <dgm:prSet presAssocID="{48974F79-D6A7-4990-83C6-916E70C3F21D}" presName="rootText" presStyleLbl="node2" presStyleIdx="0" presStyleCnt="3">
        <dgm:presLayoutVars>
          <dgm:chPref val="3"/>
        </dgm:presLayoutVars>
      </dgm:prSet>
      <dgm:spPr/>
    </dgm:pt>
    <dgm:pt modelId="{DC879CBF-DE89-4CDA-8104-2158B4CB0107}" type="pres">
      <dgm:prSet presAssocID="{48974F79-D6A7-4990-83C6-916E70C3F21D}" presName="rootConnector" presStyleLbl="node2" presStyleIdx="0" presStyleCnt="3"/>
      <dgm:spPr/>
    </dgm:pt>
    <dgm:pt modelId="{C79956C1-3985-4D4C-82EF-1B7E82460724}" type="pres">
      <dgm:prSet presAssocID="{48974F79-D6A7-4990-83C6-916E70C3F21D}" presName="hierChild4" presStyleCnt="0"/>
      <dgm:spPr/>
    </dgm:pt>
    <dgm:pt modelId="{7341DC72-1E28-4D01-8196-8584CFAFB86F}" type="pres">
      <dgm:prSet presAssocID="{48974F79-D6A7-4990-83C6-916E70C3F21D}" presName="hierChild5" presStyleCnt="0"/>
      <dgm:spPr/>
    </dgm:pt>
    <dgm:pt modelId="{3DE364F6-7C0E-41FA-B19A-851FB588399C}" type="pres">
      <dgm:prSet presAssocID="{BD1DE7E3-F752-4E9F-BB4C-AEF08360CA5D}" presName="Name37" presStyleLbl="parChTrans1D2" presStyleIdx="1" presStyleCnt="3"/>
      <dgm:spPr/>
    </dgm:pt>
    <dgm:pt modelId="{06C2CBF4-220B-4A74-B657-B618DC500508}" type="pres">
      <dgm:prSet presAssocID="{0E5A86AF-53D8-4DE2-B917-98F698190626}" presName="hierRoot2" presStyleCnt="0">
        <dgm:presLayoutVars>
          <dgm:hierBranch val="init"/>
        </dgm:presLayoutVars>
      </dgm:prSet>
      <dgm:spPr/>
    </dgm:pt>
    <dgm:pt modelId="{A03826E9-43F1-4EF6-9E16-EA958C68AFD2}" type="pres">
      <dgm:prSet presAssocID="{0E5A86AF-53D8-4DE2-B917-98F698190626}" presName="rootComposite" presStyleCnt="0"/>
      <dgm:spPr/>
    </dgm:pt>
    <dgm:pt modelId="{45B975B6-24C2-4296-8750-2756C2117353}" type="pres">
      <dgm:prSet presAssocID="{0E5A86AF-53D8-4DE2-B917-98F698190626}" presName="rootText" presStyleLbl="node2" presStyleIdx="1" presStyleCnt="3">
        <dgm:presLayoutVars>
          <dgm:chPref val="3"/>
        </dgm:presLayoutVars>
      </dgm:prSet>
      <dgm:spPr/>
    </dgm:pt>
    <dgm:pt modelId="{47EDCF4C-F7F6-4B79-82A3-9C014CF7C537}" type="pres">
      <dgm:prSet presAssocID="{0E5A86AF-53D8-4DE2-B917-98F698190626}" presName="rootConnector" presStyleLbl="node2" presStyleIdx="1" presStyleCnt="3"/>
      <dgm:spPr/>
    </dgm:pt>
    <dgm:pt modelId="{C2D2F202-C8CE-4849-9689-82C5A5797332}" type="pres">
      <dgm:prSet presAssocID="{0E5A86AF-53D8-4DE2-B917-98F698190626}" presName="hierChild4" presStyleCnt="0"/>
      <dgm:spPr/>
    </dgm:pt>
    <dgm:pt modelId="{AB80165E-B0CC-4C3F-A2D8-5915B0DCAFFD}" type="pres">
      <dgm:prSet presAssocID="{0E5A86AF-53D8-4DE2-B917-98F698190626}" presName="hierChild5" presStyleCnt="0"/>
      <dgm:spPr/>
    </dgm:pt>
    <dgm:pt modelId="{3997D40D-93D0-4E64-8894-8B5CD15B1B65}" type="pres">
      <dgm:prSet presAssocID="{2A6600CD-9D73-4DD3-B05F-81D9501AE844}" presName="Name37" presStyleLbl="parChTrans1D2" presStyleIdx="2" presStyleCnt="3"/>
      <dgm:spPr/>
    </dgm:pt>
    <dgm:pt modelId="{F97D532F-C29F-4EFD-B60F-418333FC263C}" type="pres">
      <dgm:prSet presAssocID="{1CE7FDC6-BD02-465D-B587-6BA1EEAEC014}" presName="hierRoot2" presStyleCnt="0">
        <dgm:presLayoutVars>
          <dgm:hierBranch val="init"/>
        </dgm:presLayoutVars>
      </dgm:prSet>
      <dgm:spPr/>
    </dgm:pt>
    <dgm:pt modelId="{F9F10755-5BAD-4FC3-A74A-EAC0E78491DA}" type="pres">
      <dgm:prSet presAssocID="{1CE7FDC6-BD02-465D-B587-6BA1EEAEC014}" presName="rootComposite" presStyleCnt="0"/>
      <dgm:spPr/>
    </dgm:pt>
    <dgm:pt modelId="{C0D7FBAD-3456-4E3F-BB65-CBC5D937745B}" type="pres">
      <dgm:prSet presAssocID="{1CE7FDC6-BD02-465D-B587-6BA1EEAEC014}" presName="rootText" presStyleLbl="node2" presStyleIdx="2" presStyleCnt="3">
        <dgm:presLayoutVars>
          <dgm:chPref val="3"/>
        </dgm:presLayoutVars>
      </dgm:prSet>
      <dgm:spPr/>
    </dgm:pt>
    <dgm:pt modelId="{229BE233-AE17-4C73-9FC3-E17BDDC55645}" type="pres">
      <dgm:prSet presAssocID="{1CE7FDC6-BD02-465D-B587-6BA1EEAEC014}" presName="rootConnector" presStyleLbl="node2" presStyleIdx="2" presStyleCnt="3"/>
      <dgm:spPr/>
    </dgm:pt>
    <dgm:pt modelId="{731B6574-5E0E-4C86-9762-942240252121}" type="pres">
      <dgm:prSet presAssocID="{1CE7FDC6-BD02-465D-B587-6BA1EEAEC014}" presName="hierChild4" presStyleCnt="0"/>
      <dgm:spPr/>
    </dgm:pt>
    <dgm:pt modelId="{85DCD446-E9E8-4542-820E-83E3966AA29D}" type="pres">
      <dgm:prSet presAssocID="{1CE7FDC6-BD02-465D-B587-6BA1EEAEC014}" presName="hierChild5" presStyleCnt="0"/>
      <dgm:spPr/>
    </dgm:pt>
    <dgm:pt modelId="{0861FB6B-B8CC-4161-9815-EE481D6042F3}" type="pres">
      <dgm:prSet presAssocID="{9228B389-A2C4-45BD-B77E-7B61E159D888}" presName="hierChild3" presStyleCnt="0"/>
      <dgm:spPr/>
    </dgm:pt>
  </dgm:ptLst>
  <dgm:cxnLst>
    <dgm:cxn modelId="{FDF64C0C-59A2-4AAD-AC89-4FA140BC01D2}" type="presOf" srcId="{48974F79-D6A7-4990-83C6-916E70C3F21D}" destId="{DC879CBF-DE89-4CDA-8104-2158B4CB0107}" srcOrd="1" destOrd="0" presId="urn:microsoft.com/office/officeart/2005/8/layout/orgChart1"/>
    <dgm:cxn modelId="{209CDB2C-C429-447C-AEA5-273D7254C0C5}" type="presOf" srcId="{BD1DE7E3-F752-4E9F-BB4C-AEF08360CA5D}" destId="{3DE364F6-7C0E-41FA-B19A-851FB588399C}" srcOrd="0" destOrd="0" presId="urn:microsoft.com/office/officeart/2005/8/layout/orgChart1"/>
    <dgm:cxn modelId="{EF3BF635-0168-475C-8628-5D2A07A5271B}" srcId="{9228B389-A2C4-45BD-B77E-7B61E159D888}" destId="{48974F79-D6A7-4990-83C6-916E70C3F21D}" srcOrd="0" destOrd="0" parTransId="{C1D159B0-B864-47B0-97EF-154E49516CF5}" sibTransId="{CF1FD39B-5123-4B25-A4F6-D7687839B750}"/>
    <dgm:cxn modelId="{30A76540-83DF-4CE2-B256-32BE2E8E3D98}" type="presOf" srcId="{48974F79-D6A7-4990-83C6-916E70C3F21D}" destId="{970EA3F5-036A-4510-A1F6-720400AF2D35}" srcOrd="0" destOrd="0" presId="urn:microsoft.com/office/officeart/2005/8/layout/orgChart1"/>
    <dgm:cxn modelId="{DF7BE661-A5D8-4866-86A8-59C1C54A2619}" type="presOf" srcId="{2A6600CD-9D73-4DD3-B05F-81D9501AE844}" destId="{3997D40D-93D0-4E64-8894-8B5CD15B1B65}" srcOrd="0" destOrd="0" presId="urn:microsoft.com/office/officeart/2005/8/layout/orgChart1"/>
    <dgm:cxn modelId="{B60C7C49-C15B-4CB9-B2A6-875A244552D0}" type="presOf" srcId="{0E5A86AF-53D8-4DE2-B917-98F698190626}" destId="{45B975B6-24C2-4296-8750-2756C2117353}" srcOrd="0" destOrd="0" presId="urn:microsoft.com/office/officeart/2005/8/layout/orgChart1"/>
    <dgm:cxn modelId="{24722B6A-5CAC-4B03-B6C0-3DB03429A31E}" srcId="{9228B389-A2C4-45BD-B77E-7B61E159D888}" destId="{1CE7FDC6-BD02-465D-B587-6BA1EEAEC014}" srcOrd="2" destOrd="0" parTransId="{2A6600CD-9D73-4DD3-B05F-81D9501AE844}" sibTransId="{9563ABFD-BAD1-407A-8F2A-E232F2ECA7A0}"/>
    <dgm:cxn modelId="{170C577A-F43B-4AFE-B3F6-A46F77EAA222}" srcId="{9228B389-A2C4-45BD-B77E-7B61E159D888}" destId="{0E5A86AF-53D8-4DE2-B917-98F698190626}" srcOrd="1" destOrd="0" parTransId="{BD1DE7E3-F752-4E9F-BB4C-AEF08360CA5D}" sibTransId="{5C2DDCD1-36DC-4851-9A81-D2B734EC9840}"/>
    <dgm:cxn modelId="{3629F183-257C-4585-9004-0CA66AA2AB38}" srcId="{F1FAD9FE-C347-446A-911C-CACC68F1CA4E}" destId="{9228B389-A2C4-45BD-B77E-7B61E159D888}" srcOrd="0" destOrd="0" parTransId="{6CF4B523-456E-4C2B-A1A9-A69E26F25D15}" sibTransId="{532F5B1F-B4AA-46FA-831B-B1FCBC3AD889}"/>
    <dgm:cxn modelId="{C0E8F091-2BF1-40E5-98D3-CBB88DD4389A}" type="presOf" srcId="{F1FAD9FE-C347-446A-911C-CACC68F1CA4E}" destId="{786461A1-1D6B-44BC-BE33-624E17CA6B7B}" srcOrd="0" destOrd="0" presId="urn:microsoft.com/office/officeart/2005/8/layout/orgChart1"/>
    <dgm:cxn modelId="{E64A0A9C-54F2-468D-B782-014E67162543}" type="presOf" srcId="{1CE7FDC6-BD02-465D-B587-6BA1EEAEC014}" destId="{C0D7FBAD-3456-4E3F-BB65-CBC5D937745B}" srcOrd="0" destOrd="0" presId="urn:microsoft.com/office/officeart/2005/8/layout/orgChart1"/>
    <dgm:cxn modelId="{52151CB6-C0C7-4B04-A704-4E4F9A6111C9}" type="presOf" srcId="{C1D159B0-B864-47B0-97EF-154E49516CF5}" destId="{FC5AA365-8DEF-4934-A393-F803F5E3C542}" srcOrd="0" destOrd="0" presId="urn:microsoft.com/office/officeart/2005/8/layout/orgChart1"/>
    <dgm:cxn modelId="{41EC35B6-34BD-43A5-9D48-2CE739BF91B6}" type="presOf" srcId="{1CE7FDC6-BD02-465D-B587-6BA1EEAEC014}" destId="{229BE233-AE17-4C73-9FC3-E17BDDC55645}" srcOrd="1" destOrd="0" presId="urn:microsoft.com/office/officeart/2005/8/layout/orgChart1"/>
    <dgm:cxn modelId="{29CB6FC6-8502-472F-82C4-C0F4603EE669}" type="presOf" srcId="{9228B389-A2C4-45BD-B77E-7B61E159D888}" destId="{40E24009-23D4-4D8E-A483-9240A3C217A6}" srcOrd="0" destOrd="0" presId="urn:microsoft.com/office/officeart/2005/8/layout/orgChart1"/>
    <dgm:cxn modelId="{4B2C2AD5-5387-42C3-B38D-F5FD1F571DFE}" type="presOf" srcId="{9228B389-A2C4-45BD-B77E-7B61E159D888}" destId="{5A74278C-E826-49A0-B396-F5521786CE90}" srcOrd="1" destOrd="0" presId="urn:microsoft.com/office/officeart/2005/8/layout/orgChart1"/>
    <dgm:cxn modelId="{8997A8FB-87A2-413E-A4B1-6F0A645A1DB6}" type="presOf" srcId="{0E5A86AF-53D8-4DE2-B917-98F698190626}" destId="{47EDCF4C-F7F6-4B79-82A3-9C014CF7C537}" srcOrd="1" destOrd="0" presId="urn:microsoft.com/office/officeart/2005/8/layout/orgChart1"/>
    <dgm:cxn modelId="{BECF8D06-FA68-40E3-B9DB-874044BA9906}" type="presParOf" srcId="{786461A1-1D6B-44BC-BE33-624E17CA6B7B}" destId="{AF0BCAAA-8695-49F2-999D-FDCD71316A0C}" srcOrd="0" destOrd="0" presId="urn:microsoft.com/office/officeart/2005/8/layout/orgChart1"/>
    <dgm:cxn modelId="{E6607187-CACE-4812-BACF-9ECEF17F3307}" type="presParOf" srcId="{AF0BCAAA-8695-49F2-999D-FDCD71316A0C}" destId="{975D3A76-46E9-42B5-8984-99B6495D42B7}" srcOrd="0" destOrd="0" presId="urn:microsoft.com/office/officeart/2005/8/layout/orgChart1"/>
    <dgm:cxn modelId="{6FFE20E1-4A51-4DD8-A5EB-47CF598BE4FA}" type="presParOf" srcId="{975D3A76-46E9-42B5-8984-99B6495D42B7}" destId="{40E24009-23D4-4D8E-A483-9240A3C217A6}" srcOrd="0" destOrd="0" presId="urn:microsoft.com/office/officeart/2005/8/layout/orgChart1"/>
    <dgm:cxn modelId="{981A24AC-3682-4256-BDEB-977DE7082F95}" type="presParOf" srcId="{975D3A76-46E9-42B5-8984-99B6495D42B7}" destId="{5A74278C-E826-49A0-B396-F5521786CE90}" srcOrd="1" destOrd="0" presId="urn:microsoft.com/office/officeart/2005/8/layout/orgChart1"/>
    <dgm:cxn modelId="{74AF5F92-6642-4680-97AF-90ED5A409F32}" type="presParOf" srcId="{AF0BCAAA-8695-49F2-999D-FDCD71316A0C}" destId="{4EB4BD6C-D38E-46E6-9D66-836C0EBC7BC7}" srcOrd="1" destOrd="0" presId="urn:microsoft.com/office/officeart/2005/8/layout/orgChart1"/>
    <dgm:cxn modelId="{E0F4D52D-5F94-4BDA-A739-47A66BE681BE}" type="presParOf" srcId="{4EB4BD6C-D38E-46E6-9D66-836C0EBC7BC7}" destId="{FC5AA365-8DEF-4934-A393-F803F5E3C542}" srcOrd="0" destOrd="0" presId="urn:microsoft.com/office/officeart/2005/8/layout/orgChart1"/>
    <dgm:cxn modelId="{F19A978D-0E6B-47DA-93D2-216505C271C2}" type="presParOf" srcId="{4EB4BD6C-D38E-46E6-9D66-836C0EBC7BC7}" destId="{ACB2187A-D9E8-4C5E-BC0B-DEBAB38CCF9A}" srcOrd="1" destOrd="0" presId="urn:microsoft.com/office/officeart/2005/8/layout/orgChart1"/>
    <dgm:cxn modelId="{7DC08EE8-FAFC-4F02-838A-34456D72B74C}" type="presParOf" srcId="{ACB2187A-D9E8-4C5E-BC0B-DEBAB38CCF9A}" destId="{ABACD208-3582-4E10-9467-F30480B1EEAE}" srcOrd="0" destOrd="0" presId="urn:microsoft.com/office/officeart/2005/8/layout/orgChart1"/>
    <dgm:cxn modelId="{D514BF9A-7CD2-47EA-BFF8-161E49974589}" type="presParOf" srcId="{ABACD208-3582-4E10-9467-F30480B1EEAE}" destId="{970EA3F5-036A-4510-A1F6-720400AF2D35}" srcOrd="0" destOrd="0" presId="urn:microsoft.com/office/officeart/2005/8/layout/orgChart1"/>
    <dgm:cxn modelId="{CFB103C2-692F-4870-A03C-95D0950E1A46}" type="presParOf" srcId="{ABACD208-3582-4E10-9467-F30480B1EEAE}" destId="{DC879CBF-DE89-4CDA-8104-2158B4CB0107}" srcOrd="1" destOrd="0" presId="urn:microsoft.com/office/officeart/2005/8/layout/orgChart1"/>
    <dgm:cxn modelId="{6F3C3A19-F95C-44F5-BFCA-9844BE716DFC}" type="presParOf" srcId="{ACB2187A-D9E8-4C5E-BC0B-DEBAB38CCF9A}" destId="{C79956C1-3985-4D4C-82EF-1B7E82460724}" srcOrd="1" destOrd="0" presId="urn:microsoft.com/office/officeart/2005/8/layout/orgChart1"/>
    <dgm:cxn modelId="{0DAC564F-9BB8-46EE-9B4D-EA421025FCEE}" type="presParOf" srcId="{ACB2187A-D9E8-4C5E-BC0B-DEBAB38CCF9A}" destId="{7341DC72-1E28-4D01-8196-8584CFAFB86F}" srcOrd="2" destOrd="0" presId="urn:microsoft.com/office/officeart/2005/8/layout/orgChart1"/>
    <dgm:cxn modelId="{4110B87A-192D-47B6-A1CE-3A0DC46924D4}" type="presParOf" srcId="{4EB4BD6C-D38E-46E6-9D66-836C0EBC7BC7}" destId="{3DE364F6-7C0E-41FA-B19A-851FB588399C}" srcOrd="2" destOrd="0" presId="urn:microsoft.com/office/officeart/2005/8/layout/orgChart1"/>
    <dgm:cxn modelId="{47F8FD7B-1060-467D-9572-8D1DE5628772}" type="presParOf" srcId="{4EB4BD6C-D38E-46E6-9D66-836C0EBC7BC7}" destId="{06C2CBF4-220B-4A74-B657-B618DC500508}" srcOrd="3" destOrd="0" presId="urn:microsoft.com/office/officeart/2005/8/layout/orgChart1"/>
    <dgm:cxn modelId="{F460861E-62AB-4D77-83EA-58208F81E091}" type="presParOf" srcId="{06C2CBF4-220B-4A74-B657-B618DC500508}" destId="{A03826E9-43F1-4EF6-9E16-EA958C68AFD2}" srcOrd="0" destOrd="0" presId="urn:microsoft.com/office/officeart/2005/8/layout/orgChart1"/>
    <dgm:cxn modelId="{6061B3EC-65B8-4DF8-87FE-5A5F6B68D4A1}" type="presParOf" srcId="{A03826E9-43F1-4EF6-9E16-EA958C68AFD2}" destId="{45B975B6-24C2-4296-8750-2756C2117353}" srcOrd="0" destOrd="0" presId="urn:microsoft.com/office/officeart/2005/8/layout/orgChart1"/>
    <dgm:cxn modelId="{18EA6CC2-CA33-4E80-90B5-7CB0826C3FFE}" type="presParOf" srcId="{A03826E9-43F1-4EF6-9E16-EA958C68AFD2}" destId="{47EDCF4C-F7F6-4B79-82A3-9C014CF7C537}" srcOrd="1" destOrd="0" presId="urn:microsoft.com/office/officeart/2005/8/layout/orgChart1"/>
    <dgm:cxn modelId="{544E0BD4-91A6-48EB-8E95-683013604490}" type="presParOf" srcId="{06C2CBF4-220B-4A74-B657-B618DC500508}" destId="{C2D2F202-C8CE-4849-9689-82C5A5797332}" srcOrd="1" destOrd="0" presId="urn:microsoft.com/office/officeart/2005/8/layout/orgChart1"/>
    <dgm:cxn modelId="{10FD3E12-8829-4599-AE94-95C9D4BA9CDD}" type="presParOf" srcId="{06C2CBF4-220B-4A74-B657-B618DC500508}" destId="{AB80165E-B0CC-4C3F-A2D8-5915B0DCAFFD}" srcOrd="2" destOrd="0" presId="urn:microsoft.com/office/officeart/2005/8/layout/orgChart1"/>
    <dgm:cxn modelId="{2C841304-2882-4DAC-A1D9-B4B240CB6A05}" type="presParOf" srcId="{4EB4BD6C-D38E-46E6-9D66-836C0EBC7BC7}" destId="{3997D40D-93D0-4E64-8894-8B5CD15B1B65}" srcOrd="4" destOrd="0" presId="urn:microsoft.com/office/officeart/2005/8/layout/orgChart1"/>
    <dgm:cxn modelId="{BD5A7C32-B941-4E65-B0C1-338860F601FA}" type="presParOf" srcId="{4EB4BD6C-D38E-46E6-9D66-836C0EBC7BC7}" destId="{F97D532F-C29F-4EFD-B60F-418333FC263C}" srcOrd="5" destOrd="0" presId="urn:microsoft.com/office/officeart/2005/8/layout/orgChart1"/>
    <dgm:cxn modelId="{CA5D0D6D-C1B4-4149-90A5-9D1A5C2E3F09}" type="presParOf" srcId="{F97D532F-C29F-4EFD-B60F-418333FC263C}" destId="{F9F10755-5BAD-4FC3-A74A-EAC0E78491DA}" srcOrd="0" destOrd="0" presId="urn:microsoft.com/office/officeart/2005/8/layout/orgChart1"/>
    <dgm:cxn modelId="{3AB9EFA1-8DBA-4066-B203-535CB02C4F2D}" type="presParOf" srcId="{F9F10755-5BAD-4FC3-A74A-EAC0E78491DA}" destId="{C0D7FBAD-3456-4E3F-BB65-CBC5D937745B}" srcOrd="0" destOrd="0" presId="urn:microsoft.com/office/officeart/2005/8/layout/orgChart1"/>
    <dgm:cxn modelId="{3B491E27-7913-459E-867B-D3A687C9CDC8}" type="presParOf" srcId="{F9F10755-5BAD-4FC3-A74A-EAC0E78491DA}" destId="{229BE233-AE17-4C73-9FC3-E17BDDC55645}" srcOrd="1" destOrd="0" presId="urn:microsoft.com/office/officeart/2005/8/layout/orgChart1"/>
    <dgm:cxn modelId="{FA2FC3B6-0F46-4A7C-A6CB-205365889DA8}" type="presParOf" srcId="{F97D532F-C29F-4EFD-B60F-418333FC263C}" destId="{731B6574-5E0E-4C86-9762-942240252121}" srcOrd="1" destOrd="0" presId="urn:microsoft.com/office/officeart/2005/8/layout/orgChart1"/>
    <dgm:cxn modelId="{6B8D163D-767F-4207-9B4F-D98771596C56}" type="presParOf" srcId="{F97D532F-C29F-4EFD-B60F-418333FC263C}" destId="{85DCD446-E9E8-4542-820E-83E3966AA29D}" srcOrd="2" destOrd="0" presId="urn:microsoft.com/office/officeart/2005/8/layout/orgChart1"/>
    <dgm:cxn modelId="{45E151EA-F853-4B8D-BCBF-3CC52AEAF189}" type="presParOf" srcId="{AF0BCAAA-8695-49F2-999D-FDCD71316A0C}" destId="{0861FB6B-B8CC-4161-9815-EE481D604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068-4DCF-479C-8402-9B8E5949E114}">
      <dsp:nvSpPr>
        <dsp:cNvPr id="0" name=""/>
        <dsp:cNvSpPr/>
      </dsp:nvSpPr>
      <dsp:spPr>
        <a:xfrm rot="5400000">
          <a:off x="-268249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5852-4F65-4DA2-969B-0A8CFBD0D495}">
      <dsp:nvSpPr>
        <dsp:cNvPr id="0" name=""/>
        <dsp:cNvSpPr/>
      </dsp:nvSpPr>
      <dsp:spPr>
        <a:xfrm>
          <a:off x="2959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uporabljena metoda vrednotenja</a:t>
          </a:r>
          <a:endParaRPr lang="pl-PL" sz="1800" kern="1200" dirty="0"/>
        </a:p>
      </dsp:txBody>
      <dsp:txXfrm>
        <a:off x="31180" y="118637"/>
        <a:ext cx="1549472" cy="907106"/>
      </dsp:txXfrm>
    </dsp:sp>
    <dsp:sp modelId="{30282B91-5A0C-43BA-93CD-ADADE5873967}">
      <dsp:nvSpPr>
        <dsp:cNvPr id="0" name=""/>
        <dsp:cNvSpPr/>
      </dsp:nvSpPr>
      <dsp:spPr>
        <a:xfrm rot="5400000">
          <a:off x="-268249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4644-D1FB-439D-B053-DD760482ABA8}">
      <dsp:nvSpPr>
        <dsp:cNvPr id="0" name=""/>
        <dsp:cNvSpPr/>
      </dsp:nvSpPr>
      <dsp:spPr>
        <a:xfrm>
          <a:off x="2959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najmanjša količina naročila</a:t>
          </a:r>
          <a:endParaRPr lang="pl-PL" sz="1800" kern="1200" dirty="0"/>
        </a:p>
      </dsp:txBody>
      <dsp:txXfrm>
        <a:off x="31180" y="1323072"/>
        <a:ext cx="1549472" cy="907106"/>
      </dsp:txXfrm>
    </dsp:sp>
    <dsp:sp modelId="{9EBF7C7C-A83D-45E2-8C6F-C8E6E2B57CEC}">
      <dsp:nvSpPr>
        <dsp:cNvPr id="0" name=""/>
        <dsp:cNvSpPr/>
      </dsp:nvSpPr>
      <dsp:spPr>
        <a:xfrm rot="5400000">
          <a:off x="-268249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D1E5-7708-477C-B424-BBEB134F8F26}">
      <dsp:nvSpPr>
        <dsp:cNvPr id="0" name=""/>
        <dsp:cNvSpPr/>
      </dsp:nvSpPr>
      <dsp:spPr>
        <a:xfrm>
          <a:off x="2959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strategija iskanja virov</a:t>
          </a:r>
          <a:endParaRPr lang="pl-PL" sz="1800" kern="1200" dirty="0"/>
        </a:p>
      </dsp:txBody>
      <dsp:txXfrm>
        <a:off x="31180" y="2527508"/>
        <a:ext cx="1549472" cy="907106"/>
      </dsp:txXfrm>
    </dsp:sp>
    <dsp:sp modelId="{424BC00F-C205-4B3B-A666-E1C335E53D88}">
      <dsp:nvSpPr>
        <dsp:cNvPr id="0" name=""/>
        <dsp:cNvSpPr/>
      </dsp:nvSpPr>
      <dsp:spPr>
        <a:xfrm>
          <a:off x="333968" y="3869227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33705-C6E7-4447-963E-38F2757D38EC}">
      <dsp:nvSpPr>
        <dsp:cNvPr id="0" name=""/>
        <dsp:cNvSpPr/>
      </dsp:nvSpPr>
      <dsp:spPr>
        <a:xfrm>
          <a:off x="2959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proizvodna zmogljivost dobavitelja</a:t>
          </a:r>
          <a:endParaRPr lang="pl-PL" sz="1800" kern="1200" dirty="0"/>
        </a:p>
      </dsp:txBody>
      <dsp:txXfrm>
        <a:off x="31180" y="3731944"/>
        <a:ext cx="1549472" cy="907106"/>
      </dsp:txXfrm>
    </dsp:sp>
    <dsp:sp modelId="{8C1BC508-97C1-46D6-A4A1-FCEA5A673EC5}">
      <dsp:nvSpPr>
        <dsp:cNvPr id="0" name=""/>
        <dsp:cNvSpPr/>
      </dsp:nvSpPr>
      <dsp:spPr>
        <a:xfrm rot="16200000">
          <a:off x="1867616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8ABC-4A9A-4C18-BB96-6D66C8B88FE9}">
      <dsp:nvSpPr>
        <dsp:cNvPr id="0" name=""/>
        <dsp:cNvSpPr/>
      </dsp:nvSpPr>
      <dsp:spPr>
        <a:xfrm>
          <a:off x="2138824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vrsta izdelka</a:t>
          </a:r>
          <a:endParaRPr lang="pl-PL" sz="1800" kern="1200" dirty="0"/>
        </a:p>
      </dsp:txBody>
      <dsp:txXfrm>
        <a:off x="2167045" y="3731944"/>
        <a:ext cx="1549472" cy="907106"/>
      </dsp:txXfrm>
    </dsp:sp>
    <dsp:sp modelId="{3DF82322-095F-4E47-A38A-BF58763571E2}">
      <dsp:nvSpPr>
        <dsp:cNvPr id="0" name=""/>
        <dsp:cNvSpPr/>
      </dsp:nvSpPr>
      <dsp:spPr>
        <a:xfrm rot="16200000">
          <a:off x="1867616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E32F-D0F1-4768-9B6E-219889492E5A}">
      <dsp:nvSpPr>
        <dsp:cNvPr id="0" name=""/>
        <dsp:cNvSpPr/>
      </dsp:nvSpPr>
      <dsp:spPr>
        <a:xfrm>
          <a:off x="2138824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vrsta ocenjevanja dobaviteljev</a:t>
          </a:r>
          <a:endParaRPr lang="pl-PL" sz="1800" kern="1200" dirty="0"/>
        </a:p>
      </dsp:txBody>
      <dsp:txXfrm>
        <a:off x="2167045" y="2527508"/>
        <a:ext cx="1549472" cy="907106"/>
      </dsp:txXfrm>
    </dsp:sp>
    <dsp:sp modelId="{D33A7826-4291-43F7-A858-3A7541B5ABAE}">
      <dsp:nvSpPr>
        <dsp:cNvPr id="0" name=""/>
        <dsp:cNvSpPr/>
      </dsp:nvSpPr>
      <dsp:spPr>
        <a:xfrm rot="16200000">
          <a:off x="1867616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CB89-C533-49B3-8E9B-AED0F2A3630D}">
      <dsp:nvSpPr>
        <dsp:cNvPr id="0" name=""/>
        <dsp:cNvSpPr/>
      </dsp:nvSpPr>
      <dsp:spPr>
        <a:xfrm>
          <a:off x="2138824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želje glede lokacije dobavitelja</a:t>
          </a:r>
          <a:endParaRPr lang="pl-PL" sz="1800" kern="1200" dirty="0"/>
        </a:p>
      </dsp:txBody>
      <dsp:txXfrm>
        <a:off x="2167045" y="1323072"/>
        <a:ext cx="1549472" cy="907106"/>
      </dsp:txXfrm>
    </dsp:sp>
    <dsp:sp modelId="{636EDBA8-2EBC-47DC-817F-54384502E730}">
      <dsp:nvSpPr>
        <dsp:cNvPr id="0" name=""/>
        <dsp:cNvSpPr/>
      </dsp:nvSpPr>
      <dsp:spPr>
        <a:xfrm>
          <a:off x="2469833" y="255920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F61BD-5321-4227-BC42-81E1F5F5CC4F}">
      <dsp:nvSpPr>
        <dsp:cNvPr id="0" name=""/>
        <dsp:cNvSpPr/>
      </dsp:nvSpPr>
      <dsp:spPr>
        <a:xfrm>
          <a:off x="2138824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merila za izbiro dobavitelja</a:t>
          </a:r>
          <a:endParaRPr lang="pl-PL" sz="1800" kern="1200" dirty="0"/>
        </a:p>
      </dsp:txBody>
      <dsp:txXfrm>
        <a:off x="2167045" y="118637"/>
        <a:ext cx="1549472" cy="907106"/>
      </dsp:txXfrm>
    </dsp:sp>
    <dsp:sp modelId="{123C7459-D69C-432A-82E5-99D13DA50F55}">
      <dsp:nvSpPr>
        <dsp:cNvPr id="0" name=""/>
        <dsp:cNvSpPr/>
      </dsp:nvSpPr>
      <dsp:spPr>
        <a:xfrm rot="5400000">
          <a:off x="4003481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BEB0B-CF38-4974-805F-7047587498B8}">
      <dsp:nvSpPr>
        <dsp:cNvPr id="0" name=""/>
        <dsp:cNvSpPr/>
      </dsp:nvSpPr>
      <dsp:spPr>
        <a:xfrm>
          <a:off x="4274690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proizvodna strategija</a:t>
          </a:r>
          <a:endParaRPr lang="pl-PL" sz="1800" kern="1200" dirty="0"/>
        </a:p>
      </dsp:txBody>
      <dsp:txXfrm>
        <a:off x="4302911" y="118637"/>
        <a:ext cx="1549472" cy="907106"/>
      </dsp:txXfrm>
    </dsp:sp>
    <dsp:sp modelId="{A759DEBC-7F86-4098-A8A3-FDC1BE127577}">
      <dsp:nvSpPr>
        <dsp:cNvPr id="0" name=""/>
        <dsp:cNvSpPr/>
      </dsp:nvSpPr>
      <dsp:spPr>
        <a:xfrm>
          <a:off x="4274690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proizvodna zmogljivost dobavitelja</a:t>
          </a:r>
          <a:endParaRPr lang="pl-PL" sz="1800" kern="1200" dirty="0"/>
        </a:p>
      </dsp:txBody>
      <dsp:txXfrm>
        <a:off x="4302911" y="1323072"/>
        <a:ext cx="1549472" cy="90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6A7-1BA3-451E-8ED7-394F0913BE8F}">
      <dsp:nvSpPr>
        <dsp:cNvPr id="0" name=""/>
        <dsp:cNvSpPr/>
      </dsp:nvSpPr>
      <dsp:spPr>
        <a:xfrm>
          <a:off x="947516" y="758"/>
          <a:ext cx="4913784" cy="577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Merila za ocenjevanje</a:t>
          </a:r>
        </a:p>
      </dsp:txBody>
      <dsp:txXfrm>
        <a:off x="964432" y="17674"/>
        <a:ext cx="4879952" cy="543722"/>
      </dsp:txXfrm>
    </dsp:sp>
    <dsp:sp modelId="{3202AAB4-1423-4D16-B499-D5EA8FADE698}">
      <dsp:nvSpPr>
        <dsp:cNvPr id="0" name=""/>
        <dsp:cNvSpPr/>
      </dsp:nvSpPr>
      <dsp:spPr>
        <a:xfrm>
          <a:off x="947516" y="682272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6113-5A93-4A83-B4A6-473203299E0B}">
      <dsp:nvSpPr>
        <dsp:cNvPr id="0" name=""/>
        <dsp:cNvSpPr/>
      </dsp:nvSpPr>
      <dsp:spPr>
        <a:xfrm>
          <a:off x="1559723" y="682272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Cena/stroški in plačilni pogoji</a:t>
          </a:r>
        </a:p>
      </dsp:txBody>
      <dsp:txXfrm>
        <a:off x="1587922" y="710471"/>
        <a:ext cx="4245179" cy="521156"/>
      </dsp:txXfrm>
    </dsp:sp>
    <dsp:sp modelId="{F37FCF49-D29C-4873-93B7-A532E9B8D687}">
      <dsp:nvSpPr>
        <dsp:cNvPr id="0" name=""/>
        <dsp:cNvSpPr/>
      </dsp:nvSpPr>
      <dsp:spPr>
        <a:xfrm>
          <a:off x="947516" y="1329133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500C5-925F-48B6-BB68-07EF813E21BD}">
      <dsp:nvSpPr>
        <dsp:cNvPr id="0" name=""/>
        <dsp:cNvSpPr/>
      </dsp:nvSpPr>
      <dsp:spPr>
        <a:xfrm>
          <a:off x="1559723" y="1329133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Pogoji dostave</a:t>
          </a:r>
        </a:p>
      </dsp:txBody>
      <dsp:txXfrm>
        <a:off x="1587922" y="1357332"/>
        <a:ext cx="4245179" cy="521156"/>
      </dsp:txXfrm>
    </dsp:sp>
    <dsp:sp modelId="{5D5CCF00-3E9C-43BA-8D01-C727B338CBC3}">
      <dsp:nvSpPr>
        <dsp:cNvPr id="0" name=""/>
        <dsp:cNvSpPr/>
      </dsp:nvSpPr>
      <dsp:spPr>
        <a:xfrm>
          <a:off x="947516" y="1975994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99A9-EEB8-4B96-A5A4-25F28D31C39F}">
      <dsp:nvSpPr>
        <dsp:cNvPr id="0" name=""/>
        <dsp:cNvSpPr/>
      </dsp:nvSpPr>
      <dsp:spPr>
        <a:xfrm>
          <a:off x="1559723" y="1975994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Kakovost blaga</a:t>
          </a:r>
        </a:p>
      </dsp:txBody>
      <dsp:txXfrm>
        <a:off x="1587922" y="2004193"/>
        <a:ext cx="4245179" cy="521156"/>
      </dsp:txXfrm>
    </dsp:sp>
    <dsp:sp modelId="{9A38E269-75FD-4DAC-AD5E-E75D10B67C60}">
      <dsp:nvSpPr>
        <dsp:cNvPr id="0" name=""/>
        <dsp:cNvSpPr/>
      </dsp:nvSpPr>
      <dsp:spPr>
        <a:xfrm>
          <a:off x="947516" y="2622855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0A55-4D16-4FA4-A287-1F01246D4E98}">
      <dsp:nvSpPr>
        <dsp:cNvPr id="0" name=""/>
        <dsp:cNvSpPr/>
      </dsp:nvSpPr>
      <dsp:spPr>
        <a:xfrm>
          <a:off x="1559723" y="2622855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Potencial dobavitelja</a:t>
          </a:r>
        </a:p>
      </dsp:txBody>
      <dsp:txXfrm>
        <a:off x="1587922" y="2651054"/>
        <a:ext cx="4245179" cy="521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D40D-93D0-4E64-8894-8B5CD15B1B65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64F6-7C0E-41FA-B19A-851FB588399C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AA365-8DEF-4934-A393-F803F5E3C542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4009-23D4-4D8E-A483-9240A3C217A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AHP</a:t>
          </a:r>
        </a:p>
      </dsp:txBody>
      <dsp:txXfrm>
        <a:off x="3720638" y="315702"/>
        <a:ext cx="3074323" cy="1537161"/>
      </dsp:txXfrm>
    </dsp:sp>
    <dsp:sp modelId="{970EA3F5-036A-4510-A1F6-720400AF2D3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hierarhična struktura</a:t>
          </a:r>
          <a:endParaRPr lang="pl-PL" sz="3500" kern="1200" dirty="0"/>
        </a:p>
      </dsp:txBody>
      <dsp:txXfrm>
        <a:off x="706" y="2498473"/>
        <a:ext cx="3074323" cy="1537161"/>
      </dsp:txXfrm>
    </dsp:sp>
    <dsp:sp modelId="{45B975B6-24C2-4296-8750-2756C211735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analiza prednostnih nalog</a:t>
          </a:r>
          <a:endParaRPr lang="pl-PL" sz="3500" kern="1200" dirty="0"/>
        </a:p>
      </dsp:txBody>
      <dsp:txXfrm>
        <a:off x="3720638" y="2498473"/>
        <a:ext cx="3074323" cy="1537161"/>
      </dsp:txXfrm>
    </dsp:sp>
    <dsp:sp modelId="{C0D7FBAD-3456-4E3F-BB65-CBC5D937745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preverjanje skladnosti </a:t>
          </a:r>
          <a:endParaRPr lang="pl-PL" sz="35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domainpictures.net/view-image.php?image=16268&amp;jazyk=se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5645028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 v nabavi in naročanju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039465" y="408207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dirty="0"/>
              <a:t>N</a:t>
            </a:r>
            <a:r>
              <a:rPr lang="en-US" b="1" dirty="0" err="1"/>
              <a:t>apredna</a:t>
            </a:r>
            <a:r>
              <a:rPr lang="en-US" b="1" dirty="0"/>
              <a:t> uporaba preglednic za analizo logističnih podatkov</a:t>
            </a:r>
            <a:endParaRPr lang="pl-PL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87949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87973" y="5785209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7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Merila za ocenjevanje dobaviteljev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82" y="1745985"/>
            <a:ext cx="5922818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Določitev pravih </a:t>
            </a:r>
            <a:r>
              <a:rPr lang="en-US" dirty="0">
                <a:solidFill>
                  <a:srgbClr val="1065AB"/>
                </a:solidFill>
              </a:rPr>
              <a:t>meril za </a:t>
            </a:r>
            <a:r>
              <a:rPr lang="en-US" dirty="0"/>
              <a:t>ocenjevanje dobaviteljev omogoča, da se pozneje sprejme najboljša možna izbira. Ta merila vplivajo na ocenjevanje ponudb podizvajalcev in jih določajo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da-DK" sz="1200" dirty="0">
                <a:solidFill>
                  <a:srgbClr val="7F7F7F"/>
                </a:solidFill>
              </a:rPr>
              <a:t>Midor &amp; Biały, 2019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74219-160A-4C4D-8C8B-78F21E370A01}"/>
              </a:ext>
            </a:extLst>
          </p:cNvPr>
          <p:cNvGraphicFramePr/>
          <p:nvPr/>
        </p:nvGraphicFramePr>
        <p:xfrm>
          <a:off x="5924550" y="1481668"/>
          <a:ext cx="6808817" cy="32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DB568-6DC3-92C6-A4E8-E753F915CE08}"/>
              </a:ext>
            </a:extLst>
          </p:cNvPr>
          <p:cNvSpPr txBox="1"/>
          <p:nvPr/>
        </p:nvSpPr>
        <p:spPr>
          <a:xfrm>
            <a:off x="7026563" y="4875906"/>
            <a:ext cx="4666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Slika </a:t>
            </a:r>
            <a:r>
              <a:rPr lang="pl-PL" dirty="0"/>
              <a:t>1. </a:t>
            </a:r>
            <a:r>
              <a:rPr lang="pl-PL" dirty="0" err="1"/>
              <a:t>Izbrana merila za ocenjevanje dobaviteljev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F725-FDCE-5BE6-AD7B-9383EC09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704B3D-C7D1-5B91-4CBC-66D6098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Merila za ocenjevanje dobaviteljev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C221E4D-FA4F-A15D-4DF9-81BC55F3A50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lastna študija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32F9CE-FC35-C3C1-42F5-F3A50A101356}"/>
              </a:ext>
            </a:extLst>
          </p:cNvPr>
          <p:cNvGraphicFramePr>
            <a:graphicFrameLocks noGrp="1"/>
          </p:cNvGraphicFramePr>
          <p:nvPr/>
        </p:nvGraphicFramePr>
        <p:xfrm>
          <a:off x="1500909" y="1138843"/>
          <a:ext cx="1040938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234638341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2565374035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627684923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160251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Merilo za </a:t>
                      </a:r>
                      <a:r>
                        <a:rPr lang="pl-PL" dirty="0"/>
                        <a:t>ocenjevanje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Karakteristični parametri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76748"/>
                  </a:ext>
                </a:extLst>
              </a:tr>
              <a:tr h="4422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Cena/stroški in plačilni pogoji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cenovna konkurenčnost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stabilnost ali spremenljivost cen v daljšem časovnem obdobju.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plačilni pogoji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možnost dobropisa za dobavo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obseg popustov za večja naročila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obseg popustov za dolgoročno sodelovanje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pripravljenost na pogajanja o cenah.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stroški dostave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stroški prevoza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skriti (dodatni) stroški, ki niso neposredno vidni v ponudbeni ceni.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stroški, povezani s kakovostjo, ki se nanašajo na pritožbe, vračila, popravila.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/>
                        <a:t>Dostave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pravočasnost dobav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rednost dostave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pogostost dostave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popolnost dobav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natančnost/skladnost asortimana dostave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način pakiranja in zavarovanja blaga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količinska prilagodljivost dobav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pravočasna prilagodljivost dobav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udobje pri oddaji naročil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možnost upravljanja logistike dobav s strani dobavitelja (npr. prevoz, skladiščenje).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zanesljivost dobav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7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Kakovost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izdelka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tehnična kakovost izdelka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jamstva za kakovost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zanesljivost izdelka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tehnična služba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skladnost izdelka z normami in standardi.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funkcionalnost izdelka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trajnost izdelka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 nadzora kakovosti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varnost izdelkov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enostavnost popravila ali vzdrževanja izdelka.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vpliv izdelka na naravno okolje (ekološki značaj).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0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Potencial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dobavitelja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proizvodna zmogljivost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tehnološka razpoložljivost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razpoložljivost tehničnih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človeških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materialnih virov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inovacijski potencial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logistična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operativna učinkovitost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izkušnje z dobavitelji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vodstvene in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organizacijske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sposobnosti.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položaj dobavitelja na trgu (tržni delež, ugled).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možnosti uvajanja novih tehnologij, izdelkov ali postopkov.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9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Najpogosteje uporabljena kvantitativna metoda ocenjevanja dobaviteljev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en-US" dirty="0"/>
              <a:t>Najprej se določi vrstni red izbranih meril za ocenjevanje dobaviteljev in jim dodeli utežni faktor (utež).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en-US" dirty="0"/>
              <a:t>Ponderirani faktor se nanaša na pomembnost izbranega merila za ocenjevanje</a:t>
            </a:r>
            <a:r>
              <a:rPr lang="pl-PL" dirty="0"/>
              <a:t>.</a:t>
            </a:r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A578-DF4C-8DF1-73FC-62528853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5CDFC73-806B-082D-B18F-EF0ABE68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sz="2000" dirty="0"/>
                  <a:t>Ocena dobavitelja se dobi tako, da se ocena vsakega merila pomnoži z vnaprej določenim ponderiranim faktorjem.</a:t>
                </a:r>
                <a:endParaRPr lang="pl-PL" sz="2000" dirty="0"/>
              </a:p>
              <a:p>
                <a:pPr algn="just"/>
                <a:r>
                  <a:rPr lang="en-US" sz="2000" dirty="0"/>
                  <a:t>Nato se dobljene vrednosti seštejejo.</a:t>
                </a:r>
                <a:endParaRPr lang="pl-PL" sz="2000" dirty="0"/>
              </a:p>
              <a:p>
                <a:pPr algn="just"/>
                <a:r>
                  <a:rPr lang="en-US" sz="2000" dirty="0"/>
                  <a:t>Ocena preferenc (P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) označuje dobaviteljevo oceno</a:t>
                </a:r>
                <a:endParaRPr lang="pl-PL" sz="2000" dirty="0"/>
              </a:p>
              <a:p>
                <a:pPr algn="just"/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•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 	</a:t>
                </a:r>
                <a:endParaRPr lang="pl-PL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r>
                  <a:rPr lang="en-US" sz="2000" dirty="0"/>
                  <a:t>P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- ocena preferenc</a:t>
                </a:r>
              </a:p>
              <a:p>
                <a:pPr algn="just"/>
                <a:r>
                  <a:rPr lang="en-US" sz="2000" dirty="0"/>
                  <a:t>O - vrednotenje meril</a:t>
                </a:r>
              </a:p>
              <a:p>
                <a:pPr algn="just"/>
                <a:r>
                  <a:rPr lang="en-US" sz="2000" dirty="0"/>
                  <a:t>- ponderirani koeficient.</a:t>
                </a:r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</p:txBody>
          </p:sp>
        </mc:Choice>
        <mc:Fallback xmlns:p14="http://schemas.microsoft.com/office/powerpoint/2010/main" xmlns:a1611="http://schemas.microsoft.com/office/drawing/2016/11/main" xmlns:a16="http://schemas.microsoft.com/office/drawing/2014/main"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  <a:blipFill>
                <a:blip r:embed="rId2"/>
                <a:stretch>
                  <a:fillRect l="-974" t="-2751" r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CBDCFF9-088A-27FA-B14E-30BD8C31B3E0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/>
              <p:nvPr/>
            </p:nvSpPr>
            <p:spPr>
              <a:xfrm>
                <a:off x="6640081" y="350503"/>
                <a:ext cx="5417413" cy="3678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Ponderirani koeficient mora: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Naj bo v 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območju 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Vsak naslednji uporabljeni ponderirani koeficient je manjši od svojega predhodnika 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Vsota vseh ponderiranih koeficientov mora biti enaka 1: ,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Število ponderiranih koeficientov je odvisno od števila analiziranih meril.</a:t>
                </a:r>
                <a:endParaRPr lang="pl-PL" dirty="0"/>
              </a:p>
            </p:txBody>
          </p:sp>
        </mc:Choice>
        <mc:Fallback xmlns:p14="http://schemas.microsoft.com/office/powerpoint/2010/main" xmlns:a1611="http://schemas.microsoft.com/office/drawing/2016/11/main" xmlns:a16="http://schemas.microsoft.com/office/drawing/2014/main"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1" y="350503"/>
                <a:ext cx="5417413" cy="3678315"/>
              </a:xfrm>
              <a:prstGeom prst="rect">
                <a:avLst/>
              </a:prstGeom>
              <a:blipFill>
                <a:blip r:embed="rId3"/>
                <a:stretch>
                  <a:fillRect l="-675" r="-1012" b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004B0D-A857-1657-0DDB-62FA33D6443A}"/>
              </a:ext>
            </a:extLst>
          </p:cNvPr>
          <p:cNvSpPr txBox="1"/>
          <p:nvPr/>
        </p:nvSpPr>
        <p:spPr>
          <a:xfrm>
            <a:off x="6973455" y="4391870"/>
            <a:ext cx="518731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za metodo tehtanih točk, ki se uporablja v Excelu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prednosti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(dobavitelj 1)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1)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(1)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) + (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2)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(2)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+ (ocena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3)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(3)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) + (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4)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(4)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+ (ocena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5)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 )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(5)</a:t>
            </a:r>
            <a:endParaRPr lang="pl-PL" dirty="0"/>
          </a:p>
        </p:txBody>
      </p:sp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325EB905-B940-2D05-B9AC-B16CD87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22103" y="4642870"/>
            <a:ext cx="1757680" cy="1469727"/>
          </a:xfrm>
          <a:prstGeom prst="rect">
            <a:avLst/>
          </a:prstGeom>
        </p:spPr>
      </p:pic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48B3E95-A0A3-8490-FD78-8194ACD0C8AA}"/>
              </a:ext>
            </a:extLst>
          </p:cNvPr>
          <p:cNvSpPr/>
          <p:nvPr/>
        </p:nvSpPr>
        <p:spPr>
          <a:xfrm rot="1990099">
            <a:off x="4178202" y="4098432"/>
            <a:ext cx="1197039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E627-9557-471C-8BAB-D9F9BF4D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C4FD1C-B195-D9D9-432D-8AE29B2A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BA688FA-D008-59E4-6F86-3E1905657839}"/>
              </a:ext>
            </a:extLst>
          </p:cNvPr>
          <p:cNvSpPr txBox="1"/>
          <p:nvPr/>
        </p:nvSpPr>
        <p:spPr>
          <a:xfrm>
            <a:off x="969818" y="1751617"/>
            <a:ext cx="1008610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Ocenite dobavitelje za izbrano postavko asortimana.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 sledite spodnjim korakom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podatkovni list;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merila in dodelite ponderirane koeficiente.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 lestvico ocenjevanja posameznih meril.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 nabor dobaviteljev, ki so predmet ocenjevanja;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dodelite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ocene posameznim merilom in dobaviteljem.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tehtano povprečje za vsakega dobavitelja, ki je predmet ocenjevanja.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Narišite graf z merili in njihovo oceno dobaviteljev.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Izvedba analize in na njeni podlagi izbira najboljšega dobavitelja; določitev dobavitelja, ki bo prejel najboljšo oceno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F95D3CB4-B1BF-6C99-B958-A7CEC042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8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FB31-1EAE-1B06-AB8C-78B0B84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EB2DB8-9B99-1C76-1E2A-3E7BC999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5D646E-F2B1-95E8-4FA6-6F8A82A25198}"/>
              </a:ext>
            </a:extLst>
          </p:cNvPr>
          <p:cNvSpPr txBox="1"/>
          <p:nvPr/>
        </p:nvSpPr>
        <p:spPr>
          <a:xfrm>
            <a:off x="6622766" y="1677726"/>
            <a:ext cx="53035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Dodeljeni ponderirani koeficienti so naslednji: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 dela kolesa - 30 %,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dela kolesa - 25 %,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Pravočasnost dostave - 15 %,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Zanesljivost dobav - 10 %,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Skladnost blaga s pričakovanji - 10 %,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Postopek naročanja - 10 %.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66F643-9749-7283-4D8F-38660A3A32F0}"/>
              </a:ext>
            </a:extLst>
          </p:cNvPr>
          <p:cNvSpPr txBox="1"/>
          <p:nvPr/>
        </p:nvSpPr>
        <p:spPr>
          <a:xfrm>
            <a:off x="265691" y="1677726"/>
            <a:ext cx="566054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Izbrana merila so: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 dela kolesa (deli se ne zlomijo, so trpežni, ni pritožb),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dela kolesa (čim nižja, tem boljša),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pravočasnost dobav (dobave so dostavljene pravočasno),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Zanesljivost dobav (izdelki prispejo nepoškodovani, brez poškodb),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skladnost blaga s pričakovanji (blago prispe točno tako, kot je bilo naročeno),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Postopek naročanja (preprosto in intuitivno naročanje).</a:t>
            </a:r>
          </a:p>
        </p:txBody>
      </p:sp>
    </p:spTree>
    <p:extLst>
      <p:ext uri="{BB962C8B-B14F-4D97-AF65-F5344CB8AC3E}">
        <p14:creationId xmlns:p14="http://schemas.microsoft.com/office/powerpoint/2010/main" val="2312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5250-C86F-33EF-5523-E15AEA81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8D4C07-0C75-58D4-D9AD-F2F9A11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9974B-4831-ED2F-C0AC-E65456058393}"/>
              </a:ext>
            </a:extLst>
          </p:cNvPr>
          <p:cNvSpPr txBox="1"/>
          <p:nvPr/>
        </p:nvSpPr>
        <p:spPr>
          <a:xfrm>
            <a:off x="589782" y="1712450"/>
            <a:ext cx="11135372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Posamezna merila se ocenjujejo na podlagi 10-stopenjske ocene (1-10), pri čemer: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10 - Zelo dobro (popolna izpolnitev merila),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7-9 - Dobro (manjše težave),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4-6 - Povprečno (delna izpolnitev, nekaj težav),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2-3 - Slabo (številne težave),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Zelo slabo (ni izpolnjeno merilo).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oceno dobaviteljev je bilo izbranih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podjetij, ki dobavljajo dele za kolesa. Ta podjetja so bila kodirana: A1, B2, C3, D4, E5.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B301-56BE-3CE6-3489-5D0A3B3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762FE3-33C8-5BD0-83A7-9EBF9314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E6C3100F-38CA-E92C-B23C-0E7C75B2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98" y="170149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82C63-FAF7-0E7A-B4FF-07E9105B47E6}"/>
              </a:ext>
            </a:extLst>
          </p:cNvPr>
          <p:cNvSpPr txBox="1"/>
          <p:nvPr/>
        </p:nvSpPr>
        <p:spPr>
          <a:xfrm>
            <a:off x="1279859" y="1314209"/>
            <a:ext cx="1040274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 programa Excel: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Pripravite preglednico s podatki; navedite merila in določite ponderirane koeficiente.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D8F0159-C8E5-198E-24DA-26BF147E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59" y="2088780"/>
            <a:ext cx="5920232" cy="190586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28B1691-6034-EDC1-6CF0-30C147E12E82}"/>
              </a:ext>
            </a:extLst>
          </p:cNvPr>
          <p:cNvSpPr txBox="1"/>
          <p:nvPr/>
        </p:nvSpPr>
        <p:spPr>
          <a:xfrm>
            <a:off x="1279858" y="4069472"/>
            <a:ext cx="1040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2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 lestvico ocenjevanja posameznih meril v skladu z vzpostavljeno lestvico in jih dodelite vsakemu dobavitelju, ki je predmet ocenjevanja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0772094D-972F-CE37-0C1A-B788983A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858" y="4824867"/>
            <a:ext cx="5920233" cy="18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E43F-48CE-B592-C929-72C7DFC4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91B969-A982-57FD-EA7A-5E8F7B1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8192D3-12C7-CE9B-CE08-E4761B6E78D7}"/>
              </a:ext>
            </a:extLst>
          </p:cNvPr>
          <p:cNvSpPr txBox="1"/>
          <p:nvPr/>
        </p:nvSpPr>
        <p:spPr>
          <a:xfrm>
            <a:off x="243073" y="1808880"/>
            <a:ext cx="5328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ponderirana povprečja za vsakega ocenjevanega dobavitelja; Formula za izračun ponderiranega povprečja za posameznega dobavitelja je prikazana spodaj.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3C5719-B655-1BFE-7FCE-19569055E9CA}"/>
              </a:ext>
            </a:extLst>
          </p:cNvPr>
          <p:cNvSpPr txBox="1"/>
          <p:nvPr/>
        </p:nvSpPr>
        <p:spPr>
          <a:xfrm>
            <a:off x="6462531" y="1314209"/>
            <a:ext cx="5729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Narišite tabelo z merili in njihovo oceno s strani dobaviteljev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vizualizacijo rezultatov je vredno narediti radarski diagram. </a:t>
            </a: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0C43DA9-04BF-45D6-E509-8528B492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" y="3848791"/>
            <a:ext cx="5840655" cy="28413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00CA83-A2B1-F565-AB95-5AE08E36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80" y="2393992"/>
            <a:ext cx="4814103" cy="3653869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62FC1B9-0A9E-902C-BEB8-C0F530B97058}"/>
              </a:ext>
            </a:extLst>
          </p:cNvPr>
          <p:cNvSpPr/>
          <p:nvPr/>
        </p:nvSpPr>
        <p:spPr>
          <a:xfrm>
            <a:off x="6177507" y="4447625"/>
            <a:ext cx="1423686" cy="625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9F97-D201-1C1F-EFAE-8896010B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DF33CB-ED4A-4A8B-C947-133A02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56413A-C831-21E7-E418-2BE50935B69B}"/>
              </a:ext>
            </a:extLst>
          </p:cNvPr>
          <p:cNvSpPr txBox="1"/>
          <p:nvPr/>
        </p:nvSpPr>
        <p:spPr>
          <a:xfrm>
            <a:off x="243073" y="1808880"/>
            <a:ext cx="1156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Izvedite analizo in na njeni podlagi izberite najboljšega dobavitelja; ugotovite, kateri dobavitelj je prejel najboljšo oceno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2143B227-336D-6126-463C-5620E1FC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67" y="2266302"/>
            <a:ext cx="7413839" cy="26432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497B6-2407-D757-BF13-CC853226BA14}"/>
              </a:ext>
            </a:extLst>
          </p:cNvPr>
          <p:cNvSpPr txBox="1"/>
          <p:nvPr/>
        </p:nvSpPr>
        <p:spPr>
          <a:xfrm>
            <a:off x="794187" y="5366993"/>
            <a:ext cx="1046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Za določitev dobavitelja, ki najbolje izpolnjuje merila, sprejeta med analizo, se izbere dobavitelj z najvišjo oceno preferenc.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64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V</a:t>
            </a:r>
            <a:r>
              <a:rPr lang="en-US" sz="2000" dirty="0" err="1"/>
              <a:t>loga</a:t>
            </a:r>
            <a:r>
              <a:rPr lang="en-US" sz="2000" dirty="0"/>
              <a:t> in pomen nabave in naročanja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S</a:t>
            </a:r>
            <a:r>
              <a:rPr lang="en-US" sz="2000" dirty="0" err="1"/>
              <a:t>trategij</a:t>
            </a:r>
            <a:r>
              <a:rPr lang="en-US" sz="2000" dirty="0"/>
              <a:t> nakupa in nabavnih strategij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I</a:t>
            </a:r>
            <a:r>
              <a:rPr lang="en-US" sz="2000" dirty="0" err="1"/>
              <a:t>zbrane</a:t>
            </a:r>
            <a:r>
              <a:rPr lang="en-US" sz="2000" dirty="0"/>
              <a:t> metode ocenjevanja in izbire dobaviteljev</a:t>
            </a:r>
            <a:r>
              <a:rPr lang="pl-PL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88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8C0-840A-8D7A-B615-9E72DC69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8DA079-93B5-A33A-8216-475710CC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metoda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3E719-DAE9-9B76-F870-4872B095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Analitični hierarhični proces (AHP</a:t>
            </a:r>
            <a:r>
              <a:rPr lang="en-US" dirty="0"/>
              <a:t>) je pogosto uporabljen postopek za reševanje problemov, povezanih s strateškimi odločitvami, tudi za ocenjevanje in izbiro dobaviteljev.</a:t>
            </a:r>
            <a:endParaRPr lang="pl-PL" dirty="0"/>
          </a:p>
          <a:p>
            <a:pPr algn="just"/>
            <a:r>
              <a:rPr lang="en-US" dirty="0"/>
              <a:t>AHP je običajna </a:t>
            </a:r>
            <a:r>
              <a:rPr lang="en-US" dirty="0">
                <a:solidFill>
                  <a:srgbClr val="1065AB"/>
                </a:solidFill>
              </a:rPr>
              <a:t>večkriterijska metoda odločanja</a:t>
            </a:r>
            <a:r>
              <a:rPr lang="en-US" dirty="0"/>
              <a:t>. </a:t>
            </a:r>
            <a:endParaRPr lang="pl-PL" dirty="0"/>
          </a:p>
          <a:p>
            <a:pPr algn="just"/>
            <a:r>
              <a:rPr lang="en-US" dirty="0"/>
              <a:t>Upošteva tako subjektivne kot objektivne ukrepe ocenjevanja</a:t>
            </a:r>
            <a:r>
              <a:rPr lang="pl-PL" dirty="0"/>
              <a:t>.</a:t>
            </a:r>
          </a:p>
          <a:p>
            <a:pPr algn="just"/>
            <a:r>
              <a:rPr lang="en-US" dirty="0"/>
              <a:t>AHP uporablja parno primerjavo meril vrednotenja glede na cilj.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0A08EBAB-21E6-C57C-9952-BEF4733503B9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Ossadnik </a:t>
            </a:r>
            <a:r>
              <a:rPr lang="pl-PL" sz="1200" dirty="0">
                <a:solidFill>
                  <a:srgbClr val="7F7F7F"/>
                </a:solidFill>
              </a:rPr>
              <a:t>&amp; Lange, 1999; </a:t>
            </a:r>
            <a:r>
              <a:rPr lang="pl-PL" sz="1200" dirty="0" err="1">
                <a:solidFill>
                  <a:srgbClr val="7F7F7F"/>
                </a:solidFill>
              </a:rPr>
              <a:t>Dweiri </a:t>
            </a:r>
            <a:r>
              <a:rPr lang="pl-PL" sz="1200" dirty="0">
                <a:solidFill>
                  <a:srgbClr val="7F7F7F"/>
                </a:solidFill>
              </a:rPr>
              <a:t>et al., 2016</a:t>
            </a:r>
          </a:p>
        </p:txBody>
      </p:sp>
    </p:spTree>
    <p:extLst>
      <p:ext uri="{BB962C8B-B14F-4D97-AF65-F5344CB8AC3E}">
        <p14:creationId xmlns:p14="http://schemas.microsoft.com/office/powerpoint/2010/main" val="2549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4C5E-6A27-74F6-1968-92465EC5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0A7C59-CC4B-37BB-3A5E-2CEC627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metoda 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5EC36C93-55B3-B712-9618-4BD335239DC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Cheng et al.,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A63958-D85C-A41B-A6EC-578D60988B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816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6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A7AB-372F-534D-E2DD-B6B124C1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DDBE22-9576-7C67-4D43-039FC326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7F6D3-B031-7DB7-CE19-6DCD494A15D4}"/>
              </a:ext>
            </a:extLst>
          </p:cNvPr>
          <p:cNvSpPr txBox="1"/>
          <p:nvPr/>
        </p:nvSpPr>
        <p:spPr>
          <a:xfrm>
            <a:off x="628398" y="2362602"/>
            <a:ext cx="575745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podatkovni list; navedite merila.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Primerjajte merila v parih (lestvica 1, 3, 5).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vsoto za vsako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delež vsake celice v vsoti za vsako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preference za vsako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globalne preference za vsako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dobavitelje (A1, B2, C3, D4).</a:t>
            </a: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6E7A47D1-48FF-8F8A-41DB-5BCACF9F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BE9801-806B-DFD4-F0F5-102F64B19516}"/>
              </a:ext>
            </a:extLst>
          </p:cNvPr>
          <p:cNvSpPr txBox="1"/>
          <p:nvPr/>
        </p:nvSpPr>
        <p:spPr>
          <a:xfrm>
            <a:off x="6755129" y="2362602"/>
            <a:ext cx="523996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preference za vsako merilo in dobavitelja.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delež vsake celice v vsoti za vsako merilo in dobavitelja.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preference za vsako merilo in dobavitelja.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lokalne preference za vsakega dobavitelja za določeno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Sestavite lestvico dobaviteljev.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 dobavitelja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9FE3C-4B45-16BC-C61E-0E128AC3EFE0}"/>
              </a:ext>
            </a:extLst>
          </p:cNvPr>
          <p:cNvSpPr txBox="1"/>
          <p:nvPr/>
        </p:nvSpPr>
        <p:spPr>
          <a:xfrm>
            <a:off x="1052945" y="1656820"/>
            <a:ext cx="1008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Ocenite dobavitelje za izbrano postavko asortimana.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 sledite spodnjim korakom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600-4781-6FFB-9358-1B8833B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B41CC2-86D0-51EF-2917-162D75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0CCF18-E526-E11B-667C-E8931AE614D0}"/>
              </a:ext>
            </a:extLst>
          </p:cNvPr>
          <p:cNvSpPr txBox="1"/>
          <p:nvPr/>
        </p:nvSpPr>
        <p:spPr>
          <a:xfrm>
            <a:off x="6622766" y="1677726"/>
            <a:ext cx="5303543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Izbrana je bila lestvica za primerjavo meril: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prav tako dobro/pomembno,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2 - nekoliko boljši/pomembnejši,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3 - vsekakor boljši/pomembnejši,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4 - veliko boljši / pomembnejši,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5 - izredno boljši / pomembnejši.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41560C-D725-8C3E-8C3A-01B8E148BB76}"/>
              </a:ext>
            </a:extLst>
          </p:cNvPr>
          <p:cNvSpPr txBox="1"/>
          <p:nvPr/>
        </p:nvSpPr>
        <p:spPr>
          <a:xfrm>
            <a:off x="265691" y="1677726"/>
            <a:ext cx="566054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Izbrana merila so: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 dela kolesa (deli se ne pokvarijo, so trpežni, ni pritožb),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dela kolesa (čim nižja, tem boljša),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pravočasnost dobav (dobave so dostavljene pravočasno),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Zanesljivost dobav (izdelki prispejo nepoškodovani, brez poškodb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4139-8A70-DD7A-8EFD-695EDC87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EC431-7CEC-92CD-4A1A-7559BB4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1DC0B48C-A30F-0C8C-239A-1B32AD981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038" y="2757089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5B058-8562-ACAD-BA24-F01222FC61FF}"/>
              </a:ext>
            </a:extLst>
          </p:cNvPr>
          <p:cNvSpPr txBox="1"/>
          <p:nvPr/>
        </p:nvSpPr>
        <p:spPr>
          <a:xfrm>
            <a:off x="211906" y="2839095"/>
            <a:ext cx="5762264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 programa Excel: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Pripravite podatkovni list; navedite merila.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Primerjajte merila v parih (lestvica 1, 3, 5).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5F3DC1-0CCF-E0A4-586E-C693F9BADA56}"/>
              </a:ext>
            </a:extLst>
          </p:cNvPr>
          <p:cNvSpPr txBox="1"/>
          <p:nvPr/>
        </p:nvSpPr>
        <p:spPr>
          <a:xfrm>
            <a:off x="5476755" y="1541286"/>
            <a:ext cx="6595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vsoto za vsako merilo v stolpcu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6F1C2C5-A96F-B8B2-9DDC-E2F0876C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" y="4393129"/>
            <a:ext cx="6005924" cy="1615085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65E8551-E396-844B-3645-7F73992E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144" y="1970236"/>
            <a:ext cx="6262864" cy="24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4F70-9CCD-2128-6F13-082944E8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617D02-7039-D1DD-85A5-D10C6E3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5DD4A-C88C-C804-E10C-7E6CE80850C5}"/>
              </a:ext>
            </a:extLst>
          </p:cNvPr>
          <p:cNvSpPr txBox="1"/>
          <p:nvPr/>
        </p:nvSpPr>
        <p:spPr>
          <a:xfrm>
            <a:off x="243073" y="1808880"/>
            <a:ext cx="5328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Preštejte delež vsake celice v skupnem številu za vsako merilo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0450-415E-5922-453E-ADF9C99CF85B}"/>
              </a:ext>
            </a:extLst>
          </p:cNvPr>
          <p:cNvSpPr txBox="1"/>
          <p:nvPr/>
        </p:nvSpPr>
        <p:spPr>
          <a:xfrm>
            <a:off x="6462531" y="1314209"/>
            <a:ext cx="572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preference za vsako merilo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CB1F211A-553F-E052-3A23-FBB96CCF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0" y="2970703"/>
            <a:ext cx="5328292" cy="3522171"/>
          </a:xfrm>
          <a:prstGeom prst="rect">
            <a:avLst/>
          </a:prstGeom>
        </p:spPr>
      </p:pic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7F70202D-092D-CBD1-C767-4507A819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85" y="2075662"/>
            <a:ext cx="6113642" cy="20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646F-0C3D-ED59-A730-CDEB2F9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A76409-F05D-8A44-5658-87F527F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2945F-1C0A-7850-7230-E98778E86EE1}"/>
              </a:ext>
            </a:extLst>
          </p:cNvPr>
          <p:cNvSpPr txBox="1"/>
          <p:nvPr/>
        </p:nvSpPr>
        <p:spPr>
          <a:xfrm>
            <a:off x="243073" y="1808880"/>
            <a:ext cx="1156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6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globalne preference za vsako merilo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linia, Czcionka, diagram&#10;&#10;Opis wygenerowany automatycznie">
            <a:extLst>
              <a:ext uri="{FF2B5EF4-FFF2-40B4-BE49-F238E27FC236}">
                <a16:creationId xmlns:a16="http://schemas.microsoft.com/office/drawing/2014/main" id="{7444124B-D8CD-CF2F-9C91-0AD658F7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40" y="1160346"/>
            <a:ext cx="5759563" cy="166639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16254E1-6182-B0A6-B96D-08BDF814CF36}"/>
              </a:ext>
            </a:extLst>
          </p:cNvPr>
          <p:cNvSpPr txBox="1"/>
          <p:nvPr/>
        </p:nvSpPr>
        <p:spPr>
          <a:xfrm>
            <a:off x="282639" y="2538792"/>
            <a:ext cx="11222596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dobavitelje (A1, B2, C3, D4).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parih primerjajte ponudnike glede na vsako merilo (lestvica od 1 do 7).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43F964E9-C853-41DA-491D-E8A03F04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57" y="3313363"/>
            <a:ext cx="4340131" cy="3121190"/>
          </a:xfrm>
          <a:prstGeom prst="rect">
            <a:avLst/>
          </a:prstGeom>
        </p:spPr>
      </p:pic>
      <p:pic>
        <p:nvPicPr>
          <p:cNvPr id="8" name="Obraz 7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C9E91C8-2A34-E5D9-C628-2EEE8DDA5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13363"/>
            <a:ext cx="4292569" cy="3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522-9708-50D5-1048-F67ECAB1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0EC674-A431-0FDA-6F4D-B15D0D9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F380D-4CBB-5096-C23F-132F278A44C9}"/>
              </a:ext>
            </a:extLst>
          </p:cNvPr>
          <p:cNvSpPr txBox="1"/>
          <p:nvPr/>
        </p:nvSpPr>
        <p:spPr>
          <a:xfrm>
            <a:off x="398974" y="1889974"/>
            <a:ext cx="9448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9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delež vsake celice v skupnem znesku za vsako merilo in dobavitelja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68267398-93F3-9711-53A3-044FE98A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61"/>
          <a:stretch/>
        </p:blipFill>
        <p:spPr>
          <a:xfrm>
            <a:off x="0" y="2473779"/>
            <a:ext cx="6082258" cy="2908062"/>
          </a:xfrm>
          <a:prstGeom prst="rect">
            <a:avLst/>
          </a:prstGeom>
        </p:spPr>
      </p:pic>
      <p:pic>
        <p:nvPicPr>
          <p:cNvPr id="9" name="Obraz 8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9179774A-01C0-4110-67C4-E6170A4C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67"/>
          <a:stretch/>
        </p:blipFill>
        <p:spPr>
          <a:xfrm>
            <a:off x="6082258" y="3397822"/>
            <a:ext cx="6082258" cy="19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7104-D418-1885-5AF5-43EFBD4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B7E24B-D8FA-3D7C-37B9-D2FF19A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F0371E-22FF-AFD8-ABAF-0372324E23EB}"/>
              </a:ext>
            </a:extLst>
          </p:cNvPr>
          <p:cNvSpPr txBox="1"/>
          <p:nvPr/>
        </p:nvSpPr>
        <p:spPr>
          <a:xfrm>
            <a:off x="799137" y="1687087"/>
            <a:ext cx="974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0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preference za vsako merilo in dobavitelja.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6C9D6CE-58D9-8740-66EF-BAB89855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664"/>
          <a:stretch/>
        </p:blipFill>
        <p:spPr>
          <a:xfrm>
            <a:off x="799137" y="2334869"/>
            <a:ext cx="4837162" cy="38460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D95833-0B0A-8CDA-EBD2-1F094BA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37"/>
          <a:stretch/>
        </p:blipFill>
        <p:spPr>
          <a:xfrm>
            <a:off x="5947168" y="3493076"/>
            <a:ext cx="4865995" cy="25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7E17-20A0-9832-C3A6-B40B5F53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22AE6EE-A1BF-4264-8DDD-720B6C7C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EBBB03-0062-DA8A-435E-5D00EF211D5F}"/>
              </a:ext>
            </a:extLst>
          </p:cNvPr>
          <p:cNvSpPr txBox="1"/>
          <p:nvPr/>
        </p:nvSpPr>
        <p:spPr>
          <a:xfrm>
            <a:off x="243074" y="1808880"/>
            <a:ext cx="4062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1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lokalne preference za vsakega dobavitelja glede na dano merilo.</a:t>
            </a:r>
          </a:p>
        </p:txBody>
      </p:sp>
      <p:pic>
        <p:nvPicPr>
          <p:cNvPr id="3" name="Obraz 2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C6878277-6953-81D1-7681-2ED27587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9" y="3006372"/>
            <a:ext cx="4173958" cy="177698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4618B38-1467-754D-72EE-FAAC44597FD3}"/>
              </a:ext>
            </a:extLst>
          </p:cNvPr>
          <p:cNvSpPr txBox="1"/>
          <p:nvPr/>
        </p:nvSpPr>
        <p:spPr>
          <a:xfrm>
            <a:off x="7465676" y="1808880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2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 razvrstitev dobaviteljev.</a:t>
            </a:r>
          </a:p>
        </p:txBody>
      </p:sp>
      <p:pic>
        <p:nvPicPr>
          <p:cNvPr id="10" name="Obraz 9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AC66164A-8E53-07E7-13AB-1E65531B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86" y="2224378"/>
            <a:ext cx="6346040" cy="240924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086A3B-4D96-126A-8857-AFF590596358}"/>
              </a:ext>
            </a:extLst>
          </p:cNvPr>
          <p:cNvSpPr txBox="1"/>
          <p:nvPr/>
        </p:nvSpPr>
        <p:spPr>
          <a:xfrm>
            <a:off x="4361407" y="5191666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3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 dobavitelja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Logistika oskrbe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Oskrba (</a:t>
            </a:r>
            <a:r>
              <a:rPr lang="en-US" dirty="0">
                <a:solidFill>
                  <a:srgbClr val="1065AB"/>
                </a:solidFill>
              </a:rPr>
              <a:t>oskrbovalna logistika</a:t>
            </a:r>
            <a:r>
              <a:rPr lang="en-US" dirty="0"/>
              <a:t>) je dodeljena osnovnim in pomožnim funkcijam. Prispeva k pridobivanju konkurenčne prednosti, med drugim z izbiro dobaviteljev, ki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ponuditi </a:t>
            </a:r>
            <a:r>
              <a:rPr lang="en-US" dirty="0">
                <a:solidFill>
                  <a:srgbClr val="1065AB"/>
                </a:solidFill>
              </a:rPr>
              <a:t>visokokakovostne surovine po najnižji možni ceni </a:t>
            </a:r>
            <a:r>
              <a:rPr lang="en-US" dirty="0"/>
              <a:t>in tako prispevati k večjemu zadovoljstvu strank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zagotavlja </a:t>
            </a:r>
            <a:r>
              <a:rPr lang="en-US" dirty="0">
                <a:solidFill>
                  <a:srgbClr val="1065AB"/>
                </a:solidFill>
              </a:rPr>
              <a:t>inovativne tehnologije, </a:t>
            </a:r>
            <a:r>
              <a:rPr lang="en-US" dirty="0"/>
              <a:t>kar pomeni uvajanje novih rešitev in izdelkov na trg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uporaba </a:t>
            </a:r>
            <a:r>
              <a:rPr lang="en-US" dirty="0">
                <a:solidFill>
                  <a:srgbClr val="1065AB"/>
                </a:solidFill>
              </a:rPr>
              <a:t>trajnostnih praks, </a:t>
            </a:r>
            <a:r>
              <a:rPr lang="en-US" dirty="0"/>
              <a:t>ki zmanjšujejo količino odpadkov in izboljšujejo podobo podjetja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Oskrba omogoča pridobivanje opreme, materialov in sestavnih delov, potrebnih za proizvodnjo lastnega končnega izdelka ali za prodajo blaga naslednjim členom v oskrbovalni verigi, koncept nabave pa je menjalna transakcija, ki se začne, ko so materialne potrebe znane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/>
              <a:t>Izbira dobaviteljev je osnova za dolgoročna partnerstva z dobavitelji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sl-SI" sz="2000" dirty="0"/>
              <a:t>uteženih</a:t>
            </a:r>
            <a:r>
              <a:rPr lang="en-US" sz="2000" dirty="0"/>
              <a:t> točk je najpogosteje uporabljena kvantitativna metoda ocenjevanja dobaviteljev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/>
              <a:t>Analitični hierarhični proces (AHP), običajna metoda večkriterijskega odločanja, se uporablja za reševanje problemov, povezanih s strateškimi odločitvami, tudi za ocenjevanje in izbiro dobaviteljev</a:t>
            </a:r>
            <a:r>
              <a:rPr lang="pl-PL" sz="2000" dirty="0"/>
              <a:t>.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0189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Opredelitev dobave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dirty="0">
                <a:solidFill>
                  <a:srgbClr val="1065AB"/>
                </a:solidFill>
              </a:rPr>
              <a:t>Dobava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omogoča pridobivanje opreme, materialov in sestavnih delov, potrebnih za proizvodnjo lastnega končnega izdelka, ali prodajo blaga naslednjim členom v oskrbovalni verigi.</a:t>
            </a:r>
            <a:endParaRPr lang="pl-PL" dirty="0"/>
          </a:p>
          <a:p>
            <a:pPr algn="just"/>
            <a:r>
              <a:rPr lang="sl-SI" dirty="0"/>
              <a:t>Dobava</a:t>
            </a:r>
            <a:r>
              <a:rPr lang="en-US" dirty="0"/>
              <a:t> vključuje tudi dejavnosti, povezane z analizo razpoložljivih (trenutnih) zalog materialov in sestavnih delov, s katerimi razpolaga podjetje.</a:t>
            </a:r>
            <a:endParaRPr lang="pl-PL" dirty="0"/>
          </a:p>
          <a:p>
            <a:pPr algn="just"/>
            <a:r>
              <a:rPr lang="sl-SI" dirty="0"/>
              <a:t>Dobava</a:t>
            </a:r>
            <a:r>
              <a:rPr lang="en-US" dirty="0"/>
              <a:t> vključuje tudi nadzor in odzivanje na spremembe pogojev dobave (spremembe datuma, asortimenta, količine itd.). Pomeni torej, da se nekaj pridobi na načrtovan način.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5035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30321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Opredelitev nabave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Nabava </a:t>
            </a:r>
            <a:r>
              <a:rPr lang="en-US" dirty="0"/>
              <a:t>je ena od faz logistike oskrbe. Pomeni nabavo blaga in storitev</a:t>
            </a:r>
            <a:r>
              <a:rPr lang="pl-PL" dirty="0"/>
              <a:t>.</a:t>
            </a:r>
          </a:p>
          <a:p>
            <a:pPr algn="just"/>
            <a:r>
              <a:rPr lang="en-US" dirty="0"/>
              <a:t>Koncept nabave je treba razumeti kot </a:t>
            </a:r>
            <a:r>
              <a:rPr lang="en-US" dirty="0">
                <a:solidFill>
                  <a:srgbClr val="1065AB"/>
                </a:solidFill>
              </a:rPr>
              <a:t>menjalno transakcijo</a:t>
            </a:r>
            <a:r>
              <a:rPr lang="en-US" dirty="0"/>
              <a:t>, ki se začne, ko so znane materialne potrebe</a:t>
            </a:r>
            <a:r>
              <a:rPr lang="pl-PL" dirty="0"/>
              <a:t>.</a:t>
            </a:r>
          </a:p>
          <a:p>
            <a:pPr algn="just"/>
            <a:r>
              <a:rPr lang="en-US" dirty="0"/>
              <a:t>Zato vključuje štiri faze:</a:t>
            </a:r>
            <a:endParaRPr lang="pl-PL" dirty="0"/>
          </a:p>
          <a:p>
            <a:pPr lvl="1" algn="just"/>
            <a:r>
              <a:rPr lang="en-US" dirty="0"/>
              <a:t>z navedbo vrste nakupa;</a:t>
            </a:r>
            <a:endParaRPr lang="pl-PL" dirty="0"/>
          </a:p>
          <a:p>
            <a:pPr lvl="1" algn="just"/>
            <a:r>
              <a:rPr lang="en-US" dirty="0"/>
              <a:t>določitev potrebne ravni izdatkov;</a:t>
            </a:r>
            <a:endParaRPr lang="pl-PL" dirty="0"/>
          </a:p>
          <a:p>
            <a:pPr lvl="1" algn="just"/>
            <a:r>
              <a:rPr lang="en-US" dirty="0"/>
              <a:t>izvajanje dejanskega postopka nakupa;</a:t>
            </a:r>
            <a:endParaRPr lang="pl-PL" dirty="0"/>
          </a:p>
          <a:p>
            <a:pPr lvl="1" algn="just"/>
            <a:r>
              <a:rPr lang="en-US" dirty="0"/>
              <a:t>ocenjevanje učinkovitosti zaključenega postopka nakupa.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3952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Kowalska, 2005</a:t>
            </a:r>
          </a:p>
        </p:txBody>
      </p:sp>
    </p:spTree>
    <p:extLst>
      <p:ext uri="{BB962C8B-B14F-4D97-AF65-F5344CB8AC3E}">
        <p14:creationId xmlns:p14="http://schemas.microsoft.com/office/powerpoint/2010/main" val="35082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Strategije nabave in </a:t>
            </a:r>
            <a:r>
              <a:rPr lang="sl-SI" dirty="0"/>
              <a:t>naročanja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Glede na možne vire oskrbe </a:t>
            </a:r>
            <a:r>
              <a:rPr lang="pl-PL" dirty="0" err="1"/>
              <a:t>lahko razlikujemo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en sam vir dobave (en dobavitelj) </a:t>
            </a:r>
            <a:r>
              <a:rPr lang="pl-PL" dirty="0"/>
              <a:t>- </a:t>
            </a:r>
            <a:r>
              <a:rPr lang="en-US" dirty="0"/>
              <a:t>(</a:t>
            </a:r>
            <a:r>
              <a:rPr lang="en-US" dirty="0">
                <a:solidFill>
                  <a:srgbClr val="1065AB"/>
                </a:solidFill>
              </a:rPr>
              <a:t>single sourcing</a:t>
            </a:r>
            <a:r>
              <a:rPr lang="en-US" dirty="0"/>
              <a:t>) pomeni, da je na podlagi določenih meril izbran en dobavitelj, ki je odgovoren za dobavo določenega asortimentnega artikla ali asortimentne skupine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dva vira dobave (dva dobavitelja) </a:t>
            </a:r>
            <a:r>
              <a:rPr lang="pl-PL" dirty="0"/>
              <a:t>- </a:t>
            </a:r>
            <a:r>
              <a:rPr lang="en-US" dirty="0"/>
              <a:t>(</a:t>
            </a:r>
            <a:r>
              <a:rPr lang="en-US" dirty="0">
                <a:solidFill>
                  <a:srgbClr val="1065AB"/>
                </a:solidFill>
              </a:rPr>
              <a:t>dvojna oskrba</a:t>
            </a:r>
            <a:r>
              <a:rPr lang="en-US" dirty="0"/>
              <a:t>), ki pomeni nabavo pri dveh enakih dobaviteljih, ki dobavljata isto vrsto izdelkov ali skupino izdelkov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več virov dobave (več dobaviteljev) </a:t>
            </a:r>
            <a:r>
              <a:rPr lang="pl-PL" dirty="0"/>
              <a:t>- </a:t>
            </a:r>
            <a:r>
              <a:rPr lang="en-US" dirty="0"/>
              <a:t>(</a:t>
            </a:r>
            <a:r>
              <a:rPr lang="en-US" dirty="0">
                <a:solidFill>
                  <a:srgbClr val="1065AB"/>
                </a:solidFill>
              </a:rPr>
              <a:t>multiple sourcing</a:t>
            </a:r>
            <a:r>
              <a:rPr lang="en-US" dirty="0"/>
              <a:t>) pomeni uporabo storitev več dobaviteljev in podizvajalcev. Ta strategija zagotavlja visoko varnost oskrbe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144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2BE-9327-60A5-B587-2CB74F2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6CCD6A-CF1D-DB35-2F22-1E0BDC7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Strategije nabave in nabave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B79EAA-B986-B18F-0BFE-9C4FCCBC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Zaradi predmeta nakupa </a:t>
            </a:r>
            <a:r>
              <a:rPr lang="pl-PL" dirty="0" err="1"/>
              <a:t>lahko razlikujemo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nakupi posameznih elementov (</a:t>
            </a:r>
            <a:r>
              <a:rPr lang="en-US" dirty="0">
                <a:solidFill>
                  <a:srgbClr val="1065AB"/>
                </a:solidFill>
              </a:rPr>
              <a:t>unit sourcing</a:t>
            </a:r>
            <a:r>
              <a:rPr lang="en-US" dirty="0"/>
              <a:t>), ki so namenjeni proizvodnim podjetjem, ki predmet nakupa kupujejo v obliki nezahtevnih sestavnih delov (enostavni elementi: deli, detajli itd.), iz katerih nato izdelajo končni izdelek</a:t>
            </a:r>
            <a:r>
              <a:rPr lang="pl-PL" dirty="0"/>
              <a:t>;</a:t>
            </a:r>
          </a:p>
          <a:p>
            <a:pPr lvl="1" algn="just"/>
            <a:endParaRPr lang="pl-PL" dirty="0"/>
          </a:p>
          <a:p>
            <a:pPr lvl="1" algn="just"/>
            <a:r>
              <a:rPr lang="en-US" dirty="0"/>
              <a:t>modularni nakupi (</a:t>
            </a:r>
            <a:r>
              <a:rPr lang="en-US" dirty="0">
                <a:solidFill>
                  <a:srgbClr val="1065AB"/>
                </a:solidFill>
              </a:rPr>
              <a:t>modular sourcing</a:t>
            </a:r>
            <a:r>
              <a:rPr lang="en-US" dirty="0"/>
              <a:t>), ki pomenijo opuščanje nabave posameznih elementov </a:t>
            </a:r>
            <a:r>
              <a:rPr lang="en-US" dirty="0" err="1"/>
              <a:t>v korist </a:t>
            </a:r>
            <a:r>
              <a:rPr lang="en-US" dirty="0"/>
              <a:t>pripravljenih montažnih modulov ali kompleksnih sestavnih delov, ki se sestavijo v končni izdelek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93056F-2A2B-B4E1-64EF-D6EF5B19D1B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7714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35A-E6C2-24C1-388A-C5FD709E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AF367-BD50-1730-AF4C-DDBE9EA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ocenjevanja in izbire dobaviteljev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7886FE9-408C-A7B2-BA85-DDF89774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3952"/>
            <a:ext cx="5254361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Izbira dobaviteljev je osnova za </a:t>
            </a:r>
            <a:r>
              <a:rPr lang="en-US" dirty="0">
                <a:solidFill>
                  <a:srgbClr val="1065AB"/>
                </a:solidFill>
              </a:rPr>
              <a:t>dolgoročna partnerstva z </a:t>
            </a:r>
            <a:r>
              <a:rPr lang="en-US" dirty="0"/>
              <a:t>dobavitelji, ki lahko pomembno prispevajo k uspehu ali neuspehu podjetja.</a:t>
            </a:r>
            <a:endParaRPr lang="pl-PL" dirty="0"/>
          </a:p>
          <a:p>
            <a:pPr algn="just"/>
            <a:r>
              <a:rPr lang="en-US" dirty="0"/>
              <a:t>Na postopek odločanja o ocenjevanju in izbiri dobaviteljev vplivajo naslednji elementi</a:t>
            </a:r>
            <a:r>
              <a:rPr lang="pl-PL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DF49A9-6696-5FF8-FD5F-5890CFDA4DA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da-DK" sz="1200" dirty="0">
                <a:solidFill>
                  <a:srgbClr val="7F7F7F"/>
                </a:solidFill>
              </a:rPr>
              <a:t>Ali et al., 2023</a:t>
            </a:r>
            <a:r>
              <a:rPr lang="pl-PL" sz="1200" dirty="0">
                <a:solidFill>
                  <a:srgbClr val="7F7F7F"/>
                </a:solidFill>
              </a:rPr>
              <a:t>; Nowakowski &amp; </a:t>
            </a:r>
            <a:r>
              <a:rPr lang="pl-PL" sz="1200" dirty="0" err="1">
                <a:solidFill>
                  <a:srgbClr val="7F7F7F"/>
                </a:solidFill>
              </a:rPr>
              <a:t>Werbińska-Wojciechowska</a:t>
            </a:r>
            <a:r>
              <a:rPr lang="pl-PL" sz="1200" dirty="0">
                <a:solidFill>
                  <a:srgbClr val="7F7F7F"/>
                </a:solidFill>
              </a:rPr>
              <a:t>, 2012; de </a:t>
            </a:r>
            <a:r>
              <a:rPr lang="pl-PL" sz="1200" dirty="0" err="1">
                <a:solidFill>
                  <a:srgbClr val="7F7F7F"/>
                </a:solidFill>
              </a:rPr>
              <a:t>Boer</a:t>
            </a:r>
            <a:r>
              <a:rPr lang="pl-PL" sz="1200" dirty="0">
                <a:solidFill>
                  <a:srgbClr val="7F7F7F"/>
                </a:solidFill>
              </a:rPr>
              <a:t>, et al. 2001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568DF0-3420-D328-A182-030FA36F163F}"/>
              </a:ext>
            </a:extLst>
          </p:cNvPr>
          <p:cNvGraphicFramePr/>
          <p:nvPr/>
        </p:nvGraphicFramePr>
        <p:xfrm>
          <a:off x="6003636" y="1400777"/>
          <a:ext cx="5883564" cy="47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ocenjevanja in izbire dobaviteljev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err="1"/>
              <a:t>Razlikujemo </a:t>
            </a:r>
            <a:r>
              <a:rPr lang="pl-PL" dirty="0"/>
              <a:t>več </a:t>
            </a:r>
            <a:r>
              <a:rPr lang="en-US" dirty="0"/>
              <a:t>metod in tehnik za ocenjevanje in izbiro dobaviteljev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metode izločanja, ki podjetjem pomagajo pri postopku izbire dobaviteljev s postopnim izločanjem tistih, ki ne izpolnjujejo določenih meril </a:t>
            </a:r>
            <a:r>
              <a:rPr lang="pl-PL" dirty="0"/>
              <a:t>(</a:t>
            </a:r>
            <a:r>
              <a:rPr lang="pl-PL" dirty="0" err="1"/>
              <a:t>npr. </a:t>
            </a:r>
            <a:r>
              <a:rPr lang="pl-PL" dirty="0"/>
              <a:t>točkovna </a:t>
            </a:r>
            <a:r>
              <a:rPr lang="pl-PL" dirty="0" err="1"/>
              <a:t>metoda)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metode optimizacije, ki podjetjem pomagajo pri odločanju o izbiri najboljših dobaviteljev na podlagi različnih meril (</a:t>
            </a:r>
            <a:r>
              <a:rPr lang="pl-PL" dirty="0" err="1"/>
              <a:t>npr. metoda </a:t>
            </a:r>
            <a:r>
              <a:rPr lang="pl-PL" dirty="0"/>
              <a:t>AHP);</a:t>
            </a:r>
          </a:p>
          <a:p>
            <a:pPr lvl="1" algn="just"/>
            <a:r>
              <a:rPr lang="en-US" dirty="0" err="1"/>
              <a:t>verjetnostne </a:t>
            </a:r>
            <a:r>
              <a:rPr lang="en-US" dirty="0"/>
              <a:t>metode, ki v procesu odločanja upoštevajo negotovost in spremenljivost podatkov (</a:t>
            </a:r>
            <a:r>
              <a:rPr lang="pl-PL" dirty="0" err="1"/>
              <a:t>npr. metoda </a:t>
            </a:r>
            <a:r>
              <a:rPr lang="pl-PL" dirty="0"/>
              <a:t>TOPSIS).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da-DK" sz="1200" dirty="0">
                <a:solidFill>
                  <a:srgbClr val="7F7F7F"/>
                </a:solidFill>
              </a:rPr>
              <a:t>Benyoucef et al., 2003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B1282F3E-B41A-47F1-AF08-8870F171A940}"/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2177</Words>
  <Application>Microsoft Office PowerPoint</Application>
  <PresentationFormat>Širokozaslonsko</PresentationFormat>
  <Paragraphs>254</Paragraphs>
  <Slides>31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Wingdings</vt:lpstr>
      <vt:lpstr>Motyw pakietu Office</vt:lpstr>
      <vt:lpstr>Napredna uporaba preglednic za analizo logističnih podatkov</vt:lpstr>
      <vt:lpstr>Agenda</vt:lpstr>
      <vt:lpstr>Logistika oskrbe</vt:lpstr>
      <vt:lpstr>Opredelitev dobave</vt:lpstr>
      <vt:lpstr>Opredelitev nabave</vt:lpstr>
      <vt:lpstr>Strategije nabave in naročanja </vt:lpstr>
      <vt:lpstr>Strategije nabave in nabave </vt:lpstr>
      <vt:lpstr>Metode ocenjevanja in izbire dobaviteljev</vt:lpstr>
      <vt:lpstr>Metode ocenjevanja in izbire dobaviteljev</vt:lpstr>
      <vt:lpstr>Merila za ocenjevanje dobaviteljev</vt:lpstr>
      <vt:lpstr>Merila za ocenjevanje dobaviteljev</vt:lpstr>
      <vt:lpstr>Metoda uteženih točk</vt:lpstr>
      <vt:lpstr>Metoda uteženih točk</vt:lpstr>
      <vt:lpstr>Metoda uteženih točk - primer</vt:lpstr>
      <vt:lpstr>Metoda uteženih točk - primer</vt:lpstr>
      <vt:lpstr>Metoda uteženih točk - primer</vt:lpstr>
      <vt:lpstr>Metoda uteženih točk - primer</vt:lpstr>
      <vt:lpstr>Metoda uteženih točk - primer</vt:lpstr>
      <vt:lpstr>Metoda uteženih točk - primer</vt:lpstr>
      <vt:lpstr>Večkriterijska metoda </vt:lpstr>
      <vt:lpstr>Večkriterijska metoda </vt:lpstr>
      <vt:lpstr>Večkriterijska metoda - primer</vt:lpstr>
      <vt:lpstr>Večkriterijska metoda - primer</vt:lpstr>
      <vt:lpstr>Večkriterijska metoda - primer</vt:lpstr>
      <vt:lpstr>Večkriterijska metoda - primer</vt:lpstr>
      <vt:lpstr>Večkriterijska metoda - primer</vt:lpstr>
      <vt:lpstr>Večkriterijska metoda - primer</vt:lpstr>
      <vt:lpstr>Večkriterijska metoda - primer</vt:lpstr>
      <vt:lpstr>Večkriterijska metoda - primer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docId:4DEDDB2A59A95B86F07B338F25273964</cp:keywords>
  <cp:lastModifiedBy>Kristijan Brglez</cp:lastModifiedBy>
  <cp:revision>81</cp:revision>
  <dcterms:created xsi:type="dcterms:W3CDTF">2023-07-06T12:09:08Z</dcterms:created>
  <dcterms:modified xsi:type="dcterms:W3CDTF">2025-05-04T13:49:42Z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