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CE3D-D7AA-44C4-8B0D-E70417A63830}" v="34" dt="2025-02-27T20:53:32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custSel addSld delSld modSld">
      <pc:chgData name="Dario Šebalj" userId="a71eced3-786e-4eb6-80ca-f62c4fda7d06" providerId="ADAL" clId="{7DCE4F07-0407-4897-98F6-A2E37BE19CF7}" dt="2024-02-03T21:06:03.623" v="739" actId="2057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2-03T20:53:46.248" v="242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2-03T20:54:37.773" v="253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2-03T20:53:23.845" v="236" actId="20577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2-03T20:57:22.336" v="412" actId="113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2-03T20:58:53.721" v="492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2-03T20:59:38.160" v="514" actId="207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2-03T21:02:23.084" v="59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2-03T21:02:58.743" v="637" actId="20577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2-03T21:04:20.193" v="655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2-03T21:04:49.040" v="693" actId="2057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  <pc:docChgLst>
    <pc:chgData name="Dario Šebalj" userId="a71eced3-786e-4eb6-80ca-f62c4fda7d06" providerId="ADAL" clId="{1995CE3D-D7AA-44C4-8B0D-E70417A63830}"/>
    <pc:docChg chg="undo custSel addSld delSld modSld sldOrd">
      <pc:chgData name="Dario Šebalj" userId="a71eced3-786e-4eb6-80ca-f62c4fda7d06" providerId="ADAL" clId="{1995CE3D-D7AA-44C4-8B0D-E70417A63830}" dt="2025-02-27T20:53:58.730" v="1956" actId="20577"/>
      <pc:docMkLst>
        <pc:docMk/>
      </pc:docMkLst>
      <pc:sldChg chg="modSp mod">
        <pc:chgData name="Dario Šebalj" userId="a71eced3-786e-4eb6-80ca-f62c4fda7d06" providerId="ADAL" clId="{1995CE3D-D7AA-44C4-8B0D-E70417A63830}" dt="2025-02-27T20:09:16.666" v="1363" actId="20577"/>
        <pc:sldMkLst>
          <pc:docMk/>
          <pc:sldMk cId="2920479427" sldId="256"/>
        </pc:sldMkLst>
        <pc:spChg chg="mod">
          <ac:chgData name="Dario Šebalj" userId="a71eced3-786e-4eb6-80ca-f62c4fda7d06" providerId="ADAL" clId="{1995CE3D-D7AA-44C4-8B0D-E70417A63830}" dt="2025-02-27T20:09:07.170" v="132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1995CE3D-D7AA-44C4-8B0D-E70417A63830}" dt="2025-02-27T20:09:12.834" v="1353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995CE3D-D7AA-44C4-8B0D-E70417A63830}" dt="2025-02-27T20:09:16.666" v="1363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1995CE3D-D7AA-44C4-8B0D-E70417A63830}" dt="2025-02-27T20:09:43.176" v="1394"/>
        <pc:sldMkLst>
          <pc:docMk/>
          <pc:sldMk cId="1952772968" sldId="262"/>
        </pc:sldMkLst>
        <pc:spChg chg="mod">
          <ac:chgData name="Dario Šebalj" userId="a71eced3-786e-4eb6-80ca-f62c4fda7d06" providerId="ADAL" clId="{1995CE3D-D7AA-44C4-8B0D-E70417A63830}" dt="2025-02-27T20:09:36.901" v="1393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09:43.176" v="1394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1995CE3D-D7AA-44C4-8B0D-E70417A63830}" dt="2025-02-27T20:53:58.730" v="1956" actId="20577"/>
        <pc:sldMkLst>
          <pc:docMk/>
          <pc:sldMk cId="4020019421" sldId="263"/>
        </pc:sldMkLst>
        <pc:spChg chg="mod">
          <ac:chgData name="Dario Šebalj" userId="a71eced3-786e-4eb6-80ca-f62c4fda7d06" providerId="ADAL" clId="{1995CE3D-D7AA-44C4-8B0D-E70417A63830}" dt="2025-02-27T20:53:58.730" v="1956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1995CE3D-D7AA-44C4-8B0D-E70417A63830}" dt="2025-02-27T20:09:27.270" v="1371"/>
        <pc:sldMkLst>
          <pc:docMk/>
          <pc:sldMk cId="1254930911" sldId="264"/>
        </pc:sldMkLst>
        <pc:spChg chg="mod">
          <ac:chgData name="Dario Šebalj" userId="a71eced3-786e-4eb6-80ca-f62c4fda7d06" providerId="ADAL" clId="{1995CE3D-D7AA-44C4-8B0D-E70417A63830}" dt="2025-02-27T20:09:20.721" v="137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09:27.270" v="1371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53:54.385" v="1941"/>
        <pc:sldMkLst>
          <pc:docMk/>
          <pc:sldMk cId="3298298427" sldId="266"/>
        </pc:sldMkLst>
        <pc:spChg chg="mod">
          <ac:chgData name="Dario Šebalj" userId="a71eced3-786e-4eb6-80ca-f62c4fda7d06" providerId="ADAL" clId="{1995CE3D-D7AA-44C4-8B0D-E70417A63830}" dt="2025-02-27T20:53:47.716" v="194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53:54.385" v="1941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12:41.082" v="1563"/>
        <pc:sldMkLst>
          <pc:docMk/>
          <pc:sldMk cId="2749841692" sldId="267"/>
        </pc:sldMkLst>
        <pc:spChg chg="mod">
          <ac:chgData name="Dario Šebalj" userId="a71eced3-786e-4eb6-80ca-f62c4fda7d06" providerId="ADAL" clId="{1995CE3D-D7AA-44C4-8B0D-E70417A63830}" dt="2025-02-27T20:11:45.146" v="1551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12:41.082" v="1563"/>
          <ac:spMkLst>
            <pc:docMk/>
            <pc:sldMk cId="2749841692" sldId="267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1995CE3D-D7AA-44C4-8B0D-E70417A63830}" dt="2024-04-20T18:10:41.578" v="253" actId="47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1995CE3D-D7AA-44C4-8B0D-E70417A63830}" dt="2025-02-27T20:15:28.068" v="1667" actId="15"/>
        <pc:sldMkLst>
          <pc:docMk/>
          <pc:sldMk cId="1083203809" sldId="281"/>
        </pc:sldMkLst>
        <pc:spChg chg="mod">
          <ac:chgData name="Dario Šebalj" userId="a71eced3-786e-4eb6-80ca-f62c4fda7d06" providerId="ADAL" clId="{1995CE3D-D7AA-44C4-8B0D-E70417A63830}" dt="2025-02-27T20:15:18.265" v="1656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1995CE3D-D7AA-44C4-8B0D-E70417A63830}" dt="2025-02-27T20:15:28.068" v="1667" actId="15"/>
          <ac:spMkLst>
            <pc:docMk/>
            <pc:sldMk cId="1083203809" sldId="281"/>
            <ac:spMk id="5" creationId="{8776168B-981D-2116-B422-531F834D90C0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16:08.193" v="1676" actId="1076"/>
        <pc:sldMkLst>
          <pc:docMk/>
          <pc:sldMk cId="1123745348" sldId="282"/>
        </pc:sldMkLst>
        <pc:spChg chg="mod">
          <ac:chgData name="Dario Šebalj" userId="a71eced3-786e-4eb6-80ca-f62c4fda7d06" providerId="ADAL" clId="{1995CE3D-D7AA-44C4-8B0D-E70417A63830}" dt="2025-02-27T20:15:43.860" v="1668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5:51.191" v="1672" actId="20577"/>
          <ac:spMkLst>
            <pc:docMk/>
            <pc:sldMk cId="1123745348" sldId="282"/>
            <ac:spMk id="5" creationId="{E151D17C-0E63-B342-857A-DD2E04C61332}"/>
          </ac:spMkLst>
        </pc:spChg>
        <pc:picChg chg="del">
          <ac:chgData name="Dario Šebalj" userId="a71eced3-786e-4eb6-80ca-f62c4fda7d06" providerId="ADAL" clId="{1995CE3D-D7AA-44C4-8B0D-E70417A63830}" dt="2025-02-27T20:16:03.702" v="1673" actId="478"/>
          <ac:picMkLst>
            <pc:docMk/>
            <pc:sldMk cId="1123745348" sldId="282"/>
            <ac:picMk id="2" creationId="{F3165084-E1CC-CC0F-573E-772D92DCBC40}"/>
          </ac:picMkLst>
        </pc:picChg>
        <pc:picChg chg="add mod">
          <ac:chgData name="Dario Šebalj" userId="a71eced3-786e-4eb6-80ca-f62c4fda7d06" providerId="ADAL" clId="{1995CE3D-D7AA-44C4-8B0D-E70417A63830}" dt="2025-02-27T20:16:08.193" v="1676" actId="1076"/>
          <ac:picMkLst>
            <pc:docMk/>
            <pc:sldMk cId="1123745348" sldId="282"/>
            <ac:picMk id="3" creationId="{22646AB4-2C39-A043-340B-2C5166DF5D91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2:06.273" v="1869"/>
        <pc:sldMkLst>
          <pc:docMk/>
          <pc:sldMk cId="43378249" sldId="283"/>
        </pc:sldMkLst>
        <pc:spChg chg="mod">
          <ac:chgData name="Dario Šebalj" userId="a71eced3-786e-4eb6-80ca-f62c4fda7d06" providerId="ADAL" clId="{1995CE3D-D7AA-44C4-8B0D-E70417A63830}" dt="2025-02-27T20:51:55.405" v="1868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1995CE3D-D7AA-44C4-8B0D-E70417A63830}" dt="2025-02-27T20:52:06.273" v="1869"/>
          <ac:spMkLst>
            <pc:docMk/>
            <pc:sldMk cId="43378249" sldId="283"/>
            <ac:spMk id="3" creationId="{0A614C7C-41A0-3204-C9F4-EB1418117567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52:57.954" v="1896" actId="1076"/>
        <pc:sldMkLst>
          <pc:docMk/>
          <pc:sldMk cId="1491747484" sldId="284"/>
        </pc:sldMkLst>
        <pc:spChg chg="mod">
          <ac:chgData name="Dario Šebalj" userId="a71eced3-786e-4eb6-80ca-f62c4fda7d06" providerId="ADAL" clId="{1995CE3D-D7AA-44C4-8B0D-E70417A63830}" dt="2025-02-27T20:52:19.033" v="18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1995CE3D-D7AA-44C4-8B0D-E70417A63830}" dt="2025-02-27T20:52:54.303" v="1895" actId="20577"/>
          <ac:spMkLst>
            <pc:docMk/>
            <pc:sldMk cId="1491747484" sldId="284"/>
            <ac:spMk id="5" creationId="{2C56DA73-E896-3DF8-E9AF-D9D9015052F1}"/>
          </ac:spMkLst>
        </pc:spChg>
        <pc:picChg chg="add mod">
          <ac:chgData name="Dario Šebalj" userId="a71eced3-786e-4eb6-80ca-f62c4fda7d06" providerId="ADAL" clId="{1995CE3D-D7AA-44C4-8B0D-E70417A63830}" dt="2025-02-27T20:52:57.954" v="1896" actId="1076"/>
          <ac:picMkLst>
            <pc:docMk/>
            <pc:sldMk cId="1491747484" sldId="284"/>
            <ac:picMk id="3" creationId="{5C965BEA-43FE-DA67-6666-EE51419D7B7F}"/>
          </ac:picMkLst>
        </pc:picChg>
        <pc:picChg chg="del">
          <ac:chgData name="Dario Šebalj" userId="a71eced3-786e-4eb6-80ca-f62c4fda7d06" providerId="ADAL" clId="{1995CE3D-D7AA-44C4-8B0D-E70417A63830}" dt="2025-02-27T20:52:47.503" v="1882" actId="478"/>
          <ac:picMkLst>
            <pc:docMk/>
            <pc:sldMk cId="1491747484" sldId="284"/>
            <ac:picMk id="6" creationId="{D8E5D656-191D-2004-1D24-DDC1E30A6E8B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3:41.386" v="1931" actId="20577"/>
        <pc:sldMkLst>
          <pc:docMk/>
          <pc:sldMk cId="2900101392" sldId="285"/>
        </pc:sldMkLst>
        <pc:spChg chg="mod">
          <ac:chgData name="Dario Šebalj" userId="a71eced3-786e-4eb6-80ca-f62c4fda7d06" providerId="ADAL" clId="{1995CE3D-D7AA-44C4-8B0D-E70417A63830}" dt="2025-02-27T20:53:07.770" v="1907" actId="20577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1995CE3D-D7AA-44C4-8B0D-E70417A63830}" dt="2025-02-27T20:53:41.386" v="1931" actId="20577"/>
          <ac:spMkLst>
            <pc:docMk/>
            <pc:sldMk cId="2900101392" sldId="285"/>
            <ac:spMk id="5" creationId="{828CAB71-DF6E-5739-BB8C-5509957E379A}"/>
          </ac:spMkLst>
        </pc:spChg>
        <pc:picChg chg="add mod">
          <ac:chgData name="Dario Šebalj" userId="a71eced3-786e-4eb6-80ca-f62c4fda7d06" providerId="ADAL" clId="{1995CE3D-D7AA-44C4-8B0D-E70417A63830}" dt="2025-02-27T20:53:37.297" v="1918" actId="1076"/>
          <ac:picMkLst>
            <pc:docMk/>
            <pc:sldMk cId="2900101392" sldId="285"/>
            <ac:picMk id="3" creationId="{D89ED868-49D8-0F87-EB73-453E85F0825A}"/>
          </ac:picMkLst>
        </pc:picChg>
        <pc:picChg chg="del">
          <ac:chgData name="Dario Šebalj" userId="a71eced3-786e-4eb6-80ca-f62c4fda7d06" providerId="ADAL" clId="{1995CE3D-D7AA-44C4-8B0D-E70417A63830}" dt="2025-02-27T20:53:32.296" v="1915" actId="478"/>
          <ac:picMkLst>
            <pc:docMk/>
            <pc:sldMk cId="2900101392" sldId="285"/>
            <ac:picMk id="4" creationId="{441D92EC-EEE5-8953-E137-3588BD3E931F}"/>
          </ac:picMkLst>
        </pc:picChg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1995CE3D-D7AA-44C4-8B0D-E70417A63830}" dt="2025-02-27T20:10:02.640" v="1432"/>
        <pc:sldMkLst>
          <pc:docMk/>
          <pc:sldMk cId="658604869" sldId="292"/>
        </pc:sldMkLst>
        <pc:spChg chg="mod">
          <ac:chgData name="Dario Šebalj" userId="a71eced3-786e-4eb6-80ca-f62c4fda7d06" providerId="ADAL" clId="{1995CE3D-D7AA-44C4-8B0D-E70417A63830}" dt="2025-02-27T20:09:51.644" v="1430" actId="20577"/>
          <ac:spMkLst>
            <pc:docMk/>
            <pc:sldMk cId="658604869" sldId="292"/>
            <ac:spMk id="2" creationId="{CC3BDBEF-F285-F46F-C722-B5F0315CC64D}"/>
          </ac:spMkLst>
        </pc:spChg>
        <pc:spChg chg="mod">
          <ac:chgData name="Dario Šebalj" userId="a71eced3-786e-4eb6-80ca-f62c4fda7d06" providerId="ADAL" clId="{1995CE3D-D7AA-44C4-8B0D-E70417A63830}" dt="2025-02-27T20:10:02.640" v="1432"/>
          <ac:spMkLst>
            <pc:docMk/>
            <pc:sldMk cId="658604869" sldId="292"/>
            <ac:spMk id="3" creationId="{2B6E460E-D847-93F4-DA0F-0210FFA70EB1}"/>
          </ac:spMkLst>
        </pc:spChg>
      </pc:sldChg>
      <pc:sldChg chg="addSp delSp modSp new mod">
        <pc:chgData name="Dario Šebalj" userId="a71eced3-786e-4eb6-80ca-f62c4fda7d06" providerId="ADAL" clId="{1995CE3D-D7AA-44C4-8B0D-E70417A63830}" dt="2025-02-27T20:10:34.257" v="1521" actId="20577"/>
        <pc:sldMkLst>
          <pc:docMk/>
          <pc:sldMk cId="4217036134" sldId="293"/>
        </pc:sldMkLst>
        <pc:spChg chg="mod">
          <ac:chgData name="Dario Šebalj" userId="a71eced3-786e-4eb6-80ca-f62c4fda7d06" providerId="ADAL" clId="{1995CE3D-D7AA-44C4-8B0D-E70417A63830}" dt="2025-02-27T20:10:11.335" v="1445" actId="6549"/>
          <ac:spMkLst>
            <pc:docMk/>
            <pc:sldMk cId="4217036134" sldId="293"/>
            <ac:spMk id="2" creationId="{FE9A023E-005C-FB04-2228-643B05E73BC5}"/>
          </ac:spMkLst>
        </pc:spChg>
        <pc:graphicFrameChg chg="modGraphic">
          <ac:chgData name="Dario Šebalj" userId="a71eced3-786e-4eb6-80ca-f62c4fda7d06" providerId="ADAL" clId="{1995CE3D-D7AA-44C4-8B0D-E70417A63830}" dt="2025-02-27T20:10:34.257" v="1521" actId="20577"/>
          <ac:graphicFrameMkLst>
            <pc:docMk/>
            <pc:sldMk cId="4217036134" sldId="293"/>
            <ac:graphicFrameMk id="4" creationId="{7967FFF6-182C-50FA-3C36-BFB6603B5B64}"/>
          </ac:graphicFrameMkLst>
        </pc:graphicFrameChg>
      </pc:sldChg>
      <pc:sldChg chg="addSp delSp modSp add mod">
        <pc:chgData name="Dario Šebalj" userId="a71eced3-786e-4eb6-80ca-f62c4fda7d06" providerId="ADAL" clId="{1995CE3D-D7AA-44C4-8B0D-E70417A63830}" dt="2025-02-27T20:11:39.042" v="1522"/>
        <pc:sldMkLst>
          <pc:docMk/>
          <pc:sldMk cId="1375372884" sldId="294"/>
        </pc:sldMkLst>
        <pc:spChg chg="mod">
          <ac:chgData name="Dario Šebalj" userId="a71eced3-786e-4eb6-80ca-f62c4fda7d06" providerId="ADAL" clId="{1995CE3D-D7AA-44C4-8B0D-E70417A63830}" dt="2025-02-27T20:11:39.042" v="1522"/>
          <ac:spMkLst>
            <pc:docMk/>
            <pc:sldMk cId="1375372884" sldId="294"/>
            <ac:spMk id="2" creationId="{FE9A023E-005C-FB04-2228-643B05E73BC5}"/>
          </ac:spMkLst>
        </pc:spChg>
      </pc:sldChg>
      <pc:sldChg chg="addSp delSp modSp new mod ord">
        <pc:chgData name="Dario Šebalj" userId="a71eced3-786e-4eb6-80ca-f62c4fda7d06" providerId="ADAL" clId="{1995CE3D-D7AA-44C4-8B0D-E70417A63830}" dt="2025-02-27T20:13:12.067" v="1571" actId="404"/>
        <pc:sldMkLst>
          <pc:docMk/>
          <pc:sldMk cId="3338595378" sldId="295"/>
        </pc:sldMkLst>
        <pc:spChg chg="mod">
          <ac:chgData name="Dario Šebalj" userId="a71eced3-786e-4eb6-80ca-f62c4fda7d06" providerId="ADAL" clId="{1995CE3D-D7AA-44C4-8B0D-E70417A63830}" dt="2025-02-27T20:13:04.656" v="1568"/>
          <ac:spMkLst>
            <pc:docMk/>
            <pc:sldMk cId="3338595378" sldId="295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12.067" v="1571" actId="404"/>
          <ac:spMkLst>
            <pc:docMk/>
            <pc:sldMk cId="3338595378" sldId="295"/>
            <ac:spMk id="3" creationId="{F0CEA7B5-FED4-67F1-C2CA-24597C173D8B}"/>
          </ac:spMkLst>
        </pc:spChg>
      </pc:sldChg>
      <pc:sldChg chg="modSp add mod ord">
        <pc:chgData name="Dario Šebalj" userId="a71eced3-786e-4eb6-80ca-f62c4fda7d06" providerId="ADAL" clId="{1995CE3D-D7AA-44C4-8B0D-E70417A63830}" dt="2025-02-27T20:12:59.180" v="1567" actId="404"/>
        <pc:sldMkLst>
          <pc:docMk/>
          <pc:sldMk cId="857585619" sldId="296"/>
        </pc:sldMkLst>
        <pc:spChg chg="mod">
          <ac:chgData name="Dario Šebalj" userId="a71eced3-786e-4eb6-80ca-f62c4fda7d06" providerId="ADAL" clId="{1995CE3D-D7AA-44C4-8B0D-E70417A63830}" dt="2025-02-27T20:12:50.006" v="1564"/>
          <ac:spMkLst>
            <pc:docMk/>
            <pc:sldMk cId="857585619" sldId="296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2:59.180" v="1567" actId="404"/>
          <ac:spMkLst>
            <pc:docMk/>
            <pc:sldMk cId="857585619" sldId="296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3:23.404" v="1575" actId="404"/>
        <pc:sldMkLst>
          <pc:docMk/>
          <pc:sldMk cId="1130900862" sldId="297"/>
        </pc:sldMkLst>
        <pc:spChg chg="mod">
          <ac:chgData name="Dario Šebalj" userId="a71eced3-786e-4eb6-80ca-f62c4fda7d06" providerId="ADAL" clId="{1995CE3D-D7AA-44C4-8B0D-E70417A63830}" dt="2025-02-27T20:13:15.480" v="1572"/>
          <ac:spMkLst>
            <pc:docMk/>
            <pc:sldMk cId="1130900862" sldId="297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23.404" v="1575" actId="404"/>
          <ac:spMkLst>
            <pc:docMk/>
            <pc:sldMk cId="1130900862" sldId="297"/>
            <ac:spMk id="3" creationId="{F0CEA7B5-FED4-67F1-C2CA-24597C173D8B}"/>
          </ac:spMkLst>
        </pc:spChg>
      </pc:sldChg>
      <pc:sldChg chg="addSp delSp modSp add mod modAnim">
        <pc:chgData name="Dario Šebalj" userId="a71eced3-786e-4eb6-80ca-f62c4fda7d06" providerId="ADAL" clId="{1995CE3D-D7AA-44C4-8B0D-E70417A63830}" dt="2025-02-27T20:13:36.930" v="1579" actId="404"/>
        <pc:sldMkLst>
          <pc:docMk/>
          <pc:sldMk cId="2539634276" sldId="298"/>
        </pc:sldMkLst>
        <pc:spChg chg="mod">
          <ac:chgData name="Dario Šebalj" userId="a71eced3-786e-4eb6-80ca-f62c4fda7d06" providerId="ADAL" clId="{1995CE3D-D7AA-44C4-8B0D-E70417A63830}" dt="2025-02-27T20:13:28.072" v="1576"/>
          <ac:spMkLst>
            <pc:docMk/>
            <pc:sldMk cId="2539634276" sldId="298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36.930" v="1579" actId="404"/>
          <ac:spMkLst>
            <pc:docMk/>
            <pc:sldMk cId="2539634276" sldId="298"/>
            <ac:spMk id="3" creationId="{F0CEA7B5-FED4-67F1-C2CA-24597C173D8B}"/>
          </ac:spMkLst>
        </pc:spChg>
      </pc:sldChg>
      <pc:sldChg chg="addSp delSp modSp add mod delAnim">
        <pc:chgData name="Dario Šebalj" userId="a71eced3-786e-4eb6-80ca-f62c4fda7d06" providerId="ADAL" clId="{1995CE3D-D7AA-44C4-8B0D-E70417A63830}" dt="2025-02-27T20:13:48.700" v="1583" actId="404"/>
        <pc:sldMkLst>
          <pc:docMk/>
          <pc:sldMk cId="1611137117" sldId="299"/>
        </pc:sldMkLst>
        <pc:spChg chg="mod">
          <ac:chgData name="Dario Šebalj" userId="a71eced3-786e-4eb6-80ca-f62c4fda7d06" providerId="ADAL" clId="{1995CE3D-D7AA-44C4-8B0D-E70417A63830}" dt="2025-02-27T20:13:41.500" v="1580"/>
          <ac:spMkLst>
            <pc:docMk/>
            <pc:sldMk cId="1611137117" sldId="299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48.700" v="1583" actId="404"/>
          <ac:spMkLst>
            <pc:docMk/>
            <pc:sldMk cId="1611137117" sldId="299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03.756" v="1587" actId="404"/>
        <pc:sldMkLst>
          <pc:docMk/>
          <pc:sldMk cId="4147321103" sldId="300"/>
        </pc:sldMkLst>
        <pc:spChg chg="mod">
          <ac:chgData name="Dario Šebalj" userId="a71eced3-786e-4eb6-80ca-f62c4fda7d06" providerId="ADAL" clId="{1995CE3D-D7AA-44C4-8B0D-E70417A63830}" dt="2025-02-27T20:13:55.529" v="1584"/>
          <ac:spMkLst>
            <pc:docMk/>
            <pc:sldMk cId="4147321103" sldId="300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4:03.756" v="1587" actId="404"/>
          <ac:spMkLst>
            <pc:docMk/>
            <pc:sldMk cId="4147321103" sldId="300"/>
            <ac:spMk id="3" creationId="{F0CEA7B5-FED4-67F1-C2CA-24597C173D8B}"/>
          </ac:spMkLst>
        </pc:spChg>
      </pc:sldChg>
      <pc:sldChg chg="addSp modSp new mod">
        <pc:chgData name="Dario Šebalj" userId="a71eced3-786e-4eb6-80ca-f62c4fda7d06" providerId="ADAL" clId="{1995CE3D-D7AA-44C4-8B0D-E70417A63830}" dt="2025-02-27T20:14:16.116" v="1622"/>
        <pc:sldMkLst>
          <pc:docMk/>
          <pc:sldMk cId="678598455" sldId="301"/>
        </pc:sldMkLst>
        <pc:spChg chg="mod">
          <ac:chgData name="Dario Šebalj" userId="a71eced3-786e-4eb6-80ca-f62c4fda7d06" providerId="ADAL" clId="{1995CE3D-D7AA-44C4-8B0D-E70417A63830}" dt="2025-02-27T20:14:10.970" v="1621" actId="20577"/>
          <ac:spMkLst>
            <pc:docMk/>
            <pc:sldMk cId="678598455" sldId="301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16.116" v="1622"/>
          <ac:spMkLst>
            <pc:docMk/>
            <pc:sldMk cId="678598455" sldId="301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2.519" v="1638"/>
        <pc:sldMkLst>
          <pc:docMk/>
          <pc:sldMk cId="494525776" sldId="302"/>
        </pc:sldMkLst>
        <pc:spChg chg="mod">
          <ac:chgData name="Dario Šebalj" userId="a71eced3-786e-4eb6-80ca-f62c4fda7d06" providerId="ADAL" clId="{1995CE3D-D7AA-44C4-8B0D-E70417A63830}" dt="2025-02-27T20:14:32.519" v="1638"/>
          <ac:spMkLst>
            <pc:docMk/>
            <pc:sldMk cId="494525776" sldId="302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27.709" v="1637" actId="20577"/>
          <ac:spMkLst>
            <pc:docMk/>
            <pc:sldMk cId="494525776" sldId="302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7.945" v="1650" actId="20577"/>
        <pc:sldMkLst>
          <pc:docMk/>
          <pc:sldMk cId="375412638" sldId="303"/>
        </pc:sldMkLst>
        <pc:spChg chg="mod">
          <ac:chgData name="Dario Šebalj" userId="a71eced3-786e-4eb6-80ca-f62c4fda7d06" providerId="ADAL" clId="{1995CE3D-D7AA-44C4-8B0D-E70417A63830}" dt="2025-02-27T20:14:34.448" v="1639"/>
          <ac:spMkLst>
            <pc:docMk/>
            <pc:sldMk cId="375412638" sldId="303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37.945" v="1650" actId="20577"/>
          <ac:spMkLst>
            <pc:docMk/>
            <pc:sldMk cId="375412638" sldId="303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5:03.097" v="1655" actId="1076"/>
        <pc:sldMkLst>
          <pc:docMk/>
          <pc:sldMk cId="874667217" sldId="304"/>
        </pc:sldMkLst>
        <pc:spChg chg="mod">
          <ac:chgData name="Dario Šebalj" userId="a71eced3-786e-4eb6-80ca-f62c4fda7d06" providerId="ADAL" clId="{1995CE3D-D7AA-44C4-8B0D-E70417A63830}" dt="2025-02-27T20:14:40.584" v="1651"/>
          <ac:spMkLst>
            <pc:docMk/>
            <pc:sldMk cId="874667217" sldId="304"/>
            <ac:spMk id="2" creationId="{FC6AAFFC-F480-BE02-4877-1585CAF5BA80}"/>
          </ac:spMkLst>
        </pc:spChg>
        <pc:picChg chg="add mod">
          <ac:chgData name="Dario Šebalj" userId="a71eced3-786e-4eb6-80ca-f62c4fda7d06" providerId="ADAL" clId="{1995CE3D-D7AA-44C4-8B0D-E70417A63830}" dt="2025-02-27T20:15:03.097" v="1655" actId="1076"/>
          <ac:picMkLst>
            <pc:docMk/>
            <pc:sldMk cId="874667217" sldId="304"/>
            <ac:picMk id="4" creationId="{D9E3A381-BB8C-BB0D-A62B-BE718B42F44C}"/>
          </ac:picMkLst>
        </pc:picChg>
        <pc:picChg chg="del">
          <ac:chgData name="Dario Šebalj" userId="a71eced3-786e-4eb6-80ca-f62c4fda7d06" providerId="ADAL" clId="{1995CE3D-D7AA-44C4-8B0D-E70417A63830}" dt="2025-02-27T20:14:59.701" v="1652" actId="478"/>
          <ac:picMkLst>
            <pc:docMk/>
            <pc:sldMk cId="874667217" sldId="304"/>
            <ac:picMk id="6" creationId="{EAB6558B-6B2A-4FAD-23C5-F3B068CED275}"/>
          </ac:picMkLst>
        </pc:picChg>
      </pc:sldChg>
      <pc:sldChg chg="delSp modSp add mod">
        <pc:chgData name="Dario Šebalj" userId="a71eced3-786e-4eb6-80ca-f62c4fda7d06" providerId="ADAL" clId="{1995CE3D-D7AA-44C4-8B0D-E70417A63830}" dt="2025-02-27T20:16:23.099" v="1686"/>
        <pc:sldMkLst>
          <pc:docMk/>
          <pc:sldMk cId="3961704760" sldId="305"/>
        </pc:sldMkLst>
        <pc:spChg chg="mod">
          <ac:chgData name="Dario Šebalj" userId="a71eced3-786e-4eb6-80ca-f62c4fda7d06" providerId="ADAL" clId="{1995CE3D-D7AA-44C4-8B0D-E70417A63830}" dt="2025-02-27T20:16:12.354" v="1685" actId="20577"/>
          <ac:spMkLst>
            <pc:docMk/>
            <pc:sldMk cId="3961704760" sldId="305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23.099" v="1686"/>
          <ac:spMkLst>
            <pc:docMk/>
            <pc:sldMk cId="3961704760" sldId="305"/>
            <ac:spMk id="5" creationId="{E151D17C-0E63-B342-857A-DD2E04C61332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6:49.922" v="1744" actId="20577"/>
        <pc:sldMkLst>
          <pc:docMk/>
          <pc:sldMk cId="3675384688" sldId="306"/>
        </pc:sldMkLst>
        <pc:spChg chg="mod">
          <ac:chgData name="Dario Šebalj" userId="a71eced3-786e-4eb6-80ca-f62c4fda7d06" providerId="ADAL" clId="{1995CE3D-D7AA-44C4-8B0D-E70417A63830}" dt="2025-02-27T20:16:33.869" v="1711" actId="20577"/>
          <ac:spMkLst>
            <pc:docMk/>
            <pc:sldMk cId="3675384688" sldId="306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49.922" v="1744" actId="20577"/>
          <ac:spMkLst>
            <pc:docMk/>
            <pc:sldMk cId="3675384688" sldId="306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7:34.043" v="1784" actId="1076"/>
        <pc:sldMkLst>
          <pc:docMk/>
          <pc:sldMk cId="2470885504" sldId="307"/>
        </pc:sldMkLst>
        <pc:spChg chg="mod">
          <ac:chgData name="Dario Šebalj" userId="a71eced3-786e-4eb6-80ca-f62c4fda7d06" providerId="ADAL" clId="{1995CE3D-D7AA-44C4-8B0D-E70417A63830}" dt="2025-02-27T20:17:02.970" v="1762" actId="20577"/>
          <ac:spMkLst>
            <pc:docMk/>
            <pc:sldMk cId="2470885504" sldId="307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10" v="1763"/>
          <ac:spMkLst>
            <pc:docMk/>
            <pc:sldMk cId="2470885504" sldId="307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7:32.516" v="1782" actId="478"/>
          <ac:picMkLst>
            <pc:docMk/>
            <pc:sldMk cId="2470885504" sldId="307"/>
            <ac:picMk id="2" creationId="{8E7E6882-F3A2-BE3E-0833-1498202DC72D}"/>
          </ac:picMkLst>
        </pc:picChg>
        <pc:picChg chg="add mod">
          <ac:chgData name="Dario Šebalj" userId="a71eced3-786e-4eb6-80ca-f62c4fda7d06" providerId="ADAL" clId="{1995CE3D-D7AA-44C4-8B0D-E70417A63830}" dt="2025-02-27T20:17:34.043" v="1784" actId="1076"/>
          <ac:picMkLst>
            <pc:docMk/>
            <pc:sldMk cId="2470885504" sldId="307"/>
            <ac:picMk id="3" creationId="{0B45180D-7172-9881-E792-2FE112543085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7:41.586" v="1788" actId="1076"/>
        <pc:sldMkLst>
          <pc:docMk/>
          <pc:sldMk cId="2580647613" sldId="308"/>
        </pc:sldMkLst>
        <pc:spChg chg="mod">
          <ac:chgData name="Dario Šebalj" userId="a71eced3-786e-4eb6-80ca-f62c4fda7d06" providerId="ADAL" clId="{1995CE3D-D7AA-44C4-8B0D-E70417A63830}" dt="2025-02-27T20:17:16.950" v="1780" actId="20577"/>
          <ac:spMkLst>
            <pc:docMk/>
            <pc:sldMk cId="2580647613" sldId="308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23.097" v="1781"/>
          <ac:spMkLst>
            <pc:docMk/>
            <pc:sldMk cId="2580647613" sldId="308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17:41.586" v="1788" actId="1076"/>
          <ac:picMkLst>
            <pc:docMk/>
            <pc:sldMk cId="2580647613" sldId="308"/>
            <ac:picMk id="2" creationId="{972B25E3-605E-BAD9-CB9E-82526C7BC973}"/>
          </ac:picMkLst>
        </pc:picChg>
        <pc:picChg chg="del">
          <ac:chgData name="Dario Šebalj" userId="a71eced3-786e-4eb6-80ca-f62c4fda7d06" providerId="ADAL" clId="{1995CE3D-D7AA-44C4-8B0D-E70417A63830}" dt="2025-02-27T20:17:38.863" v="1785" actId="478"/>
          <ac:picMkLst>
            <pc:docMk/>
            <pc:sldMk cId="2580647613" sldId="308"/>
            <ac:picMk id="3" creationId="{EBADCC1D-EB47-3E87-ACE8-609325489A4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8:06.554" v="1817" actId="1076"/>
        <pc:sldMkLst>
          <pc:docMk/>
          <pc:sldMk cId="2162041182" sldId="309"/>
        </pc:sldMkLst>
        <pc:spChg chg="mod">
          <ac:chgData name="Dario Šebalj" userId="a71eced3-786e-4eb6-80ca-f62c4fda7d06" providerId="ADAL" clId="{1995CE3D-D7AA-44C4-8B0D-E70417A63830}" dt="2025-02-27T20:17:47.051" v="1809" actId="20577"/>
          <ac:spMkLst>
            <pc:docMk/>
            <pc:sldMk cId="2162041182" sldId="309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56.972" v="1813" actId="15"/>
          <ac:spMkLst>
            <pc:docMk/>
            <pc:sldMk cId="2162041182" sldId="309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8:02.650" v="1814" actId="478"/>
          <ac:picMkLst>
            <pc:docMk/>
            <pc:sldMk cId="2162041182" sldId="309"/>
            <ac:picMk id="2" creationId="{BD90C4D2-2248-E49B-BB86-B69DCF95D420}"/>
          </ac:picMkLst>
        </pc:picChg>
        <pc:picChg chg="add mod">
          <ac:chgData name="Dario Šebalj" userId="a71eced3-786e-4eb6-80ca-f62c4fda7d06" providerId="ADAL" clId="{1995CE3D-D7AA-44C4-8B0D-E70417A63830}" dt="2025-02-27T20:18:06.554" v="1817" actId="1076"/>
          <ac:picMkLst>
            <pc:docMk/>
            <pc:sldMk cId="2162041182" sldId="309"/>
            <ac:picMk id="3" creationId="{2DCD25B4-D88B-3683-96F9-480BEA32773B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0:51.688" v="1834"/>
        <pc:sldMkLst>
          <pc:docMk/>
          <pc:sldMk cId="2460977802" sldId="310"/>
        </pc:sldMkLst>
        <pc:spChg chg="mod">
          <ac:chgData name="Dario Šebalj" userId="a71eced3-786e-4eb6-80ca-f62c4fda7d06" providerId="ADAL" clId="{1995CE3D-D7AA-44C4-8B0D-E70417A63830}" dt="2025-02-27T20:50:44.031" v="1833" actId="20577"/>
          <ac:spMkLst>
            <pc:docMk/>
            <pc:sldMk cId="2460977802" sldId="310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0:51.688" v="1834"/>
          <ac:spMkLst>
            <pc:docMk/>
            <pc:sldMk cId="2460977802" sldId="310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51:19.305" v="1854" actId="1076"/>
        <pc:sldMkLst>
          <pc:docMk/>
          <pc:sldMk cId="2194852071" sldId="311"/>
        </pc:sldMkLst>
        <pc:spChg chg="mod">
          <ac:chgData name="Dario Šebalj" userId="a71eced3-786e-4eb6-80ca-f62c4fda7d06" providerId="ADAL" clId="{1995CE3D-D7AA-44C4-8B0D-E70417A63830}" dt="2025-02-27T20:50:57.651" v="1849" actId="20577"/>
          <ac:spMkLst>
            <pc:docMk/>
            <pc:sldMk cId="2194852071" sldId="311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02.736" v="1850"/>
          <ac:spMkLst>
            <pc:docMk/>
            <pc:sldMk cId="2194852071" sldId="311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19.305" v="1854" actId="1076"/>
          <ac:picMkLst>
            <pc:docMk/>
            <pc:sldMk cId="2194852071" sldId="311"/>
            <ac:picMk id="3" creationId="{80905F4E-FEEC-7C05-6150-8B9FBD2CDBD7}"/>
          </ac:picMkLst>
        </pc:picChg>
        <pc:picChg chg="del">
          <ac:chgData name="Dario Šebalj" userId="a71eced3-786e-4eb6-80ca-f62c4fda7d06" providerId="ADAL" clId="{1995CE3D-D7AA-44C4-8B0D-E70417A63830}" dt="2025-02-27T20:51:15.995" v="1851" actId="478"/>
          <ac:picMkLst>
            <pc:docMk/>
            <pc:sldMk cId="2194852071" sldId="311"/>
            <ac:picMk id="5" creationId="{07CDA89B-00C3-0269-F71D-C03801B8587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1:45.329" v="1867" actId="1076"/>
        <pc:sldMkLst>
          <pc:docMk/>
          <pc:sldMk cId="2557563689" sldId="312"/>
        </pc:sldMkLst>
        <pc:spChg chg="mod">
          <ac:chgData name="Dario Šebalj" userId="a71eced3-786e-4eb6-80ca-f62c4fda7d06" providerId="ADAL" clId="{1995CE3D-D7AA-44C4-8B0D-E70417A63830}" dt="2025-02-27T20:51:26.886" v="1861" actId="20577"/>
          <ac:spMkLst>
            <pc:docMk/>
            <pc:sldMk cId="2557563689" sldId="31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35.852" v="1862"/>
          <ac:spMkLst>
            <pc:docMk/>
            <pc:sldMk cId="2557563689" sldId="312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45.329" v="1867" actId="1076"/>
          <ac:picMkLst>
            <pc:docMk/>
            <pc:sldMk cId="2557563689" sldId="312"/>
            <ac:picMk id="2" creationId="{577B129A-4114-B2A4-8B1E-EC164BA64A03}"/>
          </ac:picMkLst>
        </pc:picChg>
        <pc:picChg chg="del">
          <ac:chgData name="Dario Šebalj" userId="a71eced3-786e-4eb6-80ca-f62c4fda7d06" providerId="ADAL" clId="{1995CE3D-D7AA-44C4-8B0D-E70417A63830}" dt="2025-02-27T20:51:40.661" v="1863" actId="478"/>
          <ac:picMkLst>
            <pc:docMk/>
            <pc:sldMk cId="2557563689" sldId="312"/>
            <ac:picMk id="7" creationId="{37F735B8-BA0F-816D-AF71-015016C8A278}"/>
          </ac:picMkLst>
        </pc:picChg>
      </pc:sldChg>
      <pc:sldChg chg="modSp new del mod">
        <pc:chgData name="Dario Šebalj" userId="a71eced3-786e-4eb6-80ca-f62c4fda7d06" providerId="ADAL" clId="{1995CE3D-D7AA-44C4-8B0D-E70417A63830}" dt="2024-06-20T09:05:00.534" v="1301" actId="47"/>
        <pc:sldMkLst>
          <pc:docMk/>
          <pc:sldMk cId="3876477572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Ograda </a:t>
            </a:r>
            <a:endParaRPr lang="hr-HR" sz="2000" dirty="0"/>
          </a:p>
          <a:p>
            <a:pPr lvl="1"/>
            <a:r>
              <a:rPr lang="hr-HR" sz="1800" dirty="0"/>
              <a:t>Ako ogradimo objekte, </a:t>
            </a:r>
            <a:r>
              <a:rPr lang="hr-HR" sz="1800" dirty="0" smtClean="0"/>
              <a:t>uočićemo</a:t>
            </a:r>
            <a:r>
              <a:rPr lang="hr-HR" sz="1800" dirty="0" smtClean="0"/>
              <a:t> </a:t>
            </a:r>
            <a:r>
              <a:rPr lang="hr-HR" sz="1800" dirty="0"/>
              <a:t>ćemo ih kao grupu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Zatvaranje </a:t>
            </a:r>
            <a:endParaRPr lang="hr-HR" sz="2000" dirty="0"/>
          </a:p>
          <a:p>
            <a:pPr lvl="1"/>
            <a:r>
              <a:rPr lang="hr-HR" sz="1800" dirty="0"/>
              <a:t>Naš mozak automatski zatvara određene nedovršene objekte ili linije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Kontinuitet </a:t>
            </a:r>
          </a:p>
          <a:p>
            <a:pPr lvl="1"/>
            <a:r>
              <a:rPr lang="hr-HR" sz="1800" dirty="0"/>
              <a:t>Gledajući u </a:t>
            </a:r>
            <a:r>
              <a:rPr lang="hr-HR" sz="1800" dirty="0" smtClean="0"/>
              <a:t>objekat</a:t>
            </a:r>
            <a:r>
              <a:rPr lang="hr-HR" sz="1800" dirty="0"/>
              <a:t>, naše oči traže najlogičniji put i prirodno kreiraju kontinuitet </a:t>
            </a:r>
            <a:r>
              <a:rPr lang="hr-HR" sz="1800" dirty="0" smtClean="0"/>
              <a:t>gde </a:t>
            </a:r>
            <a:r>
              <a:rPr lang="hr-HR" sz="1800" dirty="0"/>
              <a:t>možda on nije naznačen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Povezanost </a:t>
            </a:r>
            <a:endParaRPr lang="hr-HR" sz="2000" dirty="0"/>
          </a:p>
          <a:p>
            <a:pPr lvl="1"/>
            <a:r>
              <a:rPr lang="hr-HR" sz="1800" dirty="0"/>
              <a:t>Povezane objekte percipiramo kao da pripadaju istoj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</a:t>
            </a:r>
            <a:r>
              <a:rPr lang="hr-HR" dirty="0" smtClean="0"/>
              <a:t>pažnje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Pronađite koliko ima brojeva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</a:t>
            </a:r>
            <a:r>
              <a:rPr lang="hr-HR" dirty="0" smtClean="0"/>
              <a:t>pažnje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</a:t>
            </a:r>
            <a:r>
              <a:rPr lang="hr-HR" dirty="0" smtClean="0"/>
              <a:t>pažnje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A group of dot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xmlns="" id="{D9E3A381-BB8C-BB0D-A62B-BE718B42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63" y="1678463"/>
            <a:ext cx="5323969" cy="4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Odabir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</a:t>
            </a:r>
            <a:r>
              <a:rPr lang="sr-Latn-R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</a:t>
            </a:r>
            <a:r>
              <a:rPr lang="sr-Latn-R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tip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s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hijerarhijskim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Latn-R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sr-Latn-R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postaviti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sr-Latn-R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preneti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</a:t>
            </a:r>
            <a:endParaRPr lang="pl-PL" sz="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Jednostavan tekst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kada se treba pružiti informacija o nekoliko brojeva (brojčanih pokazatelja)</a:t>
            </a:r>
          </a:p>
          <a:p>
            <a:r>
              <a:rPr lang="hr-HR" sz="1800" dirty="0"/>
              <a:t>Broj + kratki </a:t>
            </a:r>
            <a:r>
              <a:rPr lang="hr-HR" sz="1800" dirty="0" smtClean="0"/>
              <a:t>propratni </a:t>
            </a:r>
            <a:r>
              <a:rPr lang="hr-HR" sz="1800" dirty="0"/>
              <a:t>tekst</a:t>
            </a:r>
          </a:p>
          <a:p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blue and grey numbers&#10;&#10;Description automatically generated">
            <a:extLst>
              <a:ext uri="{FF2B5EF4-FFF2-40B4-BE49-F238E27FC236}">
                <a16:creationId xmlns:a16="http://schemas.microsoft.com/office/drawing/2014/main" xmlns="" id="{22646AB4-2C39-A043-340B-2C5166D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8236"/>
            <a:ext cx="4230964" cy="24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Razum</a:t>
            </a:r>
            <a:r>
              <a:rPr lang="sr-Latn-RS" sz="2000" dirty="0" smtClean="0"/>
              <a:t>e</a:t>
            </a:r>
            <a:r>
              <a:rPr lang="en-US" sz="2000" dirty="0" err="1" smtClean="0"/>
              <a:t>vanje</a:t>
            </a:r>
            <a:r>
              <a:rPr lang="en-US" sz="2000" dirty="0" smtClean="0"/>
              <a:t> </a:t>
            </a:r>
            <a:r>
              <a:rPr lang="en-US" sz="2000" dirty="0" err="1"/>
              <a:t>konteksta</a:t>
            </a:r>
            <a:r>
              <a:rPr lang="en-US" sz="2000" dirty="0"/>
              <a:t> </a:t>
            </a:r>
            <a:r>
              <a:rPr lang="en-US" sz="2000" dirty="0" err="1"/>
              <a:t>situacije</a:t>
            </a:r>
            <a:endParaRPr lang="en-US" sz="2000" dirty="0"/>
          </a:p>
          <a:p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privlačenja</a:t>
            </a:r>
            <a:r>
              <a:rPr lang="en-US" sz="2000" dirty="0"/>
              <a:t> </a:t>
            </a:r>
            <a:r>
              <a:rPr lang="en-US" sz="2000" dirty="0" err="1"/>
              <a:t>pažnje</a:t>
            </a:r>
            <a:endParaRPr lang="en-US" sz="2000" dirty="0"/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en-US" sz="2000" dirty="0" err="1"/>
              <a:t>prave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en-US" sz="2000" dirty="0"/>
          </a:p>
          <a:p>
            <a:r>
              <a:rPr lang="en-US" sz="2000" dirty="0" err="1" smtClean="0"/>
              <a:t>Smernice</a:t>
            </a:r>
            <a:r>
              <a:rPr lang="en-US" sz="2000" dirty="0" smtClean="0"/>
              <a:t> </a:t>
            </a:r>
            <a:r>
              <a:rPr lang="en-US" sz="2000" dirty="0"/>
              <a:t>za </a:t>
            </a:r>
            <a:r>
              <a:rPr lang="en-US" sz="2000" dirty="0" err="1"/>
              <a:t>dobar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ako želimo </a:t>
            </a:r>
            <a:r>
              <a:rPr lang="hr-HR" sz="1800" dirty="0" smtClean="0"/>
              <a:t>videti </a:t>
            </a:r>
            <a:r>
              <a:rPr lang="hr-HR" sz="1800" b="1" dirty="0"/>
              <a:t>pojedinačne </a:t>
            </a:r>
            <a:r>
              <a:rPr lang="hr-HR" sz="1800" b="1" dirty="0" smtClean="0"/>
              <a:t>vrednosti </a:t>
            </a:r>
            <a:r>
              <a:rPr lang="hr-HR" sz="1800" dirty="0"/>
              <a:t>(npr. kroz godine)</a:t>
            </a:r>
          </a:p>
          <a:p>
            <a:r>
              <a:rPr lang="hr-HR" sz="1800" dirty="0"/>
              <a:t>Dobre za </a:t>
            </a:r>
            <a:r>
              <a:rPr lang="hr-HR" sz="1800" b="1" dirty="0" smtClean="0"/>
              <a:t>upoređivanje</a:t>
            </a:r>
            <a:r>
              <a:rPr lang="hr-HR" sz="1800" dirty="0" smtClean="0"/>
              <a:t> </a:t>
            </a:r>
            <a:r>
              <a:rPr lang="hr-HR" sz="1800" dirty="0"/>
              <a:t>pojedinačnih </a:t>
            </a:r>
            <a:r>
              <a:rPr lang="hr-HR" sz="1800" dirty="0" smtClean="0"/>
              <a:t>vrednosti</a:t>
            </a:r>
            <a:endParaRPr lang="hr-HR" sz="1800" dirty="0"/>
          </a:p>
          <a:p>
            <a:r>
              <a:rPr lang="hr-HR" sz="1800" dirty="0"/>
              <a:t>Koristiti ako želimo prikazati </a:t>
            </a:r>
            <a:r>
              <a:rPr lang="hr-HR" sz="1800" b="1" dirty="0"/>
              <a:t>vrlo precizne podatke </a:t>
            </a:r>
            <a:r>
              <a:rPr lang="hr-HR" sz="1800" dirty="0"/>
              <a:t>(sa svim decimalama)</a:t>
            </a:r>
          </a:p>
          <a:p>
            <a:r>
              <a:rPr lang="hr-HR" sz="1800" dirty="0"/>
              <a:t>Za prikaz podataka s </a:t>
            </a:r>
            <a:r>
              <a:rPr lang="hr-HR" sz="1800" b="1" dirty="0"/>
              <a:t>različitim jedinicama </a:t>
            </a:r>
            <a:r>
              <a:rPr lang="hr-HR" sz="1800" b="1" dirty="0" smtClean="0"/>
              <a:t>mere</a:t>
            </a:r>
            <a:endParaRPr lang="hr-HR" sz="1800" b="1" dirty="0"/>
          </a:p>
          <a:p>
            <a:r>
              <a:rPr lang="hr-HR" sz="1800" dirty="0"/>
              <a:t>Nisu prikladne za prikaz nečega što će publika odmah uočiti, već su korisne ako želite prikazati podatke </a:t>
            </a:r>
            <a:r>
              <a:rPr lang="hr-HR" sz="1800" dirty="0" smtClean="0"/>
              <a:t>tačno </a:t>
            </a:r>
            <a:r>
              <a:rPr lang="hr-HR" sz="1800" b="1" dirty="0"/>
              <a:t>onakve kakvi jesu</a:t>
            </a:r>
          </a:p>
          <a:p>
            <a:r>
              <a:rPr lang="hr-HR" sz="1800" dirty="0"/>
              <a:t>Dobro poznate, </a:t>
            </a:r>
            <a:r>
              <a:rPr lang="hr-HR" sz="1800" b="1" dirty="0"/>
              <a:t>razumljive</a:t>
            </a:r>
            <a:r>
              <a:rPr lang="hr-HR" sz="1800" dirty="0"/>
              <a:t> su onima koji ih čitaju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Oblikovanje tablica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obrube oko 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posvetlite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odvojiti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mestom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Trakasti </a:t>
            </a:r>
            <a:r>
              <a:rPr lang="pl-PL" dirty="0"/>
              <a:t>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savrše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usmeren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vertikaln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efikasnij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rednoj skali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nule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xmlns="" id="{0B45180D-7172-9881-E792-2FE11254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861339"/>
            <a:ext cx="264795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Linijski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sadržavati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pet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xmlns="" id="{972B25E3-605E-BAD9-CB9E-82526C7B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82" y="2716680"/>
            <a:ext cx="4013817" cy="33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Dijagram raspršenosti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ikakav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vide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raspršenja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tumačenje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(bez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xmlns="" id="{2DCD25B4-D88B-3683-96F9-480BEA32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42" y="2883763"/>
            <a:ext cx="3958866" cy="3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Koropletna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enčenj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unapred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anih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koropletnoj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svetlijim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tamnijim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xmlns="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Toplinska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podataka u tabličnom formatu,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obojene ćelije predstavljaju relativnu veličinu brojeva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905F4E-FEEC-7C05-6150-8B9FBD2C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89" y="2785507"/>
            <a:ext cx="7583021" cy="30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vertikalnom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enčen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pozadini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lestvicu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uspeha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dobro,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xmlns="" id="{577B129A-4114-B2A4-8B1E-EC164BA6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22" y="3429000"/>
            <a:ext cx="4940155" cy="23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Smernice </a:t>
            </a:r>
            <a:r>
              <a:rPr lang="pl-PL" dirty="0"/>
              <a:t>za dobar dizajn vizualizacije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odgovarajuće</a:t>
            </a:r>
            <a:r>
              <a:rPr lang="en-US" sz="2400" dirty="0"/>
              <a:t> </a:t>
            </a:r>
            <a:r>
              <a:rPr lang="sr-Latn-RS" sz="2400" dirty="0"/>
              <a:t>š</a:t>
            </a:r>
            <a:r>
              <a:rPr lang="en-US" sz="2400" dirty="0" err="1" smtClean="0"/>
              <a:t>eme</a:t>
            </a:r>
            <a:r>
              <a:rPr lang="en-US" sz="2400" dirty="0" smtClean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 smtClean="0"/>
              <a:t>Umereno</a:t>
            </a:r>
            <a:r>
              <a:rPr lang="en-US" sz="2400" dirty="0" smtClean="0"/>
              <a:t> </a:t>
            </a:r>
            <a:r>
              <a:rPr lang="en-US" sz="2400" dirty="0" err="1"/>
              <a:t>koristite</a:t>
            </a:r>
            <a:r>
              <a:rPr lang="en-US" sz="2400" dirty="0"/>
              <a:t> </a:t>
            </a:r>
            <a:r>
              <a:rPr lang="en-US" sz="2400" dirty="0" err="1"/>
              <a:t>boju</a:t>
            </a:r>
            <a:endParaRPr lang="en-US" sz="2400" dirty="0"/>
          </a:p>
          <a:p>
            <a:r>
              <a:rPr lang="en-US" sz="2400" dirty="0" err="1"/>
              <a:t>Razmislite</a:t>
            </a:r>
            <a:r>
              <a:rPr lang="en-US" sz="2400" dirty="0"/>
              <a:t> o </a:t>
            </a:r>
            <a:r>
              <a:rPr lang="en-US" sz="2400" dirty="0" err="1" smtClean="0"/>
              <a:t>slepoći</a:t>
            </a:r>
            <a:r>
              <a:rPr lang="en-US" sz="2400" dirty="0" smtClean="0"/>
              <a:t> </a:t>
            </a:r>
            <a:r>
              <a:rPr lang="en-US" sz="2400" dirty="0"/>
              <a:t>za </a:t>
            </a:r>
            <a:r>
              <a:rPr lang="en-US" sz="2400" dirty="0" err="1"/>
              <a:t>boje</a:t>
            </a:r>
            <a:endParaRPr lang="en-US" sz="2400" dirty="0"/>
          </a:p>
          <a:p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 smtClean="0"/>
              <a:t>dosledne</a:t>
            </a:r>
            <a:endParaRPr lang="en-US" sz="2400" dirty="0"/>
          </a:p>
          <a:p>
            <a:r>
              <a:rPr lang="en-US" sz="2400" dirty="0" err="1"/>
              <a:t>Bojom</a:t>
            </a:r>
            <a:r>
              <a:rPr lang="en-US" sz="2400" dirty="0"/>
              <a:t> </a:t>
            </a:r>
            <a:r>
              <a:rPr lang="en-US" sz="2400" dirty="0" err="1"/>
              <a:t>označite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endParaRPr lang="en-US" sz="2400" dirty="0"/>
          </a:p>
          <a:p>
            <a:r>
              <a:rPr lang="en-US" sz="2400" dirty="0"/>
              <a:t>Neka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 boja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Točak</a:t>
            </a:r>
            <a:r>
              <a:rPr lang="hr-HR" dirty="0" smtClean="0"/>
              <a:t> </a:t>
            </a:r>
            <a:r>
              <a:rPr lang="hr-HR" dirty="0"/>
              <a:t>boja</a:t>
            </a:r>
          </a:p>
        </p:txBody>
      </p:sp>
      <p:pic>
        <p:nvPicPr>
          <p:cNvPr id="3" name="Picture 2" descr="A diagram of different colors&#10;&#10;Description automatically generated">
            <a:extLst>
              <a:ext uri="{FF2B5EF4-FFF2-40B4-BE49-F238E27FC236}">
                <a16:creationId xmlns:a16="http://schemas.microsoft.com/office/drawing/2014/main" xmlns="" id="{5C965BEA-43FE-DA67-6666-EE51419D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" y="2875330"/>
            <a:ext cx="10713506" cy="2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temeljna</a:t>
            </a:r>
            <a:r>
              <a:rPr lang="en-US" sz="1800" dirty="0"/>
              <a:t> </a:t>
            </a:r>
            <a:r>
              <a:rPr lang="en-US" sz="1800" dirty="0" err="1"/>
              <a:t>komponenta</a:t>
            </a:r>
            <a:r>
              <a:rPr lang="en-US" sz="1800" dirty="0"/>
              <a:t> </a:t>
            </a:r>
            <a:r>
              <a:rPr lang="en-US" sz="1800" dirty="0" err="1"/>
              <a:t>poslovne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smtClean="0"/>
              <a:t>don</a:t>
            </a:r>
            <a:r>
              <a:rPr lang="sr-Latn-RS" sz="1800" dirty="0" smtClean="0"/>
              <a:t>osiocima</a:t>
            </a:r>
            <a:r>
              <a:rPr lang="en-US" sz="1800" dirty="0" smtClean="0"/>
              <a:t> </a:t>
            </a:r>
            <a:r>
              <a:rPr lang="en-US" sz="1800" dirty="0" err="1"/>
              <a:t>odluka</a:t>
            </a:r>
            <a:r>
              <a:rPr lang="en-US" sz="1800" dirty="0"/>
              <a:t> </a:t>
            </a:r>
            <a:r>
              <a:rPr lang="en-US" sz="1800" dirty="0" err="1"/>
              <a:t>pomaže</a:t>
            </a:r>
            <a:r>
              <a:rPr lang="en-US" sz="1800" dirty="0"/>
              <a:t> </a:t>
            </a:r>
            <a:r>
              <a:rPr lang="sr-Latn-RS" sz="1800" dirty="0" smtClean="0"/>
              <a:t>da uoče</a:t>
            </a:r>
            <a:r>
              <a:rPr lang="sr-Latn-RS" sz="1800" dirty="0"/>
              <a:t> </a:t>
            </a:r>
            <a:r>
              <a:rPr lang="en-US" sz="1800" dirty="0" err="1" smtClean="0"/>
              <a:t>trendove</a:t>
            </a:r>
            <a:r>
              <a:rPr lang="en-US" sz="1800" dirty="0"/>
              <a:t>, </a:t>
            </a:r>
            <a:r>
              <a:rPr lang="en-US" sz="1800" dirty="0" err="1"/>
              <a:t>izvanredne</a:t>
            </a:r>
            <a:r>
              <a:rPr lang="en-US" sz="1800" dirty="0"/>
              <a:t> </a:t>
            </a:r>
            <a:r>
              <a:rPr lang="en-US" sz="1800" dirty="0" err="1" smtClean="0"/>
              <a:t>vrednosti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obrasce</a:t>
            </a:r>
            <a:r>
              <a:rPr lang="en-US" sz="1800" dirty="0"/>
              <a:t> </a:t>
            </a:r>
            <a:r>
              <a:rPr lang="en-US" sz="1800" dirty="0" err="1"/>
              <a:t>skrivene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neobrađenih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endParaRPr lang="en-US" sz="1800" dirty="0"/>
          </a:p>
          <a:p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pretvaranja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 u </a:t>
            </a:r>
            <a:r>
              <a:rPr lang="en-US" sz="1800" dirty="0" err="1"/>
              <a:t>vizualni</a:t>
            </a:r>
            <a:r>
              <a:rPr lang="en-US" sz="1800" dirty="0"/>
              <a:t> </a:t>
            </a:r>
            <a:r>
              <a:rPr lang="en-US" sz="1800" dirty="0" err="1"/>
              <a:t>kontekst</a:t>
            </a:r>
            <a:r>
              <a:rPr lang="en-US" sz="1800" dirty="0"/>
              <a:t>,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grafikona</a:t>
            </a:r>
            <a:r>
              <a:rPr lang="en-US" sz="1800" dirty="0"/>
              <a:t>, a </a:t>
            </a:r>
            <a:r>
              <a:rPr lang="en-US" sz="1800" dirty="0" err="1"/>
              <a:t>koristi</a:t>
            </a:r>
            <a:r>
              <a:rPr lang="en-US" sz="1800" dirty="0"/>
              <a:t> se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ljudski</a:t>
            </a:r>
            <a:r>
              <a:rPr lang="en-US" sz="1800" dirty="0"/>
              <a:t> um </a:t>
            </a:r>
            <a:r>
              <a:rPr lang="en-US" sz="1800" dirty="0" err="1"/>
              <a:t>lakše</a:t>
            </a:r>
            <a:r>
              <a:rPr lang="en-US" sz="1800" dirty="0"/>
              <a:t> </a:t>
            </a:r>
            <a:r>
              <a:rPr lang="en-US" sz="1800" dirty="0" err="1" smtClean="0"/>
              <a:t>razum</a:t>
            </a:r>
            <a:r>
              <a:rPr lang="sr-Latn-RS" sz="1800" dirty="0" smtClean="0"/>
              <a:t>e</a:t>
            </a:r>
            <a:r>
              <a:rPr lang="en-US" sz="1800" dirty="0" smtClean="0"/>
              <a:t>o </a:t>
            </a:r>
            <a:r>
              <a:rPr lang="en-US" sz="1800" dirty="0" err="1"/>
              <a:t>podatke</a:t>
            </a:r>
            <a:r>
              <a:rPr lang="en-US" sz="1800" dirty="0"/>
              <a:t> i </a:t>
            </a:r>
            <a:r>
              <a:rPr lang="en-US" sz="1800" dirty="0" err="1"/>
              <a:t>izvukao</a:t>
            </a:r>
            <a:r>
              <a:rPr lang="en-US" sz="1800" dirty="0"/>
              <a:t> </a:t>
            </a:r>
            <a:r>
              <a:rPr lang="en-US" sz="1800" dirty="0" err="1"/>
              <a:t>zaključke</a:t>
            </a:r>
            <a:endParaRPr lang="en-US" sz="1800" dirty="0"/>
          </a:p>
          <a:p>
            <a:r>
              <a:rPr lang="en-US" sz="1800" dirty="0" smtClean="0"/>
              <a:t>op</a:t>
            </a:r>
            <a:r>
              <a:rPr lang="sr-Latn-RS" sz="1800" dirty="0" smtClean="0"/>
              <a:t>št</a:t>
            </a:r>
            <a:r>
              <a:rPr lang="en-US" sz="1800" dirty="0" smtClean="0"/>
              <a:t>i </a:t>
            </a:r>
            <a:r>
              <a:rPr lang="en-US" sz="1800" dirty="0" err="1"/>
              <a:t>tipovi</a:t>
            </a:r>
            <a:r>
              <a:rPr lang="en-US" sz="1800" dirty="0"/>
              <a:t> </a:t>
            </a:r>
            <a:r>
              <a:rPr lang="en-US" sz="1800" dirty="0" err="1"/>
              <a:t>vizualizacije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grafikoni</a:t>
            </a:r>
            <a:r>
              <a:rPr lang="en-US" sz="1800" dirty="0"/>
              <a:t>, </a:t>
            </a:r>
            <a:r>
              <a:rPr lang="en-US" sz="1800" dirty="0" err="1"/>
              <a:t>tablice</a:t>
            </a:r>
            <a:r>
              <a:rPr lang="en-US" sz="1800" dirty="0"/>
              <a:t>, </a:t>
            </a:r>
            <a:r>
              <a:rPr lang="en-US" sz="1800" dirty="0" err="1"/>
              <a:t>karte</a:t>
            </a:r>
            <a:r>
              <a:rPr lang="en-US" sz="1800" dirty="0"/>
              <a:t> i </a:t>
            </a:r>
            <a:r>
              <a:rPr lang="en-US" sz="1800" dirty="0" err="1"/>
              <a:t>nadzorne</a:t>
            </a:r>
            <a:r>
              <a:rPr lang="en-US" sz="1800" dirty="0"/>
              <a:t> </a:t>
            </a:r>
            <a:r>
              <a:rPr lang="en-US" sz="1800" dirty="0" err="1"/>
              <a:t>ploče</a:t>
            </a:r>
            <a:endParaRPr lang="en-US" sz="1800" dirty="0"/>
          </a:p>
          <a:p>
            <a:r>
              <a:rPr lang="en-US" sz="1800" dirty="0" err="1"/>
              <a:t>vizualizacija</a:t>
            </a:r>
            <a:r>
              <a:rPr lang="en-US" sz="1800" dirty="0"/>
              <a:t> je </a:t>
            </a:r>
            <a:r>
              <a:rPr lang="en-US" sz="1800" dirty="0" err="1"/>
              <a:t>sada</a:t>
            </a:r>
            <a:r>
              <a:rPr lang="en-US" sz="1800" dirty="0"/>
              <a:t> </a:t>
            </a:r>
            <a:r>
              <a:rPr lang="en-US" sz="1800" dirty="0" err="1"/>
              <a:t>važnija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ikad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rastuće</a:t>
            </a:r>
            <a:r>
              <a:rPr lang="en-US" sz="1800" dirty="0"/>
              <a:t> </a:t>
            </a:r>
            <a:r>
              <a:rPr lang="en-US" sz="1800" dirty="0" err="1"/>
              <a:t>popularnosti</a:t>
            </a:r>
            <a:r>
              <a:rPr lang="en-US" sz="1800" dirty="0"/>
              <a:t> </a:t>
            </a:r>
            <a:r>
              <a:rPr lang="en-US" sz="1800" dirty="0" err="1"/>
              <a:t>velikih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projekata</a:t>
            </a:r>
            <a:r>
              <a:rPr lang="en-US" sz="1800" dirty="0"/>
              <a:t> </a:t>
            </a:r>
            <a:r>
              <a:rPr lang="en-US" sz="1800" dirty="0" err="1"/>
              <a:t>analize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.</a:t>
            </a:r>
          </a:p>
          <a:p>
            <a:r>
              <a:rPr lang="sr-Latn-RS" sz="1800" dirty="0" smtClean="0"/>
              <a:t>Preduzeća </a:t>
            </a:r>
            <a:r>
              <a:rPr lang="en-US" sz="1800" dirty="0" smtClean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sr-Latn-RS" sz="1800" dirty="0" smtClean="0"/>
              <a:t>mašinsko</a:t>
            </a:r>
            <a:r>
              <a:rPr lang="en-US" sz="1800" dirty="0" smtClean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za </a:t>
            </a:r>
            <a:r>
              <a:rPr lang="en-US" sz="1800" dirty="0" err="1"/>
              <a:t>prikupljanje</a:t>
            </a:r>
            <a:r>
              <a:rPr lang="en-US" sz="1800" dirty="0"/>
              <a:t> </a:t>
            </a:r>
            <a:r>
              <a:rPr lang="en-US" sz="1800" dirty="0" err="1"/>
              <a:t>golemih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izazovni</a:t>
            </a:r>
            <a:r>
              <a:rPr lang="en-US" sz="1800" dirty="0"/>
              <a:t> i </a:t>
            </a:r>
            <a:r>
              <a:rPr lang="en-US" sz="1800" dirty="0" err="1"/>
              <a:t>spori</a:t>
            </a:r>
            <a:r>
              <a:rPr lang="en-US" sz="1800" dirty="0"/>
              <a:t> za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 smtClean="0"/>
              <a:t>razumevanje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objašnjenje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</a:t>
            </a:r>
            <a:r>
              <a:rPr lang="hr-HR" dirty="0" smtClean="0"/>
              <a:t>eme </a:t>
            </a:r>
            <a:r>
              <a:rPr lang="hr-HR" dirty="0"/>
              <a:t>boja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Sekvencijalne boje </a:t>
            </a:r>
            <a:r>
              <a:rPr lang="hr-HR" sz="2000" dirty="0"/>
              <a:t>- </a:t>
            </a:r>
            <a:r>
              <a:rPr lang="hr-HR" sz="2000" dirty="0" smtClean="0"/>
              <a:t>korišćenje </a:t>
            </a:r>
            <a:r>
              <a:rPr lang="hr-HR" sz="2000" dirty="0"/>
              <a:t>jedne boje od </a:t>
            </a:r>
            <a:r>
              <a:rPr lang="hr-HR" sz="2000" dirty="0" smtClean="0"/>
              <a:t>svetle </a:t>
            </a:r>
            <a:r>
              <a:rPr lang="hr-HR" sz="2000" dirty="0"/>
              <a:t>do tamne i idealna je za prikazivanje numeričkih podataka koji napreduju od niske prema visokoj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Divergentne boje </a:t>
            </a:r>
            <a:r>
              <a:rPr lang="hr-HR" sz="2000" dirty="0"/>
              <a:t>- korisne za isticanje </a:t>
            </a:r>
            <a:r>
              <a:rPr lang="hr-HR" sz="2000" dirty="0" smtClean="0"/>
              <a:t>vrednosti </a:t>
            </a:r>
            <a:r>
              <a:rPr lang="hr-HR" sz="2000" dirty="0"/>
              <a:t>iznad ili ispod srednje </a:t>
            </a:r>
            <a:r>
              <a:rPr lang="hr-HR" sz="2000" dirty="0" smtClean="0"/>
              <a:t>tačke </a:t>
            </a:r>
            <a:r>
              <a:rPr lang="hr-HR" sz="2000" dirty="0"/>
              <a:t>(npr. dobit/gubitak)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Kategoričke boje </a:t>
            </a:r>
            <a:r>
              <a:rPr lang="hr-HR" sz="2000" dirty="0"/>
              <a:t>- najbolje za kategoričke podatke </a:t>
            </a:r>
            <a:r>
              <a:rPr lang="hr-HR" sz="2000" dirty="0" smtClean="0"/>
              <a:t>gde </a:t>
            </a:r>
            <a:r>
              <a:rPr lang="hr-HR" sz="2000" dirty="0"/>
              <a:t>boje trebaju razlikovati različite </a:t>
            </a:r>
            <a:r>
              <a:rPr lang="hr-HR" sz="2000" dirty="0" smtClean="0"/>
              <a:t>grupe </a:t>
            </a:r>
            <a:r>
              <a:rPr lang="hr-HR" sz="2000" dirty="0"/>
              <a:t>bez impliciranja reda ili </a:t>
            </a:r>
            <a:r>
              <a:rPr lang="hr-HR" sz="2000" dirty="0" smtClean="0"/>
              <a:t>vrednosti</a:t>
            </a:r>
            <a:endParaRPr lang="hr-HR" sz="2400" dirty="0"/>
          </a:p>
        </p:txBody>
      </p:sp>
      <p:pic>
        <p:nvPicPr>
          <p:cNvPr id="3" name="Picture 2" descr="A chart of different colors&#10;&#10;Description automatically generated">
            <a:extLst>
              <a:ext uri="{FF2B5EF4-FFF2-40B4-BE49-F238E27FC236}">
                <a16:creationId xmlns:a16="http://schemas.microsoft.com/office/drawing/2014/main" xmlns="" id="{D89ED868-49D8-0F87-EB73-453E85F0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51" y="1599148"/>
            <a:ext cx="4299627" cy="4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Primarni cilj vizualizacije podataka: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složene informacije na način koji je dostupan i razumljiv svim publikama</a:t>
            </a:r>
          </a:p>
          <a:p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podataka ključna je komponenta u procesu donošenja odluka na temelju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poglavlju je naglašena važnost prilagođavanja vizualizacija specifičnim potrebama ciljane publike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Promišljen vizualni prikaz podataka važan je za lakše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komunikaciju složenih 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Razumevanje </a:t>
            </a:r>
            <a:r>
              <a:rPr lang="hr-HR" dirty="0"/>
              <a:t>situacijskog konteksta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rvi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bavljenja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pripovedanja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prikupljenih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prikazati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ono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ciljanu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publiku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</a:t>
            </a:r>
            <a:r>
              <a:rPr lang="hr-HR" sz="2000" b="1" u="sng" dirty="0" smtClean="0">
                <a:solidFill>
                  <a:srgbClr val="1065AB"/>
                </a:solidFill>
              </a:rPr>
              <a:t>o </a:t>
            </a:r>
            <a:r>
              <a:rPr lang="hr-HR" sz="2000" b="1" u="sng" dirty="0">
                <a:solidFill>
                  <a:srgbClr val="1065AB"/>
                </a:solidFill>
              </a:rPr>
              <a:t>je naša ciljna publika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 smtClean="0">
                <a:solidFill>
                  <a:srgbClr val="1065AB"/>
                </a:solidFill>
              </a:rPr>
              <a:t>Šta </a:t>
            </a:r>
            <a:r>
              <a:rPr lang="hr-HR" sz="2000" b="1" u="sng" dirty="0">
                <a:solidFill>
                  <a:srgbClr val="1065AB"/>
                </a:solidFill>
              </a:rPr>
              <a:t>želite da vaša publika zna ili učini?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koristite podatke da nešto dokažete?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17208"/>
              </p:ext>
            </p:extLst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xmlns="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xmlns="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xmlns="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hr-HR" dirty="0"/>
                        <a:t>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Prosjek</a:t>
                      </a:r>
                    </a:p>
                    <a:p>
                      <a:r>
                        <a:rPr lang="hr-HR" dirty="0"/>
                        <a:t>Varijanca</a:t>
                      </a:r>
                    </a:p>
                    <a:p>
                      <a:r>
                        <a:rPr lang="hr-HR" dirty="0"/>
                        <a:t>Korelacija</a:t>
                      </a:r>
                    </a:p>
                    <a:p>
                      <a:r>
                        <a:rPr lang="hr-HR" dirty="0"/>
                        <a:t>Regresija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privlačenja </a:t>
            </a:r>
            <a:r>
              <a:rPr lang="hr-HR" b="1" kern="100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pažnje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cs typeface="Times New Roman" panose="02020603050405020304" pitchFamily="18" charset="0"/>
              </a:rPr>
              <a:t>Gestalt</a:t>
            </a:r>
            <a:r>
              <a:rPr lang="hr-HR" sz="2000" dirty="0">
                <a:cs typeface="Times New Roman" panose="02020603050405020304" pitchFamily="18" charset="0"/>
              </a:rPr>
              <a:t> principi</a:t>
            </a:r>
          </a:p>
          <a:p>
            <a:r>
              <a:rPr lang="hr-HR" sz="2000" dirty="0"/>
              <a:t>Nastali 1912. godine</a:t>
            </a:r>
          </a:p>
          <a:p>
            <a:r>
              <a:rPr lang="hr-HR" sz="2000" dirty="0"/>
              <a:t>Cilj je bio otkriti na koji način percipiramo uzorke, oblike i kako </a:t>
            </a:r>
            <a:r>
              <a:rPr lang="hr-HR" sz="2000" dirty="0" smtClean="0"/>
              <a:t>organizujemo </a:t>
            </a:r>
            <a:r>
              <a:rPr lang="hr-HR" sz="2000" dirty="0"/>
              <a:t>informacije koje vidimo</a:t>
            </a:r>
          </a:p>
          <a:p>
            <a:r>
              <a:rPr lang="hr-HR" sz="2000" b="1" dirty="0"/>
              <a:t>Gestalt</a:t>
            </a:r>
            <a:r>
              <a:rPr lang="hr-HR" sz="2000" dirty="0"/>
              <a:t> (</a:t>
            </a:r>
            <a:r>
              <a:rPr lang="hr-HR" sz="2000" dirty="0" smtClean="0"/>
              <a:t>nem</a:t>
            </a:r>
            <a:r>
              <a:rPr lang="hr-HR" sz="2000" dirty="0"/>
              <a:t>.) </a:t>
            </a:r>
            <a:r>
              <a:rPr lang="hr-HR" sz="2000" dirty="0">
                <a:sym typeface="Wingdings" panose="05000000000000000000" pitchFamily="2" charset="2"/>
              </a:rPr>
              <a:t> uzorak</a:t>
            </a:r>
          </a:p>
          <a:p>
            <a:r>
              <a:rPr lang="hr-HR" sz="2000" dirty="0">
                <a:sym typeface="Wingdings" panose="05000000000000000000" pitchFamily="2" charset="2"/>
              </a:rPr>
              <a:t>Gestalt principi su otkrili da pokušavamo </a:t>
            </a:r>
            <a:r>
              <a:rPr lang="hr-HR" sz="2000" dirty="0" smtClean="0">
                <a:sym typeface="Wingdings" panose="05000000000000000000" pitchFamily="2" charset="2"/>
              </a:rPr>
              <a:t>grupisati </a:t>
            </a:r>
            <a:r>
              <a:rPr lang="hr-HR" sz="2000" dirty="0">
                <a:sym typeface="Wingdings" panose="05000000000000000000" pitchFamily="2" charset="2"/>
              </a:rPr>
              <a:t>objekte na određene načine</a:t>
            </a:r>
            <a:endParaRPr lang="hr-HR" sz="2000" dirty="0"/>
          </a:p>
          <a:p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Blizina </a:t>
            </a:r>
            <a:endParaRPr lang="hr-HR" sz="2000" dirty="0"/>
          </a:p>
          <a:p>
            <a:pPr lvl="1"/>
            <a:r>
              <a:rPr lang="hr-HR" sz="1800" dirty="0"/>
              <a:t>Objekte koji su blizu jedni drugima </a:t>
            </a:r>
            <a:r>
              <a:rPr lang="hr-HR" sz="1800" dirty="0" smtClean="0"/>
              <a:t>uočavamo</a:t>
            </a:r>
            <a:r>
              <a:rPr lang="hr-HR" sz="1800" dirty="0" smtClean="0"/>
              <a:t> </a:t>
            </a:r>
            <a:r>
              <a:rPr lang="hr-HR" sz="1800" dirty="0"/>
              <a:t>kao da pripadaju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Sličnost </a:t>
            </a:r>
            <a:endParaRPr lang="hr-HR" sz="2000" dirty="0"/>
          </a:p>
          <a:p>
            <a:pPr lvl="1"/>
            <a:r>
              <a:rPr lang="hr-HR" sz="1800" dirty="0"/>
              <a:t>Naš mozak grupira objekte koji imaju isti boju, oblik, veličinu ili </a:t>
            </a:r>
            <a:r>
              <a:rPr lang="hr-HR" sz="1800" dirty="0" smtClean="0"/>
              <a:t>smer</a:t>
            </a:r>
            <a:endParaRPr lang="hr-HR" sz="1800" dirty="0"/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5BB91-7C8A-4A15-8AD8-73D8316CDCE1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1133</Words>
  <Application>Microsoft Office PowerPoint</Application>
  <PresentationFormat>Custom</PresentationFormat>
  <Paragraphs>274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Motyw pakietu Office</vt:lpstr>
      <vt:lpstr>Poslovna inteligencija</vt:lpstr>
      <vt:lpstr>Sadržaj</vt:lpstr>
      <vt:lpstr>Vizualizacija podataka</vt:lpstr>
      <vt:lpstr>Razumevanje situacijskog konteksta</vt:lpstr>
      <vt:lpstr>Anscombeov kvartet</vt:lpstr>
      <vt:lpstr>Anscombeov kvartet</vt:lpstr>
      <vt:lpstr>Metode privlačenja pažnje</vt:lpstr>
      <vt:lpstr>Gestalt principi </vt:lpstr>
      <vt:lpstr>Gestalt principi</vt:lpstr>
      <vt:lpstr>Gestalt principi</vt:lpstr>
      <vt:lpstr>Gestalt principi</vt:lpstr>
      <vt:lpstr>Gestalt principi</vt:lpstr>
      <vt:lpstr>Gestalt principi</vt:lpstr>
      <vt:lpstr>Atributi za privlačenje pažnje</vt:lpstr>
      <vt:lpstr>Atributi za privlačenje pažnje</vt:lpstr>
      <vt:lpstr>Atributi za privlačenje pozornosti</vt:lpstr>
      <vt:lpstr>Atributi za privlačenje pažnje</vt:lpstr>
      <vt:lpstr>Odabir prave metode vizualizacije</vt:lpstr>
      <vt:lpstr>Jednostavan tekst</vt:lpstr>
      <vt:lpstr>Tablice</vt:lpstr>
      <vt:lpstr>Oblikovanje tablica</vt:lpstr>
      <vt:lpstr>Trakasti grafikon</vt:lpstr>
      <vt:lpstr>Linijski grafikon</vt:lpstr>
      <vt:lpstr>Dijagram raspršenosti</vt:lpstr>
      <vt:lpstr>Koropletna karta</vt:lpstr>
      <vt:lpstr>Toplinska karta</vt:lpstr>
      <vt:lpstr>Bullet grafikon</vt:lpstr>
      <vt:lpstr>Smernice za dobar dizajn vizualizacije</vt:lpstr>
      <vt:lpstr>Teorija boja</vt:lpstr>
      <vt:lpstr>Šeme boja</vt:lpstr>
      <vt:lpstr>Zaključak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13</cp:revision>
  <dcterms:created xsi:type="dcterms:W3CDTF">2023-07-06T12:09:08Z</dcterms:created>
  <dcterms:modified xsi:type="dcterms:W3CDTF">2025-05-04T18:58:11Z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