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72" r:id="rId11"/>
    <p:sldId id="268" r:id="rId12"/>
    <p:sldId id="262" r:id="rId13"/>
    <p:sldId id="273" r:id="rId14"/>
    <p:sldId id="269" r:id="rId15"/>
    <p:sldId id="263" r:id="rId16"/>
    <p:sldId id="274" r:id="rId17"/>
    <p:sldId id="270" r:id="rId18"/>
    <p:sldId id="264" r:id="rId19"/>
    <p:sldId id="275" r:id="rId20"/>
    <p:sldId id="271" r:id="rId21"/>
    <p:sldId id="265" r:id="rId22"/>
    <p:sldId id="277" r:id="rId23"/>
    <p:sldId id="278" r:id="rId24"/>
    <p:sldId id="279" r:id="rId25"/>
    <p:sldId id="266" r:id="rId26"/>
    <p:sldId id="276" r:id="rId27"/>
    <p:sldId id="280" r:id="rId28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6244B-6D45-712E-2127-B14AFE1F1F5F}" v="97" dt="2024-10-03T06:39:58.335"/>
    <p1510:client id="{4D3134C5-C860-D804-8428-98D9F9D28D61}" v="62" dt="2024-10-03T05:15:18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/>
            <a:t>Eksperyment</a:t>
          </a:r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Scenariusz 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Scenariusz 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Scenariusz 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/>
            <a:t>Eksperyment</a:t>
          </a:r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Scenariusz 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Scenariusz 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Scenariusz 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8222;https:/en.wikipedia.org/wiki/Sensitivity_analysis&#8221;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599" y="2624519"/>
            <a:ext cx="5075555" cy="14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pl-PL" sz="4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Modelowanie symulacyjne i analiza</a:t>
            </a:r>
            <a:endParaRPr lang="sl-SI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Prezentacja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D7336E6E-CBFC-89F9-8E78-A41628A29969}"/>
              </a:ext>
            </a:extLst>
          </p:cNvPr>
          <p:cNvSpPr txBox="1">
            <a:spLocks/>
          </p:cNvSpPr>
          <p:nvPr/>
        </p:nvSpPr>
        <p:spPr>
          <a:xfrm>
            <a:off x="5700600" y="31446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l-PL" sz="30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3000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Dynamika systemu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Symulacja dynamiki systemów pozwala na</a:t>
            </a:r>
            <a:r>
              <a:rPr lang="en-GB" sz="2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Planowanie układu SC;</a:t>
            </a:r>
            <a:endParaRPr lang="sl-SI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Optymalizacja zdolności produkcyjnych i dystrybucyjnych</a:t>
            </a: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Oszacowanie obciążeń kanałów dystrybucji i powiązanych kosztów</a:t>
            </a: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 najlepiej nadaje się do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określenia struktury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także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optymalnych wielkości wejść, zapasów i wyjść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węzła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</a:t>
            </a:r>
            <a:r>
              <a:rPr lang="en-GB" sz="26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26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agentowa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974040" y="1513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Skoncentrowanie na jednostce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Zorientowane na problem modelowanie podmiotów i ich interakcji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Niejednorodność jednostek;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Mikropodmioty to aktywne obiekty, które działają w swoich środowiskach, komunikują się między sobą i autonomicznie podejmują decyzje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Decyzje i interakcje między agentami wprowadzają dynamikę do systemów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Agenci i ich środowiska stanowią modele formalne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Przepływ czasu jest dyskretny i uniwersalny na poziomie modelu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Elastyczność modelu osiąga się poprzez zmianę struktury systemu i zachowania agentów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Struktura systemu podczas symulacji jest zmienna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627417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 systemu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oparta na agentach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Symulacja oparta na agentach pozwala na</a:t>
            </a:r>
            <a:r>
              <a:rPr lang="en-GB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l-SI" sz="2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Planowanie układu SC;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dynamicznego wzrostu SC;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zachowania partnerów w ramach SC</a:t>
            </a: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wskaźników globalnych</a:t>
            </a:r>
            <a:r>
              <a:rPr lang="en-GB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ABS oferuje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strategiczne spojrzenie menedżera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rynku na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rynek</a:t>
            </a: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sieci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(NS)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440" y="1631923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</a:rPr>
              <a:t>Zorientowan</a:t>
            </a:r>
            <a:r>
              <a:rPr lang="pl-PL" sz="2000" spc="-1" dirty="0">
                <a:solidFill>
                  <a:schemeClr val="dk1"/>
                </a:solidFill>
                <a:latin typeface="Tahoma"/>
              </a:rPr>
              <a:t>i</a:t>
            </a:r>
            <a:r>
              <a:rPr lang="en-US" sz="2000" spc="-1" dirty="0">
                <a:solidFill>
                  <a:schemeClr val="dk1"/>
                </a:solidFill>
                <a:latin typeface="Tahoma"/>
              </a:rPr>
              <a:t>e na system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Zorientowane na problem modelowanie jednostek i ich interakcji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Niejednorodność jednostek;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Mikropodmioty to aktywne obiekty, które działają w swoich środowiskach, komunikują się między sobą i autonomicznie podejmują decyzje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Decyzje i interakcje między agentami wprowadzają dynamikę do systemów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Agenci i ich środowiska stanowią modele formalne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Przepływ czasu jest dyskretny i uniwersalny na poziomie modelu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Elastyczność modelu osiąga się poprzez zmianę struktury systemu i zachowania agentów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Struktura systemu podczas symulacji jest stała, podczas gdy zachowanie agentów zmienia się w zależności od sytuacji i ich celów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681204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Šinko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and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sieci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440" y="16534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Symulacja sieci pozwala na :</a:t>
            </a:r>
            <a:endParaRPr lang="sl-SI" sz="2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Planowanie układu sieci;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dynamicznego zachowania sieci w celu określenia wąskich gardeł i słabych ogniw</a:t>
            </a: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przepływu elementów sieci;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globalnych wskaźników sieciowych.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NS daje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regulatorowi sieci wgląd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</a:t>
            </a: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l-PL" sz="24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691963" y="617652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(Šinko and 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Przegląd projektów symulacyjnych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F22216-AB6D-14B4-50C8-96D956F0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959" y="1395579"/>
            <a:ext cx="6762148" cy="45533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symulacji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3200" kern="100" dirty="0">
                <a:effectLst/>
                <a:latin typeface="Tahoma"/>
                <a:ea typeface="Calibri"/>
                <a:cs typeface="Calibri"/>
              </a:rPr>
              <a:t>Model świata rzeczywistego (dobry regulator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System wspomagania decyzji (DSS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Laboratorium (kontrolowane środowisko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Eksperymenty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scenariusze i repliki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28047801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Symulacja w logistyce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zdarzeń dyskretnych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Dynamika systemu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agentowa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sieciowa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Projekty symulacj</a:t>
            </a: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i logistycznych</a:t>
            </a:r>
            <a:endParaRPr lang="pl-PL" sz="3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Wyniki symulacji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380" y="1653437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eksperyment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 być starannie zaplanowany; składa się ze scenariuszy i ich replik</a:t>
            </a:r>
            <a:r>
              <a:rPr lang="sl-SI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Eksperyment zwykle obejmuje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wiele scenariuszy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różniących się wartościami zmiennych wejściowych, liczbą jednostek w systemie i/lub ramami czasowymi</a:t>
            </a:r>
            <a:r>
              <a:rPr lang="sl-SI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scenariusz jest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uruchamiany wielokrotnie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te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repliki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dają wyniki oparte na unikalnych wartościach zmiennych wejściowych, liczbie jednostek w systemie i czasie trwania</a:t>
            </a:r>
            <a:r>
              <a:rPr lang="sl-SI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Wyniki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symulacji (wskaźniki KPI) należy sprawdzić za pomocą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analizy wrażliwości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biorąc pod uwagę ich odchylenie standardowe, wartości minimalne i maksymalne oraz połączone (zwykle na podstawie wartości mediany).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Podsumowanie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5120" y="1481400"/>
            <a:ext cx="10366777" cy="4671974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Holistyczne podejście do stosowania SMA w logistyce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znacznym stopniu przyczynia się do podejmowania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złożonych decyzji dotyczących projektowania procesów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których występuje wiele zmiennych wchodzących ze sobą w interakcje</a:t>
            </a:r>
            <a:r>
              <a:rPr lang="en-US" sz="26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26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Podejście to obejmuje metodologie SD, DES i ABS, które mogą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kwantyfikować przepływy pracy na różnych poziomach łańcucha dostaw</a:t>
            </a:r>
            <a:r>
              <a:rPr lang="en-US" sz="26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lang="sl-SI" sz="26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analizie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optymalizacji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przepływu ruchu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zapewnia niezbędne ramy dotyczące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monitorowania i dostrajania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kluczowych wskaźników wydajności (KPI).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Bibliografia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and Rakovska,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and Gumzej, R. (2021). Towards smart traffic planning by traffic simulation on microscopic level. International journal of applied logistics, 11(1), pp.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w logistyce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i analiza symulacyjna (SMA)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może dostarczyć cennych danych wejściowych do optymalizacji łańcucha dostaw (SC) i sieci ruchu (TN)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sl-SI" sz="22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symulacyjne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może być wykorzystywane do graficznej wizualizacji czasowych przepływów przez złożone procesy i zasoby SC i TN, umożliwiając przewidywanie i kwantyfikację możliwych wyników różnych scenariuszy.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Pomaga to podmiotom SC i TN uzyskać cenny wgląd i zrozumieć wpływ ich potencjalnych decyzji na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wydajność SC i TN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tym czas realizacji SC, czas podróży TN i koszty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22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związku z tym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w modelowaniu SC i TN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może przyczynić się do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analizy SC i TN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do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poprawy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konstrukcji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osiągnięcia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wyższej wydajności i zrównoważonego rozwoju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22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Jednostki / podmioty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974040" y="1513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0" indent="0" algn="just" defTabSz="914400">
              <a:lnSpc>
                <a:spcPct val="90000"/>
              </a:lnSpc>
              <a:spcAft>
                <a:spcPts val="1200"/>
              </a:spcAft>
              <a:buClr>
                <a:srgbClr val="015BA6"/>
              </a:buClr>
              <a:buNone/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perspektywy m</a:t>
            </a:r>
            <a:r>
              <a:rPr lang="pl-PL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odelowania i analizy symulacyjnej (</a:t>
            </a: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SMA) można obserwować SC lub TN na dwóch poziomach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 makro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samoorganizacja,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współewolucja podmiotów,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zależność od połączeń/tras transportowych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 m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icro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liczne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niejednorodne jednostki</a:t>
            </a: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/podmioty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interakcje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podmiotami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podmioty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strukturyzowane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podmioty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adaptacyjne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zdarzeń dyskretnych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Zorientowanie na proces;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Koncentrowanie się na szczegółowym modelowaniu procesów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Jednostki niejednorodne;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Mikropodmioty są obiektami pasywnymi;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Zdarzenia wprowadzają dynamikę do systemu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Dyskretna progresja czasowa;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Elastyczność osiąga się poprzez zmianę struktury modelu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Struktura systemu podczas symulacji jest stała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w przykładzie produkcyjnym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670447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922292-DCAA-DC25-959F-A9F7BF4A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1389062"/>
            <a:ext cx="7699033" cy="44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zdarzeń dyskretnych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440" y="1674953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Następujące parametry procesu mogą być analizowane i optymalizowane przez DES 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cyklu produkcyjnego i wydajność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komórek i przestrzeni produkcyjnych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Pojemność przestrzeni magazynowej oraz czas przebywania w niej jednostki magazynowej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zasobów mobilnych (np. operatorów, przenośników, wózków widłowych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DES oferuje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kierownikowi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produkcji najbardziej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szczegółowy wgląd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logistyczny (produkcyjny) za pomocą spójnego i konsekwentnego modelu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Dynamika systemu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Zorientowan</a:t>
            </a:r>
            <a:r>
              <a:rPr lang="pl-PL" sz="2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ie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system;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Zorientowane na kluczowe wskaźniki wydajności modelowanie zmiennych systemowych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Jednostki jednorodne;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Podmioty na poziomie mikro są pomijane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Dynamika jest wprowadzana przez sprzężenie zwrotne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Ciągła progresja czasowa;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Elastyczność osiąga się poprzez zmianę struktury modelu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Struktura systemu podczas symulacji jest stała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w przykładzie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8724C-AC48-48D6-A901-7231353D6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61C573-A235-4611-B1F5-927851048C8C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A8175699-7EC4-4FEF-B621-80338A14D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1354</Words>
  <Application>Microsoft Office PowerPoint</Application>
  <PresentationFormat>Panoramiczny</PresentationFormat>
  <Paragraphs>149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Prezentacja programu PowerPoint</vt:lpstr>
      <vt:lpstr>Agenda</vt:lpstr>
      <vt:lpstr>Symulacja w logistyce</vt:lpstr>
      <vt:lpstr>Jednostki / podmioty SMA</vt:lpstr>
      <vt:lpstr>Symulacja zdarzeń dyskretnych (DES)</vt:lpstr>
      <vt:lpstr>DES w przykładzie produkcyjnym</vt:lpstr>
      <vt:lpstr>Symulacja zdarzeń dyskretnych</vt:lpstr>
      <vt:lpstr>Dynamika systemu (SD)</vt:lpstr>
      <vt:lpstr>SD w przykładzie SC</vt:lpstr>
      <vt:lpstr>Dynamika systemu</vt:lpstr>
      <vt:lpstr>Symulacja agentowa (ABS)</vt:lpstr>
      <vt:lpstr>Przykład systemu ABS SC </vt:lpstr>
      <vt:lpstr>Symulacja oparta na agentach</vt:lpstr>
      <vt:lpstr>Symulacja sieci (NS)</vt:lpstr>
      <vt:lpstr>Przykład NS TN</vt:lpstr>
      <vt:lpstr>Symulacja sieci</vt:lpstr>
      <vt:lpstr>Przegląd projektów symulacyjnych</vt:lpstr>
      <vt:lpstr>System symulacji</vt:lpstr>
      <vt:lpstr>Eksperymenty, scenariusze i repliki</vt:lpstr>
      <vt:lpstr>Wyniki symulacji</vt:lpstr>
      <vt:lpstr>Podsumowanie</vt:lpstr>
      <vt:lpstr>Bibliografia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217</cp:revision>
  <dcterms:created xsi:type="dcterms:W3CDTF">2023-07-06T12:09:08Z</dcterms:created>
  <dcterms:modified xsi:type="dcterms:W3CDTF">2025-04-29T21:22:36Z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